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339" r:id="rId3"/>
    <p:sldId id="331" r:id="rId5"/>
    <p:sldId id="341" r:id="rId6"/>
    <p:sldId id="308" r:id="rId7"/>
    <p:sldId id="343" r:id="rId8"/>
    <p:sldId id="309" r:id="rId9"/>
    <p:sldId id="337" r:id="rId10"/>
    <p:sldId id="344" r:id="rId11"/>
    <p:sldId id="342" r:id="rId12"/>
    <p:sldId id="312" r:id="rId13"/>
    <p:sldId id="346" r:id="rId14"/>
    <p:sldId id="347" r:id="rId15"/>
    <p:sldId id="349" r:id="rId16"/>
    <p:sldId id="348" r:id="rId17"/>
    <p:sldId id="315" r:id="rId18"/>
    <p:sldId id="316" r:id="rId19"/>
    <p:sldId id="317" r:id="rId20"/>
    <p:sldId id="318" r:id="rId21"/>
    <p:sldId id="351" r:id="rId22"/>
    <p:sldId id="336" r:id="rId23"/>
    <p:sldId id="353" r:id="rId24"/>
    <p:sldId id="323" r:id="rId25"/>
    <p:sldId id="354" r:id="rId26"/>
    <p:sldId id="352" r:id="rId27"/>
    <p:sldId id="334" r:id="rId28"/>
    <p:sldId id="355" r:id="rId29"/>
    <p:sldId id="356" r:id="rId30"/>
    <p:sldId id="361" r:id="rId31"/>
    <p:sldId id="330" r:id="rId32"/>
    <p:sldId id="338" r:id="rId33"/>
  </p:sldIdLst>
  <p:sldSz cx="9721850" cy="5400675"/>
  <p:notesSz cx="6858000" cy="9144000"/>
  <p:defaultTextStyle>
    <a:defPPr>
      <a:defRPr lang="zh-CN"/>
    </a:defPPr>
    <a:lvl1pPr algn="l" defTabSz="966470"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1pPr>
    <a:lvl2pPr marL="482600" indent="-25400" algn="l" defTabSz="966470"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2pPr>
    <a:lvl3pPr marL="967105" indent="-52705" algn="l" defTabSz="966470"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3pPr>
    <a:lvl4pPr marL="1450975" indent="-79375" algn="l" defTabSz="966470"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4pPr>
    <a:lvl5pPr marL="1935480" indent="-106680" algn="l" defTabSz="966470" rtl="0" fontAlgn="base">
      <a:spcBef>
        <a:spcPct val="0"/>
      </a:spcBef>
      <a:spcAft>
        <a:spcPct val="0"/>
      </a:spcAft>
      <a:defRPr sz="1900" b="1"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sz="1900" b="1" kern="120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800"/>
    <a:srgbClr val="008E00"/>
    <a:srgbClr val="54A800"/>
    <a:srgbClr val="51A200"/>
    <a:srgbClr val="006600"/>
    <a:srgbClr val="336600"/>
    <a:srgbClr val="33CC33"/>
    <a:srgbClr val="349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33" autoAdjust="0"/>
    <p:restoredTop sz="93967" autoAdjust="0"/>
  </p:normalViewPr>
  <p:slideViewPr>
    <p:cSldViewPr>
      <p:cViewPr varScale="1">
        <p:scale>
          <a:sx n="132" d="100"/>
          <a:sy n="132" d="100"/>
        </p:scale>
        <p:origin x="-858" y="-78"/>
      </p:cViewPr>
      <p:guideLst>
        <p:guide orient="horz" pos="1701"/>
        <p:guide pos="3062"/>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70" d="100"/>
          <a:sy n="70" d="100"/>
        </p:scale>
        <p:origin x="-207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b="0">
                <a:latin typeface="+mn-lt"/>
                <a:ea typeface="+mn-ea"/>
              </a:defRPr>
            </a:lvl1pPr>
          </a:lstStyle>
          <a:p>
            <a:pPr>
              <a:defRPr/>
            </a:pPr>
            <a:fld id="{1D8ECE6C-12CC-472F-A9BB-E3914F4B10B0}"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b="0">
                <a:latin typeface="+mn-lt"/>
                <a:ea typeface="+mn-ea"/>
              </a:defRPr>
            </a:lvl1pPr>
          </a:lstStyle>
          <a:p>
            <a:pPr>
              <a:defRPr/>
            </a:pPr>
            <a:fld id="{A1446516-D3AF-40D8-AD0F-29D0FF1C2B84}"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b="0">
                <a:latin typeface="+mn-lt"/>
                <a:ea typeface="+mn-ea"/>
              </a:defRPr>
            </a:lvl1pPr>
          </a:lstStyle>
          <a:p>
            <a:pPr>
              <a:defRPr/>
            </a:pPr>
            <a:fld id="{172B3205-9328-454F-A550-EB851EB2077C}" type="datetimeFigureOut">
              <a:rPr lang="zh-CN" altLang="en-US"/>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b="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b="0">
                <a:latin typeface="+mn-lt"/>
                <a:ea typeface="+mn-ea"/>
              </a:defRPr>
            </a:lvl1pPr>
          </a:lstStyle>
          <a:p>
            <a:pPr>
              <a:defRPr/>
            </a:pPr>
            <a:fld id="{2F030987-1007-42DE-8F38-83DD1C82E0C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966470" rtl="0" eaLnBrk="0" fontAlgn="base" hangingPunct="0">
      <a:spcBef>
        <a:spcPct val="30000"/>
      </a:spcBef>
      <a:spcAft>
        <a:spcPct val="0"/>
      </a:spcAft>
      <a:defRPr sz="1300" kern="1200">
        <a:solidFill>
          <a:schemeClr val="tx1"/>
        </a:solidFill>
        <a:latin typeface="+mn-lt"/>
        <a:ea typeface="+mn-ea"/>
        <a:cs typeface="+mn-cs"/>
      </a:defRPr>
    </a:lvl1pPr>
    <a:lvl2pPr marL="482600" algn="l" defTabSz="966470" rtl="0" eaLnBrk="0" fontAlgn="base" hangingPunct="0">
      <a:spcBef>
        <a:spcPct val="30000"/>
      </a:spcBef>
      <a:spcAft>
        <a:spcPct val="0"/>
      </a:spcAft>
      <a:defRPr sz="1300" kern="1200">
        <a:solidFill>
          <a:schemeClr val="tx1"/>
        </a:solidFill>
        <a:latin typeface="+mn-lt"/>
        <a:ea typeface="+mn-ea"/>
        <a:cs typeface="+mn-cs"/>
      </a:defRPr>
    </a:lvl2pPr>
    <a:lvl3pPr marL="967105" algn="l" defTabSz="966470" rtl="0" eaLnBrk="0" fontAlgn="base" hangingPunct="0">
      <a:spcBef>
        <a:spcPct val="30000"/>
      </a:spcBef>
      <a:spcAft>
        <a:spcPct val="0"/>
      </a:spcAft>
      <a:defRPr sz="1300" kern="1200">
        <a:solidFill>
          <a:schemeClr val="tx1"/>
        </a:solidFill>
        <a:latin typeface="+mn-lt"/>
        <a:ea typeface="+mn-ea"/>
        <a:cs typeface="+mn-cs"/>
      </a:defRPr>
    </a:lvl3pPr>
    <a:lvl4pPr marL="1450975" algn="l" defTabSz="966470" rtl="0" eaLnBrk="0" fontAlgn="base" hangingPunct="0">
      <a:spcBef>
        <a:spcPct val="30000"/>
      </a:spcBef>
      <a:spcAft>
        <a:spcPct val="0"/>
      </a:spcAft>
      <a:defRPr sz="1300" kern="1200">
        <a:solidFill>
          <a:schemeClr val="tx1"/>
        </a:solidFill>
        <a:latin typeface="+mn-lt"/>
        <a:ea typeface="+mn-ea"/>
        <a:cs typeface="+mn-cs"/>
      </a:defRPr>
    </a:lvl4pPr>
    <a:lvl5pPr marL="1935480" algn="l" defTabSz="966470" rtl="0" eaLnBrk="0" fontAlgn="base" hangingPunct="0">
      <a:spcBef>
        <a:spcPct val="30000"/>
      </a:spcBef>
      <a:spcAft>
        <a:spcPct val="0"/>
      </a:spcAft>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ln>
        </p:spPr>
      </p:sp>
      <p:sp>
        <p:nvSpPr>
          <p:cNvPr id="34818" name="Rectangle 3"/>
          <p:cNvSpPr>
            <a:spLocks noGrp="1"/>
          </p:cNvSpPr>
          <p:nvPr>
            <p:ph type="body" idx="1"/>
          </p:nvPr>
        </p:nvSpPr>
        <p:spPr bwMode="auto">
          <a:noFill/>
        </p:spPr>
        <p:txBody>
          <a:bodyPr/>
          <a:lstStyle/>
          <a:p>
            <a:r>
              <a:rPr lang="zh-CN" altLang="en-US" smtClean="0"/>
              <a:t>幸运日素材 淘宝店：https://shop145643496.taobao.com</a:t>
            </a: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bwMode="auto">
          <a:noFill/>
          <a:ln>
            <a:solidFill>
              <a:srgbClr val="000000"/>
            </a:solidFill>
            <a:miter lim="800000"/>
          </a:ln>
        </p:spPr>
      </p:sp>
      <p:sp>
        <p:nvSpPr>
          <p:cNvPr id="5325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FD14312-DD56-4EB8-A484-0D627E30F9A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ln>
        </p:spPr>
      </p:sp>
      <p:sp>
        <p:nvSpPr>
          <p:cNvPr id="55298"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ln>
        </p:spPr>
      </p:sp>
      <p:sp>
        <p:nvSpPr>
          <p:cNvPr id="57346"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74755"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defTabSz="914400">
              <a:defRPr/>
            </a:pPr>
            <a:fld id="{B5667BE3-E335-489E-BE2C-74094095E20E}" type="slidenum">
              <a:rPr lang="zh-CN" altLang="en-US" sz="1200" b="0">
                <a:latin typeface="+mn-lt"/>
                <a:ea typeface="+mn-ea"/>
              </a:rPr>
            </a:fld>
            <a:endParaRPr lang="en-US" altLang="zh-CN" sz="1200" b="0">
              <a:latin typeface="+mn-lt"/>
              <a:ea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ln>
        </p:spPr>
      </p:sp>
      <p:sp>
        <p:nvSpPr>
          <p:cNvPr id="5939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ln>
        </p:spPr>
      </p:sp>
      <p:sp>
        <p:nvSpPr>
          <p:cNvPr id="6144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ln>
        </p:spPr>
      </p:sp>
      <p:sp>
        <p:nvSpPr>
          <p:cNvPr id="63490"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9F720370-682F-45A9-9D93-B08A09B88A3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ln>
        </p:spPr>
      </p:sp>
      <p:sp>
        <p:nvSpPr>
          <p:cNvPr id="6553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1E306-1A25-48F5-8199-41ED57509B1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bwMode="auto">
          <a:noFill/>
          <a:ln>
            <a:solidFill>
              <a:srgbClr val="000000"/>
            </a:solidFill>
            <a:miter lim="800000"/>
          </a:ln>
        </p:spPr>
      </p:sp>
      <p:sp>
        <p:nvSpPr>
          <p:cNvPr id="6758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C9DEF712-DD0B-453D-8F71-22A3C69A40E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ln>
        </p:spPr>
      </p:sp>
      <p:sp>
        <p:nvSpPr>
          <p:cNvPr id="69634"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B7877438-1A4B-4E47-B565-F76AA91B11E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ln>
        </p:spPr>
      </p:sp>
      <p:sp>
        <p:nvSpPr>
          <p:cNvPr id="7168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ln>
        </p:spPr>
      </p:sp>
      <p:sp>
        <p:nvSpPr>
          <p:cNvPr id="36866"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ln>
        </p:spPr>
      </p:sp>
      <p:sp>
        <p:nvSpPr>
          <p:cNvPr id="73730"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bwMode="auto">
          <a:noFill/>
          <a:ln>
            <a:solidFill>
              <a:srgbClr val="000000"/>
            </a:solidFill>
            <a:miter lim="800000"/>
          </a:ln>
        </p:spPr>
      </p:sp>
      <p:sp>
        <p:nvSpPr>
          <p:cNvPr id="75778" name="备注占位符 2"/>
          <p:cNvSpPr>
            <a:spLocks noGrp="1"/>
          </p:cNvSpPr>
          <p:nvPr>
            <p:ph type="body" idx="1"/>
          </p:nvPr>
        </p:nvSpPr>
        <p:spPr bwMode="auto">
          <a:noFill/>
        </p:spPr>
        <p:txBody>
          <a:bodyPr/>
          <a:lstStyle/>
          <a:p>
            <a:pPr defTabSz="1087120">
              <a:spcBef>
                <a:spcPct val="0"/>
              </a:spcBef>
            </a:pPr>
            <a:endParaRPr lang="zh-CN" altLang="en-US" smtClean="0"/>
          </a:p>
        </p:txBody>
      </p:sp>
      <p:sp>
        <p:nvSpPr>
          <p:cNvPr id="75779"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1087120"/>
            <a:fld id="{8E24562A-FD23-4E70-8B70-E05AD578CBA2}"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bwMode="auto">
          <a:noFill/>
          <a:ln>
            <a:solidFill>
              <a:srgbClr val="000000"/>
            </a:solidFill>
            <a:miter lim="800000"/>
          </a:ln>
        </p:spPr>
      </p:sp>
      <p:sp>
        <p:nvSpPr>
          <p:cNvPr id="77826"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1AD58759-6D97-4FCA-A961-FB09EB9BE63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ln>
        </p:spPr>
      </p:sp>
      <p:sp>
        <p:nvSpPr>
          <p:cNvPr id="7987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ln>
        </p:spPr>
      </p:sp>
      <p:sp>
        <p:nvSpPr>
          <p:cNvPr id="8192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noTextEdit="1"/>
          </p:cNvSpPr>
          <p:nvPr>
            <p:ph type="sldImg"/>
          </p:nvPr>
        </p:nvSpPr>
        <p:spPr bwMode="auto">
          <a:noFill/>
          <a:ln>
            <a:solidFill>
              <a:srgbClr val="000000"/>
            </a:solidFill>
            <a:miter lim="800000"/>
          </a:ln>
        </p:spPr>
      </p:sp>
      <p:sp>
        <p:nvSpPr>
          <p:cNvPr id="83970" name="备注占位符 2"/>
          <p:cNvSpPr>
            <a:spLocks noGrp="1"/>
          </p:cNvSpPr>
          <p:nvPr>
            <p:ph type="body" idx="1"/>
          </p:nvPr>
        </p:nvSpPr>
        <p:spPr bwMode="auto">
          <a:noFill/>
        </p:spPr>
        <p:txBody>
          <a:bodyPr anchor="ctr"/>
          <a:lstStyle/>
          <a:p>
            <a:pPr defTabSz="914400" eaLnBrk="1" hangingPunct="1"/>
            <a:endParaRPr lang="zh-CN" altLang="en-US" smtClean="0"/>
          </a:p>
        </p:txBody>
      </p:sp>
      <p:sp>
        <p:nvSpPr>
          <p:cNvPr id="83971"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eaLnBrk="0" hangingPunct="0">
              <a:buFont typeface="Arial" panose="020B0604020202020204" pitchFamily="34" charset="0"/>
              <a:buNone/>
            </a:pPr>
            <a:fld id="{174C496A-C1F9-473A-BA66-529207D8B931}" type="slidenum">
              <a:rPr lang="zh-CN" altLang="en-US" sz="1200" b="0">
                <a:ea typeface="宋体" panose="02010600030101010101" pitchFamily="2" charset="-122"/>
              </a:rPr>
            </a:fld>
            <a:endParaRPr lang="en-US" altLang="zh-CN" sz="1200" b="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noTextEdit="1"/>
          </p:cNvSpPr>
          <p:nvPr>
            <p:ph type="sldImg"/>
          </p:nvPr>
        </p:nvSpPr>
        <p:spPr bwMode="auto">
          <a:noFill/>
          <a:ln>
            <a:solidFill>
              <a:srgbClr val="000000"/>
            </a:solidFill>
            <a:miter lim="800000"/>
          </a:ln>
        </p:spPr>
      </p:sp>
      <p:sp>
        <p:nvSpPr>
          <p:cNvPr id="86018"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6019"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F1CAE1B0-FBEB-4294-AC0E-7771A83DB13D}"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noTextEdit="1"/>
          </p:cNvSpPr>
          <p:nvPr>
            <p:ph type="sldImg"/>
          </p:nvPr>
        </p:nvSpPr>
        <p:spPr bwMode="auto">
          <a:noFill/>
          <a:ln>
            <a:solidFill>
              <a:srgbClr val="000000"/>
            </a:solidFill>
            <a:miter lim="800000"/>
          </a:ln>
        </p:spPr>
      </p:sp>
      <p:sp>
        <p:nvSpPr>
          <p:cNvPr id="88066"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88067"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B021DE3C-A6D2-4831-AAF3-BFF747F44D57}"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noTextEdit="1"/>
          </p:cNvSpPr>
          <p:nvPr>
            <p:ph type="sldImg"/>
          </p:nvPr>
        </p:nvSpPr>
        <p:spPr bwMode="auto">
          <a:noFill/>
          <a:ln>
            <a:solidFill>
              <a:srgbClr val="000000"/>
            </a:solidFill>
            <a:miter lim="800000"/>
          </a:ln>
        </p:spPr>
      </p:sp>
      <p:sp>
        <p:nvSpPr>
          <p:cNvPr id="90114"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90115"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3354CA35-DD3E-4D21-8E59-4D81C7A8D17C}"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Rot="1" noChangeAspect="1" noTextEdit="1"/>
          </p:cNvSpPr>
          <p:nvPr>
            <p:ph type="sldImg"/>
          </p:nvPr>
        </p:nvSpPr>
        <p:spPr bwMode="auto">
          <a:noFill/>
          <a:ln>
            <a:solidFill>
              <a:srgbClr val="000000"/>
            </a:solidFill>
            <a:miter lim="800000"/>
          </a:ln>
        </p:spPr>
      </p:sp>
      <p:sp>
        <p:nvSpPr>
          <p:cNvPr id="92162" name="Rectangle 3"/>
          <p:cNvSpPr>
            <a:spLocks noGrp="1"/>
          </p:cNvSpPr>
          <p:nvPr>
            <p:ph type="body" idx="1"/>
          </p:nvPr>
        </p:nvSpPr>
        <p:spPr bwMode="auto">
          <a:noFill/>
        </p:spPr>
        <p:txBody>
          <a:bodyPr/>
          <a:lstStyle/>
          <a:p>
            <a:r>
              <a:rPr lang="zh-CN" altLang="en-US" smtClean="0"/>
              <a:t>幸运日素材 淘宝店：https://shop145643496.taobao.com</a:t>
            </a: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ln>
        </p:spPr>
      </p:sp>
      <p:sp>
        <p:nvSpPr>
          <p:cNvPr id="38914"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Rot="1" noChangeAspect="1" noTextEdit="1"/>
          </p:cNvSpPr>
          <p:nvPr>
            <p:ph type="sldImg"/>
          </p:nvPr>
        </p:nvSpPr>
        <p:spPr bwMode="auto">
          <a:noFill/>
          <a:ln>
            <a:solidFill>
              <a:srgbClr val="000000"/>
            </a:solidFill>
            <a:miter lim="800000"/>
          </a:ln>
        </p:spPr>
      </p:sp>
      <p:sp>
        <p:nvSpPr>
          <p:cNvPr id="94210" name="Rectangle 3"/>
          <p:cNvSpPr>
            <a:spLocks noGrp="1"/>
          </p:cNvSpPr>
          <p:nvPr>
            <p:ph type="body" idx="1"/>
          </p:nvPr>
        </p:nvSpPr>
        <p:spPr bwMode="auto">
          <a:noFill/>
        </p:spPr>
        <p:txBody>
          <a:bodyPr/>
          <a:lstStyle/>
          <a:p>
            <a:r>
              <a:rPr lang="zh-CN" altLang="en-US" smtClean="0"/>
              <a:t>幸运日素材 淘宝店：https://shop145643496.taobao.com</a:t>
            </a: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ln>
        </p:spPr>
      </p:sp>
      <p:sp>
        <p:nvSpPr>
          <p:cNvPr id="40962" name="备注占位符 2"/>
          <p:cNvSpPr>
            <a:spLocks noGrp="1"/>
          </p:cNvSpPr>
          <p:nvPr>
            <p:ph type="body" idx="1"/>
          </p:nvPr>
        </p:nvSpPr>
        <p:spPr bwMode="auto">
          <a:noFill/>
        </p:spPr>
        <p:txBody>
          <a:bodyPr/>
          <a:lstStyle/>
          <a:p>
            <a:pPr eaLnBrk="1" hangingPunct="1"/>
            <a:r>
              <a:rPr lang="zh-CN" altLang="en-US" smtClean="0"/>
              <a:t>幸运日素材 淘宝店：https://shop145643496.taobao.com</a:t>
            </a:r>
            <a:endParaRPr lang="zh-CN" altLang="en-US" smtClean="0"/>
          </a:p>
        </p:txBody>
      </p:sp>
      <p:sp>
        <p:nvSpPr>
          <p:cNvPr id="4" name="灯片编号占位符 3"/>
          <p:cNvSpPr>
            <a:spLocks noGrp="1"/>
          </p:cNvSpPr>
          <p:nvPr>
            <p:ph type="sldNum" sz="quarter" idx="5"/>
          </p:nvPr>
        </p:nvSpPr>
        <p:spPr/>
        <p:txBody>
          <a:bodyPr/>
          <a:lstStyle/>
          <a:p>
            <a:pPr>
              <a:defRPr/>
            </a:pPr>
            <a:fld id="{5302ACE0-6DD6-401C-96F1-FD92681A6A0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TextEdit="1"/>
          </p:cNvSpPr>
          <p:nvPr>
            <p:ph type="sldImg"/>
          </p:nvPr>
        </p:nvSpPr>
        <p:spPr bwMode="auto">
          <a:noFill/>
          <a:ln>
            <a:solidFill>
              <a:srgbClr val="000000"/>
            </a:solidFill>
            <a:miter lim="800000"/>
          </a:ln>
        </p:spPr>
      </p:sp>
      <p:sp>
        <p:nvSpPr>
          <p:cNvPr id="43010" name="备注占位符 2"/>
          <p:cNvSpPr>
            <a:spLocks noGrp="1"/>
          </p:cNvSpPr>
          <p:nvPr>
            <p:ph type="body" idx="1"/>
          </p:nvPr>
        </p:nvSpPr>
        <p:spPr bwMode="auto">
          <a:noFill/>
        </p:spPr>
        <p:txBody>
          <a:bodyPr/>
          <a:lstStyle/>
          <a:p>
            <a:pPr defTabSz="914400">
              <a:spcBef>
                <a:spcPct val="0"/>
              </a:spcBef>
            </a:pPr>
            <a:endParaRPr lang="zh-CN" altLang="en-US" smtClean="0"/>
          </a:p>
        </p:txBody>
      </p:sp>
      <p:sp>
        <p:nvSpPr>
          <p:cNvPr id="43011"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defTabSz="914400"/>
            <a:fld id="{BAD6F111-35FF-46D5-9D6D-15E9135AD08A}" type="slidenum">
              <a:rPr lang="zh-CN" altLang="en-US" sz="1200" b="0">
                <a:latin typeface="Calibri" panose="020F0502020204030204" pitchFamily="34" charset="0"/>
                <a:ea typeface="宋体" panose="02010600030101010101" pitchFamily="2" charset="-122"/>
              </a:rPr>
            </a:fld>
            <a:endParaRPr lang="en-US" altLang="zh-CN" sz="1200" b="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a:lstStyle/>
          <a:p>
            <a:pPr eaLnBrk="1" hangingPunct="1"/>
            <a:endParaRPr lang="zh-CN" altLang="en-US" smtClean="0"/>
          </a:p>
        </p:txBody>
      </p:sp>
      <p:sp>
        <p:nvSpPr>
          <p:cNvPr id="4" name="灯片编号占位符 3"/>
          <p:cNvSpPr>
            <a:spLocks noGrp="1"/>
          </p:cNvSpPr>
          <p:nvPr>
            <p:ph type="sldNum" sz="quarter" idx="5"/>
          </p:nvPr>
        </p:nvSpPr>
        <p:spPr/>
        <p:txBody>
          <a:bodyPr/>
          <a:lstStyle/>
          <a:p>
            <a:pPr>
              <a:defRPr/>
            </a:pPr>
            <a:fld id="{3FD106BD-0A98-43A6-817D-1A9962EE1F9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ln>
        </p:spPr>
      </p:sp>
      <p:sp>
        <p:nvSpPr>
          <p:cNvPr id="47106"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noTextEdit="1"/>
          </p:cNvSpPr>
          <p:nvPr>
            <p:ph type="sldImg"/>
          </p:nvPr>
        </p:nvSpPr>
        <p:spPr bwMode="auto">
          <a:xfrm>
            <a:off x="652463" y="1143000"/>
            <a:ext cx="5553075" cy="3086100"/>
          </a:xfrm>
          <a:noFill/>
          <a:ln>
            <a:solidFill>
              <a:srgbClr val="000000"/>
            </a:solidFill>
            <a:miter lim="800000"/>
          </a:ln>
        </p:spPr>
      </p:sp>
      <p:sp>
        <p:nvSpPr>
          <p:cNvPr id="49154" name="备注占位符 2"/>
          <p:cNvSpPr>
            <a:spLocks noGrp="1"/>
          </p:cNvSpPr>
          <p:nvPr>
            <p:ph type="body" idx="1"/>
          </p:nvPr>
        </p:nvSpPr>
        <p:spPr bwMode="auto">
          <a:xfrm>
            <a:off x="685800" y="4400550"/>
            <a:ext cx="5486400" cy="3600450"/>
          </a:xfrm>
          <a:noFill/>
        </p:spPr>
        <p:txBody>
          <a:bodyPr/>
          <a:lstStyle/>
          <a:p>
            <a:pPr defTabSz="914400" eaLnBrk="1" hangingPunct="1">
              <a:spcBef>
                <a:spcPct val="0"/>
              </a:spcBef>
            </a:pPr>
            <a:endParaRPr lang="zh-CN" altLang="en-US" smtClean="0"/>
          </a:p>
        </p:txBody>
      </p:sp>
      <p:sp>
        <p:nvSpPr>
          <p:cNvPr id="37891" name="灯片编号占位符 3"/>
          <p:cNvSpPr txBox="1">
            <a:spLocks noGrp="1"/>
          </p:cNvSpPr>
          <p:nvPr/>
        </p:nvSpPr>
        <p:spPr bwMode="auto">
          <a:xfrm>
            <a:off x="3884613" y="8685213"/>
            <a:ext cx="2971800" cy="458787"/>
          </a:xfrm>
          <a:prstGeom prst="rect">
            <a:avLst/>
          </a:prstGeom>
          <a:noFill/>
          <a:ln>
            <a:miter lim="800000"/>
          </a:ln>
        </p:spPr>
        <p:txBody>
          <a:bodyPr anchor="b"/>
          <a:lstStyle/>
          <a:p>
            <a:pPr algn="r" defTabSz="914400">
              <a:defRPr/>
            </a:pPr>
            <a:fld id="{62F5C956-77DD-46DB-A340-0DE919E4CD13}" type="slidenum">
              <a:rPr lang="zh-CN" altLang="en-US" sz="1200" b="0">
                <a:latin typeface="+mn-lt"/>
                <a:ea typeface="+mn-ea"/>
              </a:rPr>
            </a:fld>
            <a:endParaRPr lang="en-US" altLang="zh-CN" sz="1200" b="0">
              <a:latin typeface="+mn-lt"/>
              <a:ea typeface="+mn-e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ln>
        </p:spPr>
      </p:sp>
      <p:sp>
        <p:nvSpPr>
          <p:cNvPr id="51202" name="Rectangle 3"/>
          <p:cNvSpPr>
            <a:spLocks noGrp="1"/>
          </p:cNvSpPr>
          <p:nvPr>
            <p:ph type="body" idx="1"/>
          </p:nvPr>
        </p:nvSpPr>
        <p:spPr bwMode="auto">
          <a:noFill/>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8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9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0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85775" y="215900"/>
            <a:ext cx="8750300" cy="900113"/>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85775" y="1260475"/>
            <a:ext cx="8750300" cy="3563938"/>
          </a:xfrm>
          <a:prstGeom prst="rect">
            <a:avLst/>
          </a:prstGeom>
        </p:spPr>
        <p:txBody>
          <a:body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a:p>
        </p:txBody>
      </p:sp>
    </p:spTree>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图片与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a:spLocks noChangeArrowheads="1"/>
          </p:cNvSpPr>
          <p:nvPr userDrawn="1"/>
        </p:nvSpPr>
        <p:spPr bwMode="auto">
          <a:xfrm>
            <a:off x="0" y="252413"/>
            <a:ext cx="611188" cy="611187"/>
          </a:xfrm>
          <a:prstGeom prst="rect">
            <a:avLst/>
          </a:prstGeom>
          <a:solidFill>
            <a:schemeClr val="tx2"/>
          </a:solidFill>
          <a:ln w="25400" algn="ctr">
            <a:noFill/>
            <a:miter lim="800000"/>
          </a:ln>
        </p:spPr>
        <p:txBody>
          <a:bodyPr anchor="ctr"/>
          <a:lstStyle/>
          <a:p>
            <a:pPr algn="ctr" defTabSz="914400" fontAlgn="auto">
              <a:spcBef>
                <a:spcPts val="0"/>
              </a:spcBef>
              <a:spcAft>
                <a:spcPts val="0"/>
              </a:spcAft>
              <a:defRPr/>
            </a:pPr>
            <a:endParaRPr lang="zh-CN" altLang="en-US" sz="1800" b="0">
              <a:solidFill>
                <a:schemeClr val="lt1"/>
              </a:solidFill>
              <a:latin typeface="+mn-lt"/>
              <a:ea typeface="+mn-ea"/>
            </a:endParaRPr>
          </a:p>
        </p:txBody>
      </p:sp>
      <p:grpSp>
        <p:nvGrpSpPr>
          <p:cNvPr id="1032" name="Group 8"/>
          <p:cNvGrpSpPr/>
          <p:nvPr userDrawn="1"/>
        </p:nvGrpSpPr>
        <p:grpSpPr bwMode="auto">
          <a:xfrm>
            <a:off x="684213" y="252413"/>
            <a:ext cx="1609725" cy="644525"/>
            <a:chOff x="431" y="159"/>
            <a:chExt cx="1014" cy="406"/>
          </a:xfrm>
        </p:grpSpPr>
        <p:sp>
          <p:nvSpPr>
            <p:cNvPr id="1030" name="TextBox 3"/>
            <p:cNvSpPr txBox="1">
              <a:spLocks noChangeArrowheads="1"/>
            </p:cNvSpPr>
            <p:nvPr userDrawn="1"/>
          </p:nvSpPr>
          <p:spPr bwMode="auto">
            <a:xfrm>
              <a:off x="431" y="159"/>
              <a:ext cx="998" cy="231"/>
            </a:xfrm>
            <a:prstGeom prst="rect">
              <a:avLst/>
            </a:prstGeom>
            <a:noFill/>
            <a:ln w="9525">
              <a:noFill/>
              <a:miter lim="800000"/>
            </a:ln>
          </p:spPr>
          <p:txBody>
            <a:bodyPr>
              <a:spAutoFit/>
            </a:bodyPr>
            <a:lstStyle/>
            <a:p>
              <a:pPr defTabSz="914400">
                <a:defRPr/>
              </a:pPr>
              <a:r>
                <a:rPr lang="zh-CN" altLang="en-US" sz="1800" b="0">
                  <a:solidFill>
                    <a:schemeClr val="tx2"/>
                  </a:solidFill>
                  <a:latin typeface="微软雅黑" panose="020B0503020204020204" pitchFamily="34" charset="-122"/>
                </a:rPr>
                <a:t>输入你的标题</a:t>
              </a:r>
              <a:endParaRPr lang="zh-CN" altLang="en-US" sz="1800" b="0">
                <a:solidFill>
                  <a:schemeClr val="tx2"/>
                </a:solidFill>
                <a:latin typeface="微软雅黑" panose="020B0503020204020204" pitchFamily="34" charset="-122"/>
              </a:endParaRPr>
            </a:p>
          </p:txBody>
        </p:sp>
        <p:sp>
          <p:nvSpPr>
            <p:cNvPr id="1031" name="TextBox 4"/>
            <p:cNvSpPr txBox="1">
              <a:spLocks noChangeArrowheads="1"/>
            </p:cNvSpPr>
            <p:nvPr userDrawn="1"/>
          </p:nvSpPr>
          <p:spPr bwMode="auto">
            <a:xfrm>
              <a:off x="447" y="352"/>
              <a:ext cx="998" cy="213"/>
            </a:xfrm>
            <a:prstGeom prst="rect">
              <a:avLst/>
            </a:prstGeom>
            <a:noFill/>
            <a:ln w="9525">
              <a:noFill/>
              <a:miter lim="800000"/>
            </a:ln>
          </p:spPr>
          <p:txBody>
            <a:bodyPr>
              <a:spAutoFit/>
            </a:bodyPr>
            <a:lstStyle/>
            <a:p>
              <a:pPr defTabSz="914400">
                <a:defRPr/>
              </a:pPr>
              <a:r>
                <a:rPr lang="en-US" altLang="zh-CN" sz="1600" b="0">
                  <a:solidFill>
                    <a:schemeClr val="tx2"/>
                  </a:solidFill>
                  <a:latin typeface="微软雅黑" panose="020B0503020204020204" pitchFamily="34" charset="-122"/>
                </a:rPr>
                <a:t>Add your title</a:t>
              </a:r>
              <a:endParaRPr lang="zh-CN" altLang="en-US" sz="1600" b="0">
                <a:solidFill>
                  <a:schemeClr val="tx2"/>
                </a:solidFill>
                <a:latin typeface="微软雅黑" panose="020B0503020204020204" pitchFamily="34" charset="-122"/>
              </a:endParaRPr>
            </a:p>
          </p:txBody>
        </p:sp>
      </p:grpSp>
      <p:sp>
        <p:nvSpPr>
          <p:cNvPr id="2" name="Line 10"/>
          <p:cNvSpPr>
            <a:spLocks noChangeShapeType="1"/>
          </p:cNvSpPr>
          <p:nvPr userDrawn="1"/>
        </p:nvSpPr>
        <p:spPr bwMode="auto">
          <a:xfrm>
            <a:off x="2339975" y="755650"/>
            <a:ext cx="7381875" cy="0"/>
          </a:xfrm>
          <a:prstGeom prst="line">
            <a:avLst/>
          </a:prstGeom>
          <a:noFill/>
          <a:ln w="9525">
            <a:solidFill>
              <a:schemeClr val="tx2"/>
            </a:solidFill>
            <a:round/>
          </a:ln>
          <a:effectLst/>
        </p:spPr>
        <p:txBody>
          <a:bodyPr/>
          <a:lstStyle/>
          <a:p>
            <a:pPr>
              <a:defRPr/>
            </a:pPr>
            <a:endParaRPr lang="zh-CN" altLang="en-US" b="0">
              <a:ea typeface="宋体" panose="02010600030101010101" pitchFamily="2" charset="-122"/>
            </a:endParaRPr>
          </a:p>
        </p:txBody>
      </p:sp>
      <p:sp>
        <p:nvSpPr>
          <p:cNvPr id="1035" name="Text Box 11"/>
          <p:cNvSpPr txBox="1">
            <a:spLocks noChangeArrowheads="1"/>
          </p:cNvSpPr>
          <p:nvPr userDrawn="1"/>
        </p:nvSpPr>
        <p:spPr bwMode="auto">
          <a:xfrm>
            <a:off x="8732838" y="374650"/>
            <a:ext cx="881062" cy="381000"/>
          </a:xfrm>
          <a:prstGeom prst="rect">
            <a:avLst/>
          </a:prstGeom>
          <a:noFill/>
          <a:ln w="9525">
            <a:noFill/>
            <a:miter lim="800000"/>
          </a:ln>
          <a:effectLst/>
        </p:spPr>
        <p:txBody>
          <a:bodyPr wrap="none">
            <a:spAutoFit/>
          </a:bodyPr>
          <a:lstStyle/>
          <a:p>
            <a:pPr defTabSz="914400">
              <a:defRPr/>
            </a:pPr>
            <a:r>
              <a:rPr lang="en-US" altLang="zh-CN" b="0">
                <a:solidFill>
                  <a:schemeClr val="tx2"/>
                </a:solidFill>
                <a:latin typeface="微软雅黑" panose="020B0503020204020204" pitchFamily="34" charset="-122"/>
              </a:rPr>
              <a:t>LOGO</a:t>
            </a:r>
            <a:endParaRPr lang="en-US" altLang="zh-CN" b="0">
              <a:solidFill>
                <a:schemeClr val="tx2"/>
              </a:solidFill>
              <a:latin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1032"/>
                                        </p:tgtEl>
                                        <p:attrNameLst>
                                          <p:attrName>style.visibility</p:attrName>
                                        </p:attrNameLst>
                                      </p:cBhvr>
                                      <p:to>
                                        <p:strVal val="visible"/>
                                      </p:to>
                                    </p:set>
                                    <p:animEffect transition="in" filter="dissolve">
                                      <p:cBhvr>
                                        <p:cTn id="10" dur="500"/>
                                        <p:tgtEl>
                                          <p:spTgt spid="1032"/>
                                        </p:tgtEl>
                                      </p:cBhvr>
                                    </p:animEffect>
                                  </p:childTnLst>
                                </p:cTn>
                              </p:par>
                              <p:par>
                                <p:cTn id="11" presetID="22" presetClass="entr" presetSubtype="8"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35"/>
                                        </p:tgtEl>
                                        <p:attrNameLst>
                                          <p:attrName>style.visibility</p:attrName>
                                        </p:attrNameLst>
                                      </p:cBhvr>
                                      <p:to>
                                        <p:strVal val="visible"/>
                                      </p:to>
                                    </p:set>
                                    <p:animEffect transition="in" filter="dissolve">
                                      <p:cBhvr>
                                        <p:cTn id="16" dur="500"/>
                                        <p:tgtEl>
                                          <p:spTgt spid="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35" grpId="0"/>
    </p:bldLst>
  </p:timing>
  <p:txStyles>
    <p:titleStyle>
      <a:lvl1pPr algn="ctr" defTabSz="966470" rtl="0" eaLnBrk="0" fontAlgn="base" hangingPunct="0">
        <a:spcBef>
          <a:spcPct val="0"/>
        </a:spcBef>
        <a:spcAft>
          <a:spcPct val="0"/>
        </a:spcAft>
        <a:defRPr sz="4700" kern="1200">
          <a:solidFill>
            <a:schemeClr val="tx1"/>
          </a:solidFill>
          <a:latin typeface="+mj-lt"/>
          <a:ea typeface="+mj-ea"/>
          <a:cs typeface="+mj-cs"/>
        </a:defRPr>
      </a:lvl1pPr>
      <a:lvl2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2pPr>
      <a:lvl3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3pPr>
      <a:lvl4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4pPr>
      <a:lvl5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5pPr>
      <a:lvl6pPr marL="4572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6pPr>
      <a:lvl7pPr marL="9144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7pPr>
      <a:lvl8pPr marL="13716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8pPr>
      <a:lvl9pPr marL="18288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9pPr>
    </p:titleStyle>
    <p:bodyStyle>
      <a:lvl1pPr marL="361950" indent="-361950" algn="l" defTabSz="966470"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1pPr>
      <a:lvl2pPr marL="786130" indent="-301625" algn="l" defTabSz="966470" rtl="0" eaLnBrk="0" fontAlgn="base" hangingPunct="0">
        <a:spcBef>
          <a:spcPct val="20000"/>
        </a:spcBef>
        <a:spcAft>
          <a:spcPct val="0"/>
        </a:spcAft>
        <a:buFont typeface="Arial" panose="020B0604020202020204" pitchFamily="34" charset="0"/>
        <a:buChar char="–"/>
        <a:defRPr sz="3000" kern="1200">
          <a:solidFill>
            <a:schemeClr val="tx1"/>
          </a:solidFill>
          <a:latin typeface="+mn-lt"/>
          <a:ea typeface="+mn-ea"/>
          <a:cs typeface="+mn-cs"/>
        </a:defRPr>
      </a:lvl2pPr>
      <a:lvl3pPr marL="1209675" indent="-241300" algn="l" defTabSz="966470" rtl="0" eaLnBrk="0" fontAlgn="base" hangingPunct="0">
        <a:spcBef>
          <a:spcPct val="20000"/>
        </a:spcBef>
        <a:spcAft>
          <a:spcPct val="0"/>
        </a:spcAft>
        <a:buFont typeface="Arial" panose="020B0604020202020204" pitchFamily="34" charset="0"/>
        <a:buChar char="•"/>
        <a:defRPr sz="2500" kern="1200">
          <a:solidFill>
            <a:schemeClr val="tx1"/>
          </a:solidFill>
          <a:latin typeface="+mn-lt"/>
          <a:ea typeface="+mn-ea"/>
          <a:cs typeface="+mn-cs"/>
        </a:defRPr>
      </a:lvl3pPr>
      <a:lvl4pPr marL="1692275" indent="-241300" algn="l" defTabSz="96647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4pPr>
      <a:lvl5pPr marL="2176780" indent="-241300" algn="l" defTabSz="96647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5pPr>
      <a:lvl6pPr marL="266128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4515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2902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1289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9.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0" y="0"/>
            <a:ext cx="9721850" cy="5400675"/>
          </a:xfrm>
          <a:prstGeom prst="rect">
            <a:avLst/>
          </a:prstGeom>
          <a:solidFill>
            <a:srgbClr val="F8F8F8"/>
          </a:solidFill>
          <a:ln w="9525">
            <a:noFill/>
            <a:miter lim="800000"/>
          </a:ln>
        </p:spPr>
        <p:txBody>
          <a:bodyPr wrap="none" anchor="ctr"/>
          <a:lstStyle/>
          <a:p>
            <a:endParaRPr lang="zh-CN" altLang="en-US" b="0">
              <a:ea typeface="宋体" panose="02010600030101010101" pitchFamily="2" charset="-122"/>
            </a:endParaRPr>
          </a:p>
        </p:txBody>
      </p:sp>
      <p:pic>
        <p:nvPicPr>
          <p:cNvPr id="33811" name="Picture 19" descr="9"/>
          <p:cNvPicPr>
            <a:picLocks noChangeAspect="1" noChangeArrowheads="1"/>
          </p:cNvPicPr>
          <p:nvPr/>
        </p:nvPicPr>
        <p:blipFill>
          <a:blip r:embed="rId1" cstate="print"/>
          <a:srcRect/>
          <a:stretch>
            <a:fillRect/>
          </a:stretch>
        </p:blipFill>
        <p:spPr bwMode="auto">
          <a:xfrm>
            <a:off x="7938" y="3175"/>
            <a:ext cx="9713912" cy="5397500"/>
          </a:xfrm>
          <a:prstGeom prst="rect">
            <a:avLst/>
          </a:prstGeom>
          <a:noFill/>
        </p:spPr>
      </p:pic>
      <p:sp>
        <p:nvSpPr>
          <p:cNvPr id="33812" name="Rectangle 20"/>
          <p:cNvSpPr>
            <a:spLocks noChangeArrowheads="1"/>
          </p:cNvSpPr>
          <p:nvPr/>
        </p:nvSpPr>
        <p:spPr bwMode="auto">
          <a:xfrm>
            <a:off x="0" y="2803524"/>
            <a:ext cx="4068763" cy="576263"/>
          </a:xfrm>
          <a:prstGeom prst="rect">
            <a:avLst/>
          </a:prstGeom>
          <a:solidFill>
            <a:schemeClr val="tx2"/>
          </a:solidFill>
          <a:ln w="9525">
            <a:noFill/>
            <a:miter lim="800000"/>
          </a:ln>
          <a:effectLst/>
        </p:spPr>
        <p:txBody>
          <a:bodyPr wrap="none" anchor="ctr"/>
          <a:lstStyle/>
          <a:p>
            <a:endParaRPr lang="zh-CN" altLang="en-US"/>
          </a:p>
        </p:txBody>
      </p:sp>
      <p:sp>
        <p:nvSpPr>
          <p:cNvPr id="33806" name="Text Box 9"/>
          <p:cNvSpPr txBox="1">
            <a:spLocks noChangeArrowheads="1"/>
          </p:cNvSpPr>
          <p:nvPr/>
        </p:nvSpPr>
        <p:spPr bwMode="auto">
          <a:xfrm>
            <a:off x="755650" y="2733739"/>
            <a:ext cx="3313114" cy="707886"/>
          </a:xfrm>
          <a:prstGeom prst="rect">
            <a:avLst/>
          </a:prstGeom>
          <a:noFill/>
          <a:ln w="9525">
            <a:noFill/>
            <a:miter lim="800000"/>
          </a:ln>
        </p:spPr>
        <p:txBody>
          <a:bodyPr wrap="square">
            <a:spAutoFit/>
          </a:bodyPr>
          <a:lstStyle/>
          <a:p>
            <a:pPr defTabSz="914400">
              <a:spcBef>
                <a:spcPct val="50000"/>
              </a:spcBef>
            </a:pPr>
            <a:r>
              <a:rPr lang="zh-CN" altLang="en-US" sz="4000" b="0" dirty="0" smtClean="0">
                <a:solidFill>
                  <a:schemeClr val="bg1"/>
                </a:solidFill>
                <a:latin typeface="+mj-ea"/>
                <a:ea typeface="+mj-ea"/>
              </a:rPr>
              <a:t>工作汇报总结</a:t>
            </a:r>
            <a:endParaRPr lang="en-US" altLang="zh-CN" sz="4000" b="0" dirty="0">
              <a:solidFill>
                <a:schemeClr val="bg1"/>
              </a:solidFill>
              <a:latin typeface="+mj-ea"/>
              <a:ea typeface="+mj-ea"/>
            </a:endParaRPr>
          </a:p>
        </p:txBody>
      </p:sp>
      <p:sp>
        <p:nvSpPr>
          <p:cNvPr id="33813" name="Text Box 9"/>
          <p:cNvSpPr txBox="1">
            <a:spLocks noChangeArrowheads="1"/>
          </p:cNvSpPr>
          <p:nvPr/>
        </p:nvSpPr>
        <p:spPr bwMode="auto">
          <a:xfrm>
            <a:off x="757238" y="3284537"/>
            <a:ext cx="3455987" cy="671512"/>
          </a:xfrm>
          <a:prstGeom prst="rect">
            <a:avLst/>
          </a:prstGeom>
          <a:noFill/>
          <a:ln w="9525">
            <a:noFill/>
            <a:miter lim="800000"/>
          </a:ln>
        </p:spPr>
        <p:txBody>
          <a:bodyPr>
            <a:spAutoFit/>
          </a:bodyPr>
          <a:lstStyle/>
          <a:p>
            <a:pPr defTabSz="914400">
              <a:spcBef>
                <a:spcPct val="50000"/>
              </a:spcBef>
            </a:pPr>
            <a:r>
              <a:rPr lang="en-US" altLang="zh-CN" sz="3600" b="0" dirty="0">
                <a:solidFill>
                  <a:schemeClr val="tx2"/>
                </a:solidFill>
                <a:latin typeface="Ebrima" panose="02000000000000000000" pitchFamily="2" charset="0"/>
                <a:ea typeface="Ebrima" panose="02000000000000000000" pitchFamily="2" charset="0"/>
                <a:cs typeface="Ebrima" panose="02000000000000000000" pitchFamily="2" charset="0"/>
              </a:rPr>
              <a:t>POWERPOINT</a:t>
            </a:r>
            <a:endParaRPr lang="en-US" altLang="zh-CN" sz="3600" b="0" dirty="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33814" name="Text Box 9"/>
          <p:cNvSpPr txBox="1">
            <a:spLocks noChangeArrowheads="1"/>
          </p:cNvSpPr>
          <p:nvPr/>
        </p:nvSpPr>
        <p:spPr bwMode="auto">
          <a:xfrm>
            <a:off x="757238" y="1887041"/>
            <a:ext cx="2519362" cy="1198880"/>
          </a:xfrm>
          <a:prstGeom prst="rect">
            <a:avLst/>
          </a:prstGeom>
          <a:noFill/>
          <a:ln w="9525">
            <a:noFill/>
            <a:miter lim="800000"/>
          </a:ln>
        </p:spPr>
        <p:txBody>
          <a:bodyPr>
            <a:spAutoFit/>
          </a:bodyPr>
          <a:lstStyle/>
          <a:p>
            <a:pPr defTabSz="914400">
              <a:spcBef>
                <a:spcPct val="50000"/>
              </a:spcBef>
            </a:pPr>
            <a:r>
              <a:rPr lang="en-US" altLang="zh-CN" sz="7200" b="0" dirty="0" smtClean="0">
                <a:solidFill>
                  <a:schemeClr val="tx2"/>
                </a:solidFill>
                <a:latin typeface="Showcard Gothic" panose="04020904020102020604" pitchFamily="82" charset="0"/>
                <a:ea typeface="Shower Flower" pitchFamily="2" charset="-122"/>
                <a:cs typeface="Segoe UI Black" panose="020B0A02040204020203" pitchFamily="34" charset="0"/>
              </a:rPr>
              <a:t>20XX</a:t>
            </a:r>
            <a:endParaRPr lang="en-US" altLang="zh-CN" sz="7200" b="0" dirty="0">
              <a:solidFill>
                <a:schemeClr val="tx2"/>
              </a:solidFill>
              <a:latin typeface="Showcard Gothic" panose="04020904020102020604" pitchFamily="82" charset="0"/>
              <a:ea typeface="Shower Flower" pitchFamily="2" charset="-122"/>
              <a:cs typeface="Segoe UI Black" panose="020B0A02040204020203" pitchFamily="34" charset="0"/>
            </a:endParaRPr>
          </a:p>
        </p:txBody>
      </p:sp>
      <p:sp>
        <p:nvSpPr>
          <p:cNvPr id="33815" name="Text Box 9"/>
          <p:cNvSpPr txBox="1">
            <a:spLocks noChangeArrowheads="1"/>
          </p:cNvSpPr>
          <p:nvPr/>
        </p:nvSpPr>
        <p:spPr bwMode="auto">
          <a:xfrm>
            <a:off x="769938" y="3736974"/>
            <a:ext cx="4032250" cy="400110"/>
          </a:xfrm>
          <a:prstGeom prst="rect">
            <a:avLst/>
          </a:prstGeom>
          <a:noFill/>
          <a:ln w="9525">
            <a:noFill/>
            <a:miter lim="800000"/>
          </a:ln>
        </p:spPr>
        <p:txBody>
          <a:bodyPr>
            <a:spAutoFit/>
          </a:bodyPr>
          <a:lstStyle/>
          <a:p>
            <a:pPr defTabSz="914400">
              <a:spcBef>
                <a:spcPct val="50000"/>
              </a:spcBef>
            </a:pPr>
            <a:r>
              <a:rPr lang="en-US" altLang="zh-CN" sz="2000" b="0" dirty="0">
                <a:solidFill>
                  <a:schemeClr val="tx2"/>
                </a:solidFill>
                <a:latin typeface="Ebrima" panose="02000000000000000000" pitchFamily="2" charset="0"/>
                <a:ea typeface="Ebrima" panose="02000000000000000000" pitchFamily="2" charset="0"/>
                <a:cs typeface="Ebrima" panose="02000000000000000000" pitchFamily="2" charset="0"/>
              </a:rPr>
              <a:t>ENVIRONMENTAL</a:t>
            </a:r>
            <a:endParaRPr lang="en-US" altLang="zh-CN" sz="2000" b="0" dirty="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33816" name="Text Box 9"/>
          <p:cNvSpPr txBox="1">
            <a:spLocks noChangeArrowheads="1"/>
          </p:cNvSpPr>
          <p:nvPr/>
        </p:nvSpPr>
        <p:spPr bwMode="auto">
          <a:xfrm>
            <a:off x="769938" y="4027487"/>
            <a:ext cx="3598862" cy="400110"/>
          </a:xfrm>
          <a:prstGeom prst="rect">
            <a:avLst/>
          </a:prstGeom>
          <a:noFill/>
          <a:ln w="9525">
            <a:noFill/>
            <a:miter lim="800000"/>
          </a:ln>
        </p:spPr>
        <p:txBody>
          <a:bodyPr>
            <a:spAutoFit/>
          </a:bodyPr>
          <a:lstStyle/>
          <a:p>
            <a:pPr defTabSz="914400">
              <a:spcBef>
                <a:spcPct val="50000"/>
              </a:spcBef>
            </a:pPr>
            <a:r>
              <a:rPr lang="en-US" altLang="zh-CN" sz="2000" b="0">
                <a:solidFill>
                  <a:schemeClr val="tx2"/>
                </a:solidFill>
                <a:latin typeface="Ebrima" panose="02000000000000000000" pitchFamily="2" charset="0"/>
                <a:ea typeface="Ebrima" panose="02000000000000000000" pitchFamily="2" charset="0"/>
                <a:cs typeface="Ebrima" panose="02000000000000000000" pitchFamily="2" charset="0"/>
              </a:rPr>
              <a:t>PROTECTION</a:t>
            </a:r>
            <a:endParaRPr lang="en-US" altLang="zh-CN" sz="2000" b="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2" name="文本框 1"/>
          <p:cNvSpPr txBox="1"/>
          <p:nvPr/>
        </p:nvSpPr>
        <p:spPr>
          <a:xfrm>
            <a:off x="5125720" y="4770120"/>
            <a:ext cx="1609090" cy="337185"/>
          </a:xfrm>
          <a:prstGeom prst="rect">
            <a:avLst/>
          </a:prstGeom>
          <a:noFill/>
        </p:spPr>
        <p:txBody>
          <a:bodyPr wrap="none" rtlCol="0" anchor="t">
            <a:spAutoFit/>
          </a:bodyPr>
          <a:p>
            <a:r>
              <a:rPr lang="en-US" sz="1600" dirty="0" smtClean="0">
                <a:solidFill>
                  <a:schemeClr val="bg2"/>
                </a:solidFill>
                <a:cs typeface="Arial" panose="020B0604020202020204" pitchFamily="34" charset="0"/>
                <a:sym typeface="+mn-ea"/>
              </a:rPr>
              <a:t>www.92ppt.net</a:t>
            </a:r>
            <a:endParaRPr lang="en-US" sz="1600" dirty="0" smtClean="0">
              <a:solidFill>
                <a:schemeClr val="bg2"/>
              </a:solidFill>
              <a:cs typeface="Arial" panose="020B0604020202020204" pitchFamily="34" charset="0"/>
              <a:sym typeface="+mn-ea"/>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3811"/>
                                        </p:tgtEl>
                                        <p:attrNameLst>
                                          <p:attrName>style.visibility</p:attrName>
                                        </p:attrNameLst>
                                      </p:cBhvr>
                                      <p:to>
                                        <p:strVal val="visible"/>
                                      </p:to>
                                    </p:set>
                                    <p:animEffect transition="in" filter="dissolve">
                                      <p:cBhvr>
                                        <p:cTn id="7" dur="500"/>
                                        <p:tgtEl>
                                          <p:spTgt spid="338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3812"/>
                                        </p:tgtEl>
                                        <p:attrNameLst>
                                          <p:attrName>style.visibility</p:attrName>
                                        </p:attrNameLst>
                                      </p:cBhvr>
                                      <p:to>
                                        <p:strVal val="visible"/>
                                      </p:to>
                                    </p:set>
                                    <p:anim calcmode="lin" valueType="num">
                                      <p:cBhvr additive="base">
                                        <p:cTn id="11" dur="500" fill="hold"/>
                                        <p:tgtEl>
                                          <p:spTgt spid="33812"/>
                                        </p:tgtEl>
                                        <p:attrNameLst>
                                          <p:attrName>ppt_x</p:attrName>
                                        </p:attrNameLst>
                                      </p:cBhvr>
                                      <p:tavLst>
                                        <p:tav tm="0">
                                          <p:val>
                                            <p:strVal val="0-#ppt_w/2"/>
                                          </p:val>
                                        </p:tav>
                                        <p:tav tm="100000">
                                          <p:val>
                                            <p:strVal val="#ppt_x"/>
                                          </p:val>
                                        </p:tav>
                                      </p:tavLst>
                                    </p:anim>
                                    <p:anim calcmode="lin" valueType="num">
                                      <p:cBhvr additive="base">
                                        <p:cTn id="12" dur="500" fill="hold"/>
                                        <p:tgtEl>
                                          <p:spTgt spid="3381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806"/>
                                        </p:tgtEl>
                                        <p:attrNameLst>
                                          <p:attrName>style.visibility</p:attrName>
                                        </p:attrNameLst>
                                      </p:cBhvr>
                                      <p:to>
                                        <p:strVal val="visible"/>
                                      </p:to>
                                    </p:set>
                                    <p:anim calcmode="lin" valueType="num">
                                      <p:cBhvr>
                                        <p:cTn id="16" dur="500" fill="hold"/>
                                        <p:tgtEl>
                                          <p:spTgt spid="3380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3806"/>
                                        </p:tgtEl>
                                        <p:attrNameLst>
                                          <p:attrName>ppt_y</p:attrName>
                                        </p:attrNameLst>
                                      </p:cBhvr>
                                      <p:tavLst>
                                        <p:tav tm="0">
                                          <p:val>
                                            <p:strVal val="#ppt_y"/>
                                          </p:val>
                                        </p:tav>
                                        <p:tav tm="100000">
                                          <p:val>
                                            <p:strVal val="#ppt_y"/>
                                          </p:val>
                                        </p:tav>
                                      </p:tavLst>
                                    </p:anim>
                                    <p:anim calcmode="lin" valueType="num">
                                      <p:cBhvr>
                                        <p:cTn id="18" dur="500" fill="hold"/>
                                        <p:tgtEl>
                                          <p:spTgt spid="3380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380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3806"/>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33813"/>
                                        </p:tgtEl>
                                        <p:attrNameLst>
                                          <p:attrName>style.visibility</p:attrName>
                                        </p:attrNameLst>
                                      </p:cBhvr>
                                      <p:to>
                                        <p:strVal val="visible"/>
                                      </p:to>
                                    </p:set>
                                    <p:anim calcmode="lin" valueType="num">
                                      <p:cBhvr>
                                        <p:cTn id="23" dur="500" fill="hold"/>
                                        <p:tgtEl>
                                          <p:spTgt spid="338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3813"/>
                                        </p:tgtEl>
                                        <p:attrNameLst>
                                          <p:attrName>ppt_y</p:attrName>
                                        </p:attrNameLst>
                                      </p:cBhvr>
                                      <p:tavLst>
                                        <p:tav tm="0">
                                          <p:val>
                                            <p:strVal val="#ppt_y"/>
                                          </p:val>
                                        </p:tav>
                                        <p:tav tm="100000">
                                          <p:val>
                                            <p:strVal val="#ppt_y"/>
                                          </p:val>
                                        </p:tav>
                                      </p:tavLst>
                                    </p:anim>
                                    <p:anim calcmode="lin" valueType="num">
                                      <p:cBhvr>
                                        <p:cTn id="25" dur="500" fill="hold"/>
                                        <p:tgtEl>
                                          <p:spTgt spid="338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38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3813"/>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33814"/>
                                        </p:tgtEl>
                                        <p:attrNameLst>
                                          <p:attrName>style.visibility</p:attrName>
                                        </p:attrNameLst>
                                      </p:cBhvr>
                                      <p:to>
                                        <p:strVal val="visible"/>
                                      </p:to>
                                    </p:set>
                                    <p:anim calcmode="lin" valueType="num">
                                      <p:cBhvr>
                                        <p:cTn id="30" dur="500" fill="hold"/>
                                        <p:tgtEl>
                                          <p:spTgt spid="338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3814"/>
                                        </p:tgtEl>
                                        <p:attrNameLst>
                                          <p:attrName>ppt_y</p:attrName>
                                        </p:attrNameLst>
                                      </p:cBhvr>
                                      <p:tavLst>
                                        <p:tav tm="0">
                                          <p:val>
                                            <p:strVal val="#ppt_y"/>
                                          </p:val>
                                        </p:tav>
                                        <p:tav tm="100000">
                                          <p:val>
                                            <p:strVal val="#ppt_y"/>
                                          </p:val>
                                        </p:tav>
                                      </p:tavLst>
                                    </p:anim>
                                    <p:anim calcmode="lin" valueType="num">
                                      <p:cBhvr>
                                        <p:cTn id="32" dur="500" fill="hold"/>
                                        <p:tgtEl>
                                          <p:spTgt spid="338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38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3814"/>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33815"/>
                                        </p:tgtEl>
                                        <p:attrNameLst>
                                          <p:attrName>style.visibility</p:attrName>
                                        </p:attrNameLst>
                                      </p:cBhvr>
                                      <p:to>
                                        <p:strVal val="visible"/>
                                      </p:to>
                                    </p:set>
                                    <p:anim calcmode="lin" valueType="num">
                                      <p:cBhvr>
                                        <p:cTn id="37" dur="500" fill="hold"/>
                                        <p:tgtEl>
                                          <p:spTgt spid="338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3815"/>
                                        </p:tgtEl>
                                        <p:attrNameLst>
                                          <p:attrName>ppt_y</p:attrName>
                                        </p:attrNameLst>
                                      </p:cBhvr>
                                      <p:tavLst>
                                        <p:tav tm="0">
                                          <p:val>
                                            <p:strVal val="#ppt_y"/>
                                          </p:val>
                                        </p:tav>
                                        <p:tav tm="100000">
                                          <p:val>
                                            <p:strVal val="#ppt_y"/>
                                          </p:val>
                                        </p:tav>
                                      </p:tavLst>
                                    </p:anim>
                                    <p:anim calcmode="lin" valueType="num">
                                      <p:cBhvr>
                                        <p:cTn id="39" dur="500" fill="hold"/>
                                        <p:tgtEl>
                                          <p:spTgt spid="338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38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381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33816"/>
                                        </p:tgtEl>
                                        <p:attrNameLst>
                                          <p:attrName>style.visibility</p:attrName>
                                        </p:attrNameLst>
                                      </p:cBhvr>
                                      <p:to>
                                        <p:strVal val="visible"/>
                                      </p:to>
                                    </p:set>
                                    <p:anim calcmode="lin" valueType="num">
                                      <p:cBhvr>
                                        <p:cTn id="44" dur="500" fill="hold"/>
                                        <p:tgtEl>
                                          <p:spTgt spid="338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3816"/>
                                        </p:tgtEl>
                                        <p:attrNameLst>
                                          <p:attrName>ppt_y</p:attrName>
                                        </p:attrNameLst>
                                      </p:cBhvr>
                                      <p:tavLst>
                                        <p:tav tm="0">
                                          <p:val>
                                            <p:strVal val="#ppt_y"/>
                                          </p:val>
                                        </p:tav>
                                        <p:tav tm="100000">
                                          <p:val>
                                            <p:strVal val="#ppt_y"/>
                                          </p:val>
                                        </p:tav>
                                      </p:tavLst>
                                    </p:anim>
                                    <p:anim calcmode="lin" valueType="num">
                                      <p:cBhvr>
                                        <p:cTn id="46" dur="500" fill="hold"/>
                                        <p:tgtEl>
                                          <p:spTgt spid="338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38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2" grpId="0" animBg="1"/>
      <p:bldP spid="33806" grpId="0"/>
      <p:bldP spid="33813" grpId="0"/>
      <p:bldP spid="33814" grpId="0"/>
      <p:bldP spid="33815" grpId="0"/>
      <p:bldP spid="338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a:spLocks noChangeArrowheads="1"/>
          </p:cNvSpPr>
          <p:nvPr/>
        </p:nvSpPr>
        <p:spPr bwMode="auto">
          <a:xfrm>
            <a:off x="5621338" y="1863725"/>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0" name="TextBox 39"/>
          <p:cNvSpPr txBox="1">
            <a:spLocks noChangeArrowheads="1"/>
          </p:cNvSpPr>
          <p:nvPr/>
        </p:nvSpPr>
        <p:spPr bwMode="auto">
          <a:xfrm>
            <a:off x="4346575" y="1852613"/>
            <a:ext cx="998538" cy="384175"/>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1" name="直接连接符 40"/>
          <p:cNvCxnSpPr/>
          <p:nvPr/>
        </p:nvCxnSpPr>
        <p:spPr>
          <a:xfrm>
            <a:off x="5467350" y="1827213"/>
            <a:ext cx="0" cy="3984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a:spLocks noChangeArrowheads="1"/>
          </p:cNvSpPr>
          <p:nvPr/>
        </p:nvSpPr>
        <p:spPr bwMode="auto">
          <a:xfrm>
            <a:off x="4991100" y="2528888"/>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3" name="TextBox 42"/>
          <p:cNvSpPr txBox="1">
            <a:spLocks noChangeArrowheads="1"/>
          </p:cNvSpPr>
          <p:nvPr/>
        </p:nvSpPr>
        <p:spPr bwMode="auto">
          <a:xfrm>
            <a:off x="3716338" y="2517775"/>
            <a:ext cx="9985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4" name="直接连接符 43"/>
          <p:cNvCxnSpPr/>
          <p:nvPr/>
        </p:nvCxnSpPr>
        <p:spPr>
          <a:xfrm>
            <a:off x="4838700" y="2492375"/>
            <a:ext cx="0" cy="40005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TextBox 44"/>
          <p:cNvSpPr txBox="1">
            <a:spLocks noChangeArrowheads="1"/>
          </p:cNvSpPr>
          <p:nvPr/>
        </p:nvSpPr>
        <p:spPr bwMode="auto">
          <a:xfrm>
            <a:off x="4198938" y="3246438"/>
            <a:ext cx="3470275" cy="179070"/>
          </a:xfrm>
          <a:prstGeom prst="rect">
            <a:avLst/>
          </a:prstGeom>
          <a:noFill/>
          <a:ln w="9525">
            <a:noFill/>
            <a:miter lim="800000"/>
          </a:ln>
        </p:spPr>
        <p:txBody>
          <a:bodyPr lIns="0" tIns="0" rIns="0" bIns="0">
            <a:spAutoFit/>
          </a:bodyPr>
          <a:lstStyle/>
          <a:p>
            <a:pPr algn="just">
              <a:lnSpc>
                <a:spcPts val="1400"/>
              </a:lnSpc>
            </a:pPr>
            <a:r>
              <a:rPr sz="1000" b="0" smtClean="0">
                <a:solidFill>
                  <a:srgbClr val="808080"/>
                </a:solidFill>
              </a:rPr>
              <a:t>幸运日素材 淘宝店：https://shop145643496.taobao.com</a:t>
            </a:r>
            <a:endParaRPr sz="1000" b="0" smtClean="0">
              <a:solidFill>
                <a:srgbClr val="808080"/>
              </a:solidFill>
            </a:endParaRPr>
          </a:p>
        </p:txBody>
      </p:sp>
      <p:sp>
        <p:nvSpPr>
          <p:cNvPr id="46" name="TextBox 45"/>
          <p:cNvSpPr txBox="1">
            <a:spLocks noChangeArrowheads="1"/>
          </p:cNvSpPr>
          <p:nvPr/>
        </p:nvSpPr>
        <p:spPr bwMode="auto">
          <a:xfrm>
            <a:off x="2924175" y="3233738"/>
            <a:ext cx="998538"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47" name="直接连接符 46"/>
          <p:cNvCxnSpPr/>
          <p:nvPr/>
        </p:nvCxnSpPr>
        <p:spPr>
          <a:xfrm>
            <a:off x="4044950" y="3209925"/>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3533775" y="3916363"/>
            <a:ext cx="3470275" cy="355600"/>
          </a:xfrm>
          <a:prstGeom prst="rect">
            <a:avLst/>
          </a:prstGeom>
          <a:noFill/>
          <a:ln w="9525">
            <a:noFill/>
            <a:miter lim="800000"/>
          </a:ln>
        </p:spPr>
        <p:txBody>
          <a:bodyPr lIns="0" tIns="0" rIns="0" bIns="0">
            <a:spAutoFit/>
          </a:bodyPr>
          <a:lstStyle/>
          <a:p>
            <a:pPr algn="just">
              <a:lnSpc>
                <a:spcPts val="1400"/>
              </a:lnSpc>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9" name="TextBox 48"/>
          <p:cNvSpPr txBox="1">
            <a:spLocks noChangeArrowheads="1"/>
          </p:cNvSpPr>
          <p:nvPr/>
        </p:nvSpPr>
        <p:spPr bwMode="auto">
          <a:xfrm>
            <a:off x="2259013" y="3903663"/>
            <a:ext cx="9985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a:t>
            </a:r>
            <a:endParaRPr lang="zh-CN" altLang="en-US">
              <a:solidFill>
                <a:schemeClr val="bg2"/>
              </a:solidFill>
              <a:latin typeface="微软雅黑" panose="020B0503020204020204" pitchFamily="34" charset="-122"/>
            </a:endParaRPr>
          </a:p>
        </p:txBody>
      </p:sp>
      <p:cxnSp>
        <p:nvCxnSpPr>
          <p:cNvPr id="50" name="直接连接符 49"/>
          <p:cNvCxnSpPr/>
          <p:nvPr/>
        </p:nvCxnSpPr>
        <p:spPr>
          <a:xfrm>
            <a:off x="3381375" y="3879850"/>
            <a:ext cx="0" cy="3984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0189" name="AutoShape 18"/>
          <p:cNvSpPr>
            <a:spLocks noChangeArrowheads="1"/>
          </p:cNvSpPr>
          <p:nvPr/>
        </p:nvSpPr>
        <p:spPr bwMode="auto">
          <a:xfrm>
            <a:off x="971550" y="1692275"/>
            <a:ext cx="3384550" cy="585788"/>
          </a:xfrm>
          <a:prstGeom prst="homePlate">
            <a:avLst>
              <a:gd name="adj" fmla="val 69842"/>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50190" name="AutoShape 19"/>
          <p:cNvSpPr>
            <a:spLocks noChangeArrowheads="1"/>
          </p:cNvSpPr>
          <p:nvPr/>
        </p:nvSpPr>
        <p:spPr bwMode="auto">
          <a:xfrm>
            <a:off x="971550" y="2425700"/>
            <a:ext cx="2663825" cy="561975"/>
          </a:xfrm>
          <a:prstGeom prst="homePlate">
            <a:avLst>
              <a:gd name="adj" fmla="val 70904"/>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
        <p:nvSpPr>
          <p:cNvPr id="50191" name="AutoShape 20"/>
          <p:cNvSpPr>
            <a:spLocks noChangeArrowheads="1"/>
          </p:cNvSpPr>
          <p:nvPr/>
        </p:nvSpPr>
        <p:spPr bwMode="auto">
          <a:xfrm>
            <a:off x="971550" y="3132138"/>
            <a:ext cx="1944688" cy="561975"/>
          </a:xfrm>
          <a:prstGeom prst="homePlate">
            <a:avLst>
              <a:gd name="adj" fmla="val 66662"/>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50192" name="AutoShape 21"/>
          <p:cNvSpPr>
            <a:spLocks noChangeArrowheads="1"/>
          </p:cNvSpPr>
          <p:nvPr/>
        </p:nvSpPr>
        <p:spPr bwMode="auto">
          <a:xfrm>
            <a:off x="971550" y="3794125"/>
            <a:ext cx="1295400" cy="561975"/>
          </a:xfrm>
          <a:prstGeom prst="homePlate">
            <a:avLst>
              <a:gd name="adj" fmla="val 48300"/>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Tree>
  </p:cSld>
  <p:clrMapOvr>
    <a:masterClrMapping/>
  </p:clrMapOvr>
  <p:transition spd="slow" advClick="0" advTm="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0189"/>
                                        </p:tgtEl>
                                        <p:attrNameLst>
                                          <p:attrName>style.visibility</p:attrName>
                                        </p:attrNameLst>
                                      </p:cBhvr>
                                      <p:to>
                                        <p:strVal val="visible"/>
                                      </p:to>
                                    </p:set>
                                    <p:anim calcmode="lin" valueType="num">
                                      <p:cBhvr additive="base">
                                        <p:cTn id="7" dur="500" fill="hold"/>
                                        <p:tgtEl>
                                          <p:spTgt spid="50189"/>
                                        </p:tgtEl>
                                        <p:attrNameLst>
                                          <p:attrName>ppt_x</p:attrName>
                                        </p:attrNameLst>
                                      </p:cBhvr>
                                      <p:tavLst>
                                        <p:tav tm="0">
                                          <p:val>
                                            <p:strVal val="0-#ppt_w/2"/>
                                          </p:val>
                                        </p:tav>
                                        <p:tav tm="100000">
                                          <p:val>
                                            <p:strVal val="#ppt_x"/>
                                          </p:val>
                                        </p:tav>
                                      </p:tavLst>
                                    </p:anim>
                                    <p:anim calcmode="lin" valueType="num">
                                      <p:cBhvr additive="base">
                                        <p:cTn id="8" dur="500" fill="hold"/>
                                        <p:tgtEl>
                                          <p:spTgt spid="5018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0190"/>
                                        </p:tgtEl>
                                        <p:attrNameLst>
                                          <p:attrName>style.visibility</p:attrName>
                                        </p:attrNameLst>
                                      </p:cBhvr>
                                      <p:to>
                                        <p:strVal val="visible"/>
                                      </p:to>
                                    </p:set>
                                    <p:anim calcmode="lin" valueType="num">
                                      <p:cBhvr additive="base">
                                        <p:cTn id="11" dur="500" fill="hold"/>
                                        <p:tgtEl>
                                          <p:spTgt spid="50190"/>
                                        </p:tgtEl>
                                        <p:attrNameLst>
                                          <p:attrName>ppt_x</p:attrName>
                                        </p:attrNameLst>
                                      </p:cBhvr>
                                      <p:tavLst>
                                        <p:tav tm="0">
                                          <p:val>
                                            <p:strVal val="0-#ppt_w/2"/>
                                          </p:val>
                                        </p:tav>
                                        <p:tav tm="100000">
                                          <p:val>
                                            <p:strVal val="#ppt_x"/>
                                          </p:val>
                                        </p:tav>
                                      </p:tavLst>
                                    </p:anim>
                                    <p:anim calcmode="lin" valueType="num">
                                      <p:cBhvr additive="base">
                                        <p:cTn id="12" dur="500" fill="hold"/>
                                        <p:tgtEl>
                                          <p:spTgt spid="501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191"/>
                                        </p:tgtEl>
                                        <p:attrNameLst>
                                          <p:attrName>style.visibility</p:attrName>
                                        </p:attrNameLst>
                                      </p:cBhvr>
                                      <p:to>
                                        <p:strVal val="visible"/>
                                      </p:to>
                                    </p:set>
                                    <p:anim calcmode="lin" valueType="num">
                                      <p:cBhvr additive="base">
                                        <p:cTn id="15" dur="500" fill="hold"/>
                                        <p:tgtEl>
                                          <p:spTgt spid="50191"/>
                                        </p:tgtEl>
                                        <p:attrNameLst>
                                          <p:attrName>ppt_x</p:attrName>
                                        </p:attrNameLst>
                                      </p:cBhvr>
                                      <p:tavLst>
                                        <p:tav tm="0">
                                          <p:val>
                                            <p:strVal val="0-#ppt_w/2"/>
                                          </p:val>
                                        </p:tav>
                                        <p:tav tm="100000">
                                          <p:val>
                                            <p:strVal val="#ppt_x"/>
                                          </p:val>
                                        </p:tav>
                                      </p:tavLst>
                                    </p:anim>
                                    <p:anim calcmode="lin" valueType="num">
                                      <p:cBhvr additive="base">
                                        <p:cTn id="16" dur="500" fill="hold"/>
                                        <p:tgtEl>
                                          <p:spTgt spid="5019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0192"/>
                                        </p:tgtEl>
                                        <p:attrNameLst>
                                          <p:attrName>style.visibility</p:attrName>
                                        </p:attrNameLst>
                                      </p:cBhvr>
                                      <p:to>
                                        <p:strVal val="visible"/>
                                      </p:to>
                                    </p:set>
                                    <p:anim calcmode="lin" valueType="num">
                                      <p:cBhvr additive="base">
                                        <p:cTn id="19" dur="500" fill="hold"/>
                                        <p:tgtEl>
                                          <p:spTgt spid="50192"/>
                                        </p:tgtEl>
                                        <p:attrNameLst>
                                          <p:attrName>ppt_x</p:attrName>
                                        </p:attrNameLst>
                                      </p:cBhvr>
                                      <p:tavLst>
                                        <p:tav tm="0">
                                          <p:val>
                                            <p:strVal val="0-#ppt_w/2"/>
                                          </p:val>
                                        </p:tav>
                                        <p:tav tm="100000">
                                          <p:val>
                                            <p:strVal val="#ppt_x"/>
                                          </p:val>
                                        </p:tav>
                                      </p:tavLst>
                                    </p:anim>
                                    <p:anim calcmode="lin" valueType="num">
                                      <p:cBhvr additive="base">
                                        <p:cTn id="20" dur="500" fill="hold"/>
                                        <p:tgtEl>
                                          <p:spTgt spid="5019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1000"/>
                            </p:stCondLst>
                            <p:childTnLst>
                              <p:par>
                                <p:cTn id="29" presetID="16" presetClass="entr" presetSubtype="4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outHorizontal)">
                                      <p:cBhvr>
                                        <p:cTn id="31" dur="500"/>
                                        <p:tgtEl>
                                          <p:spTgt spid="41"/>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childTnLst>
                          </p:cTn>
                        </p:par>
                        <p:par>
                          <p:cTn id="39" fill="hold">
                            <p:stCondLst>
                              <p:cond delay="2000"/>
                            </p:stCondLst>
                            <p:childTnLst>
                              <p:par>
                                <p:cTn id="40" presetID="16" presetClass="entr" presetSubtype="42"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outHorizontal)">
                                      <p:cBhvr>
                                        <p:cTn id="42" dur="500"/>
                                        <p:tgtEl>
                                          <p:spTgt spid="44"/>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childTnLst>
                          </p:cTn>
                        </p:par>
                        <p:par>
                          <p:cTn id="50" fill="hold">
                            <p:stCondLst>
                              <p:cond delay="3000"/>
                            </p:stCondLst>
                            <p:childTnLst>
                              <p:par>
                                <p:cTn id="51" presetID="16" presetClass="entr" presetSubtype="42"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arn(outHorizontal)">
                                      <p:cBhvr>
                                        <p:cTn id="53" dur="500"/>
                                        <p:tgtEl>
                                          <p:spTgt spid="47"/>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fade">
                                      <p:cBhvr>
                                        <p:cTn id="60" dur="500"/>
                                        <p:tgtEl>
                                          <p:spTgt spid="48"/>
                                        </p:tgtEl>
                                      </p:cBhvr>
                                    </p:animEffect>
                                  </p:childTnLst>
                                </p:cTn>
                              </p:par>
                            </p:childTnLst>
                          </p:cTn>
                        </p:par>
                        <p:par>
                          <p:cTn id="61" fill="hold">
                            <p:stCondLst>
                              <p:cond delay="4000"/>
                            </p:stCondLst>
                            <p:childTnLst>
                              <p:par>
                                <p:cTn id="62" presetID="16" presetClass="entr" presetSubtype="42" fill="hold" nodeType="after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barn(outHorizontal)">
                                      <p:cBhvr>
                                        <p:cTn id="6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2" grpId="0"/>
      <p:bldP spid="43" grpId="0"/>
      <p:bldP spid="45" grpId="0"/>
      <p:bldP spid="46" grpId="0"/>
      <p:bldP spid="48" grpId="0"/>
      <p:bldP spid="49" grpId="0"/>
      <p:bldP spid="50189" grpId="0" animBg="1"/>
      <p:bldP spid="50190" grpId="0" animBg="1"/>
      <p:bldP spid="50191" grpId="0" animBg="1"/>
      <p:bldP spid="5019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8" name="Group 11"/>
          <p:cNvGrpSpPr/>
          <p:nvPr/>
        </p:nvGrpSpPr>
        <p:grpSpPr bwMode="auto">
          <a:xfrm>
            <a:off x="1189038" y="3414713"/>
            <a:ext cx="7345362" cy="441325"/>
            <a:chOff x="0" y="0"/>
            <a:chExt cx="4354" cy="809"/>
          </a:xfrm>
        </p:grpSpPr>
        <p:sp>
          <p:nvSpPr>
            <p:cNvPr id="54304" name="Rectangle 12"/>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170">
                <a:buFont typeface="Arial" panose="020B0604020202020204" pitchFamily="34" charset="0"/>
                <a:buNone/>
              </a:pPr>
              <a:endParaRPr lang="zh-CN" altLang="en-US" sz="1400" i="1">
                <a:solidFill>
                  <a:srgbClr val="646464"/>
                </a:solidFill>
                <a:latin typeface="微软雅黑" panose="020B0503020204020204" pitchFamily="34" charset="-122"/>
                <a:sym typeface="微软雅黑" panose="020B0503020204020204" pitchFamily="34" charset="-122"/>
              </a:endParaRPr>
            </a:p>
          </p:txBody>
        </p:sp>
        <p:sp>
          <p:nvSpPr>
            <p:cNvPr id="54305" name="Line 13"/>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29" name="Group 15"/>
          <p:cNvGrpSpPr/>
          <p:nvPr/>
        </p:nvGrpSpPr>
        <p:grpSpPr bwMode="auto">
          <a:xfrm>
            <a:off x="1189038" y="3954463"/>
            <a:ext cx="7345362" cy="439737"/>
            <a:chOff x="0" y="0"/>
            <a:chExt cx="4354" cy="809"/>
          </a:xfrm>
        </p:grpSpPr>
        <p:sp>
          <p:nvSpPr>
            <p:cNvPr id="54302"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170">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303" name="Line 17"/>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30" name="Group 15"/>
          <p:cNvGrpSpPr/>
          <p:nvPr/>
        </p:nvGrpSpPr>
        <p:grpSpPr bwMode="auto">
          <a:xfrm>
            <a:off x="1189038" y="4492625"/>
            <a:ext cx="7345362" cy="439738"/>
            <a:chOff x="0" y="0"/>
            <a:chExt cx="4354" cy="809"/>
          </a:xfrm>
        </p:grpSpPr>
        <p:sp>
          <p:nvSpPr>
            <p:cNvPr id="54300" name="Rectangle 16"/>
            <p:cNvSpPr>
              <a:spLocks noChangeArrowheads="1"/>
            </p:cNvSpPr>
            <p:nvPr/>
          </p:nvSpPr>
          <p:spPr bwMode="auto">
            <a:xfrm>
              <a:off x="0" y="0"/>
              <a:ext cx="4354" cy="809"/>
            </a:xfrm>
            <a:prstGeom prst="rect">
              <a:avLst/>
            </a:prstGeom>
            <a:solidFill>
              <a:schemeClr val="bg2"/>
            </a:solidFill>
            <a:ln w="3175">
              <a:solidFill>
                <a:srgbClr val="C0C0C0"/>
              </a:solidFill>
              <a:miter lim="800000"/>
            </a:ln>
          </p:spPr>
          <p:txBody>
            <a:bodyPr wrap="none" lIns="72585" tIns="36293" rIns="72585" bIns="36293" anchor="ctr"/>
            <a:lstStyle/>
            <a:p>
              <a:pPr defTabSz="725170">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301" name="Line 17"/>
            <p:cNvSpPr>
              <a:spLocks noChangeShapeType="1"/>
            </p:cNvSpPr>
            <p:nvPr/>
          </p:nvSpPr>
          <p:spPr bwMode="auto">
            <a:xfrm>
              <a:off x="0" y="809"/>
              <a:ext cx="4354" cy="1"/>
            </a:xfrm>
            <a:prstGeom prst="line">
              <a:avLst/>
            </a:prstGeom>
            <a:noFill/>
            <a:ln w="19050">
              <a:solidFill>
                <a:srgbClr val="FFFFFF"/>
              </a:solidFill>
              <a:bevel/>
            </a:ln>
          </p:spPr>
          <p:txBody>
            <a:bodyPr/>
            <a:lstStyle/>
            <a:p>
              <a:endParaRPr lang="zh-CN" altLang="en-US"/>
            </a:p>
          </p:txBody>
        </p:sp>
      </p:grpSp>
      <p:grpSp>
        <p:nvGrpSpPr>
          <p:cNvPr id="52257" name="Group 33"/>
          <p:cNvGrpSpPr/>
          <p:nvPr/>
        </p:nvGrpSpPr>
        <p:grpSpPr bwMode="auto">
          <a:xfrm>
            <a:off x="1189038" y="1587500"/>
            <a:ext cx="2957512" cy="1362075"/>
            <a:chOff x="749" y="1000"/>
            <a:chExt cx="1863" cy="858"/>
          </a:xfrm>
        </p:grpSpPr>
        <p:sp>
          <p:nvSpPr>
            <p:cNvPr id="54295" name="AutoShape 3"/>
            <p:cNvSpPr>
              <a:spLocks noChangeArrowheads="1"/>
            </p:cNvSpPr>
            <p:nvPr/>
          </p:nvSpPr>
          <p:spPr bwMode="auto">
            <a:xfrm rot="5400000">
              <a:off x="1252" y="497"/>
              <a:ext cx="858" cy="1863"/>
            </a:xfrm>
            <a:prstGeom prst="upArrowCallout">
              <a:avLst>
                <a:gd name="adj1" fmla="val 33824"/>
                <a:gd name="adj2" fmla="val 25000"/>
                <a:gd name="adj3" fmla="val 29806"/>
                <a:gd name="adj4" fmla="val 86269"/>
              </a:avLst>
            </a:prstGeom>
            <a:solidFill>
              <a:schemeClr val="tx2"/>
            </a:solidFill>
            <a:ln w="9525">
              <a:noFill/>
              <a:bevel/>
            </a:ln>
          </p:spPr>
          <p:txBody>
            <a:bodyPr rot="10800000" vert="eaVert" wrap="none" lIns="72585" tIns="36293" rIns="72585" bIns="36293" anchor="ctr"/>
            <a:lstStyle/>
            <a:p>
              <a:pPr defTabSz="725170">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96" name="文本框 26"/>
            <p:cNvSpPr>
              <a:spLocks noChangeArrowheads="1"/>
            </p:cNvSpPr>
            <p:nvPr/>
          </p:nvSpPr>
          <p:spPr bwMode="auto">
            <a:xfrm>
              <a:off x="976" y="111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7" name="文本框 27"/>
            <p:cNvSpPr>
              <a:spLocks noChangeArrowheads="1"/>
            </p:cNvSpPr>
            <p:nvPr/>
          </p:nvSpPr>
          <p:spPr bwMode="auto">
            <a:xfrm>
              <a:off x="976" y="127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8" name="文本框 28"/>
            <p:cNvSpPr>
              <a:spLocks noChangeArrowheads="1"/>
            </p:cNvSpPr>
            <p:nvPr/>
          </p:nvSpPr>
          <p:spPr bwMode="auto">
            <a:xfrm>
              <a:off x="976" y="1443"/>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9" name="文本框 29"/>
            <p:cNvSpPr>
              <a:spLocks noChangeArrowheads="1"/>
            </p:cNvSpPr>
            <p:nvPr/>
          </p:nvSpPr>
          <p:spPr bwMode="auto">
            <a:xfrm>
              <a:off x="976" y="160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grpSp>
      <p:grpSp>
        <p:nvGrpSpPr>
          <p:cNvPr id="52258" name="Group 34"/>
          <p:cNvGrpSpPr/>
          <p:nvPr/>
        </p:nvGrpSpPr>
        <p:grpSpPr bwMode="auto">
          <a:xfrm>
            <a:off x="5592763" y="1587500"/>
            <a:ext cx="2941637" cy="1362075"/>
            <a:chOff x="3523" y="1000"/>
            <a:chExt cx="1853" cy="858"/>
          </a:xfrm>
        </p:grpSpPr>
        <p:sp>
          <p:nvSpPr>
            <p:cNvPr id="54290" name="AutoShape 5"/>
            <p:cNvSpPr>
              <a:spLocks noChangeArrowheads="1"/>
            </p:cNvSpPr>
            <p:nvPr/>
          </p:nvSpPr>
          <p:spPr bwMode="auto">
            <a:xfrm rot="-5400000">
              <a:off x="4021" y="502"/>
              <a:ext cx="858" cy="1853"/>
            </a:xfrm>
            <a:prstGeom prst="upArrowCallout">
              <a:avLst>
                <a:gd name="adj1" fmla="val 33824"/>
                <a:gd name="adj2" fmla="val 25000"/>
                <a:gd name="adj3" fmla="val 29646"/>
                <a:gd name="adj4" fmla="val 86269"/>
              </a:avLst>
            </a:prstGeom>
            <a:solidFill>
              <a:schemeClr val="tx2"/>
            </a:solidFill>
            <a:ln w="9525">
              <a:noFill/>
              <a:bevel/>
            </a:ln>
          </p:spPr>
          <p:txBody>
            <a:bodyPr vert="eaVert" wrap="none" lIns="72585" tIns="36293" rIns="72585" bIns="36293" anchor="ctr"/>
            <a:lstStyle/>
            <a:p>
              <a:pPr defTabSz="725170">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91" name="文本框 30"/>
            <p:cNvSpPr>
              <a:spLocks noChangeArrowheads="1"/>
            </p:cNvSpPr>
            <p:nvPr/>
          </p:nvSpPr>
          <p:spPr bwMode="auto">
            <a:xfrm>
              <a:off x="4022" y="111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en-US" altLang="zh-CN" sz="1200" b="0">
                <a:solidFill>
                  <a:schemeClr val="bg1"/>
                </a:solidFill>
                <a:latin typeface="微软雅黑" panose="020B0503020204020204" pitchFamily="34" charset="-122"/>
                <a:sym typeface="造字工房悦黑体验版常规体" pitchFamily="50" charset="-122"/>
              </a:endParaRPr>
            </a:p>
          </p:txBody>
        </p:sp>
        <p:sp>
          <p:nvSpPr>
            <p:cNvPr id="54292" name="文本框 31"/>
            <p:cNvSpPr>
              <a:spLocks noChangeArrowheads="1"/>
            </p:cNvSpPr>
            <p:nvPr/>
          </p:nvSpPr>
          <p:spPr bwMode="auto">
            <a:xfrm>
              <a:off x="4022" y="127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3" name="文本框 32"/>
            <p:cNvSpPr>
              <a:spLocks noChangeArrowheads="1"/>
            </p:cNvSpPr>
            <p:nvPr/>
          </p:nvSpPr>
          <p:spPr bwMode="auto">
            <a:xfrm>
              <a:off x="4022" y="1443"/>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sp>
          <p:nvSpPr>
            <p:cNvPr id="54294" name="文本框 33"/>
            <p:cNvSpPr>
              <a:spLocks noChangeArrowheads="1"/>
            </p:cNvSpPr>
            <p:nvPr/>
          </p:nvSpPr>
          <p:spPr bwMode="auto">
            <a:xfrm>
              <a:off x="4022" y="1601"/>
              <a:ext cx="1263" cy="161"/>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200" b="0">
                <a:solidFill>
                  <a:schemeClr val="bg1"/>
                </a:solidFill>
                <a:latin typeface="微软雅黑" panose="020B0503020204020204" pitchFamily="34" charset="-122"/>
                <a:sym typeface="造字工房悦黑体验版常规体" pitchFamily="50" charset="-122"/>
              </a:endParaRPr>
            </a:p>
          </p:txBody>
        </p:sp>
      </p:grpSp>
      <p:grpSp>
        <p:nvGrpSpPr>
          <p:cNvPr id="52256" name="Group 32"/>
          <p:cNvGrpSpPr/>
          <p:nvPr/>
        </p:nvGrpSpPr>
        <p:grpSpPr bwMode="auto">
          <a:xfrm>
            <a:off x="4157663" y="1587500"/>
            <a:ext cx="1406525" cy="1587500"/>
            <a:chOff x="2619" y="1000"/>
            <a:chExt cx="886" cy="1000"/>
          </a:xfrm>
        </p:grpSpPr>
        <p:sp>
          <p:nvSpPr>
            <p:cNvPr id="54288" name="AutoShape 4"/>
            <p:cNvSpPr>
              <a:spLocks noChangeArrowheads="1"/>
            </p:cNvSpPr>
            <p:nvPr/>
          </p:nvSpPr>
          <p:spPr bwMode="auto">
            <a:xfrm rot="10800000">
              <a:off x="2619" y="1000"/>
              <a:ext cx="886" cy="1000"/>
            </a:xfrm>
            <a:prstGeom prst="upArrowCallout">
              <a:avLst>
                <a:gd name="adj1" fmla="val 33824"/>
                <a:gd name="adj2" fmla="val 25000"/>
                <a:gd name="adj3" fmla="val 15498"/>
                <a:gd name="adj4" fmla="val 86269"/>
              </a:avLst>
            </a:prstGeom>
            <a:solidFill>
              <a:schemeClr val="bg2"/>
            </a:solidFill>
            <a:ln w="9525">
              <a:noFill/>
              <a:bevel/>
            </a:ln>
          </p:spPr>
          <p:txBody>
            <a:bodyPr rot="10800000" wrap="none" lIns="72585" tIns="36293" rIns="72585" bIns="36293" anchor="ctr"/>
            <a:lstStyle/>
            <a:p>
              <a:pPr defTabSz="725170">
                <a:buFont typeface="Arial" panose="020B0604020202020204" pitchFamily="34" charset="0"/>
                <a:buNone/>
              </a:pPr>
              <a:endParaRPr lang="zh-CN" altLang="en-US" sz="1400" i="1">
                <a:solidFill>
                  <a:srgbClr val="000000"/>
                </a:solidFill>
                <a:latin typeface="微软雅黑" panose="020B0503020204020204" pitchFamily="34" charset="-122"/>
                <a:sym typeface="微软雅黑" panose="020B0503020204020204" pitchFamily="34" charset="-122"/>
              </a:endParaRPr>
            </a:p>
          </p:txBody>
        </p:sp>
        <p:sp>
          <p:nvSpPr>
            <p:cNvPr id="54289" name="文本框 34"/>
            <p:cNvSpPr>
              <a:spLocks noChangeArrowheads="1"/>
            </p:cNvSpPr>
            <p:nvPr/>
          </p:nvSpPr>
          <p:spPr bwMode="auto">
            <a:xfrm>
              <a:off x="2784" y="1154"/>
              <a:ext cx="551" cy="584"/>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2800" b="0">
                  <a:solidFill>
                    <a:schemeClr val="bg1"/>
                  </a:solidFill>
                  <a:latin typeface="微软雅黑" panose="020B0503020204020204" pitchFamily="34" charset="-122"/>
                  <a:sym typeface="造字工房悦黑体验版常规体" pitchFamily="50" charset="-122"/>
                </a:rPr>
                <a:t>标题</a:t>
              </a:r>
              <a:endParaRPr lang="zh-CN" altLang="en-US" sz="2800" b="0">
                <a:solidFill>
                  <a:schemeClr val="bg1"/>
                </a:solidFill>
                <a:latin typeface="微软雅黑" panose="020B0503020204020204" pitchFamily="34" charset="-122"/>
                <a:sym typeface="造字工房悦黑体验版常规体" pitchFamily="50" charset="-122"/>
              </a:endParaRPr>
            </a:p>
            <a:p>
              <a:pPr defTabSz="725170">
                <a:buFont typeface="Arial" panose="020B0604020202020204" pitchFamily="34" charset="0"/>
                <a:buNone/>
              </a:pPr>
              <a:r>
                <a:rPr lang="zh-CN" altLang="en-US" sz="2800" b="0">
                  <a:solidFill>
                    <a:schemeClr val="bg1"/>
                  </a:solidFill>
                  <a:latin typeface="微软雅黑" panose="020B0503020204020204" pitchFamily="34" charset="-122"/>
                  <a:sym typeface="造字工房悦黑体验版常规体" pitchFamily="50" charset="-122"/>
                </a:rPr>
                <a:t>内容</a:t>
              </a:r>
              <a:endParaRPr lang="zh-CN" altLang="en-US" sz="2800" b="0">
                <a:solidFill>
                  <a:schemeClr val="bg1"/>
                </a:solidFill>
                <a:latin typeface="微软雅黑" panose="020B0503020204020204" pitchFamily="34" charset="-122"/>
                <a:sym typeface="造字工房悦黑体验版常规体" pitchFamily="50" charset="-122"/>
              </a:endParaRPr>
            </a:p>
          </p:txBody>
        </p:sp>
      </p:grpSp>
      <p:sp>
        <p:nvSpPr>
          <p:cNvPr id="52240" name="文本框 35"/>
          <p:cNvSpPr>
            <a:spLocks noChangeArrowheads="1"/>
          </p:cNvSpPr>
          <p:nvPr/>
        </p:nvSpPr>
        <p:spPr bwMode="auto">
          <a:xfrm>
            <a:off x="1479550" y="3502025"/>
            <a:ext cx="2176463"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1" name="文本框 36"/>
          <p:cNvSpPr>
            <a:spLocks noChangeArrowheads="1"/>
          </p:cNvSpPr>
          <p:nvPr/>
        </p:nvSpPr>
        <p:spPr bwMode="auto">
          <a:xfrm>
            <a:off x="3814763" y="3502025"/>
            <a:ext cx="2198687"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en-US" altLang="zh-CN" sz="1400" b="0">
              <a:solidFill>
                <a:schemeClr val="bg1"/>
              </a:solidFill>
              <a:latin typeface="微软雅黑" panose="020B0503020204020204" pitchFamily="34" charset="-122"/>
              <a:sym typeface="造字工房悦黑体验版常规体" pitchFamily="50" charset="-122"/>
            </a:endParaRPr>
          </a:p>
        </p:txBody>
      </p:sp>
      <p:sp>
        <p:nvSpPr>
          <p:cNvPr id="52242" name="文本框 37"/>
          <p:cNvSpPr>
            <a:spLocks noChangeArrowheads="1"/>
          </p:cNvSpPr>
          <p:nvPr/>
        </p:nvSpPr>
        <p:spPr bwMode="auto">
          <a:xfrm>
            <a:off x="6162675" y="3502025"/>
            <a:ext cx="2208213"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3" name="文本框 38"/>
          <p:cNvSpPr>
            <a:spLocks noChangeArrowheads="1"/>
          </p:cNvSpPr>
          <p:nvPr/>
        </p:nvSpPr>
        <p:spPr bwMode="auto">
          <a:xfrm>
            <a:off x="1476375" y="4038600"/>
            <a:ext cx="2176463"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4" name="文本框 39"/>
          <p:cNvSpPr>
            <a:spLocks noChangeArrowheads="1"/>
          </p:cNvSpPr>
          <p:nvPr/>
        </p:nvSpPr>
        <p:spPr bwMode="auto">
          <a:xfrm>
            <a:off x="3810000" y="4037013"/>
            <a:ext cx="2197100"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5" name="文本框 40"/>
          <p:cNvSpPr>
            <a:spLocks noChangeArrowheads="1"/>
          </p:cNvSpPr>
          <p:nvPr/>
        </p:nvSpPr>
        <p:spPr bwMode="auto">
          <a:xfrm>
            <a:off x="6157913" y="4037013"/>
            <a:ext cx="2208212"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6" name="文本框 41"/>
          <p:cNvSpPr>
            <a:spLocks noChangeArrowheads="1"/>
          </p:cNvSpPr>
          <p:nvPr/>
        </p:nvSpPr>
        <p:spPr bwMode="auto">
          <a:xfrm>
            <a:off x="1476375" y="4568825"/>
            <a:ext cx="2176463"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7" name="文本框 42"/>
          <p:cNvSpPr>
            <a:spLocks noChangeArrowheads="1"/>
          </p:cNvSpPr>
          <p:nvPr/>
        </p:nvSpPr>
        <p:spPr bwMode="auto">
          <a:xfrm>
            <a:off x="3810000" y="4567238"/>
            <a:ext cx="2197100"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
        <p:nvSpPr>
          <p:cNvPr id="52248" name="文本框 43"/>
          <p:cNvSpPr>
            <a:spLocks noChangeArrowheads="1"/>
          </p:cNvSpPr>
          <p:nvPr/>
        </p:nvSpPr>
        <p:spPr bwMode="auto">
          <a:xfrm>
            <a:off x="6157913" y="4567238"/>
            <a:ext cx="2208212" cy="285750"/>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400" b="0">
                <a:solidFill>
                  <a:schemeClr val="bg1"/>
                </a:solidFill>
                <a:latin typeface="微软雅黑" panose="020B0503020204020204" pitchFamily="34" charset="-122"/>
                <a:sym typeface="造字工房悦黑体验版常规体" pitchFamily="50" charset="-122"/>
              </a:rPr>
              <a:t>请输入您想要的文字内容</a:t>
            </a:r>
            <a:endParaRPr lang="zh-CN" altLang="en-US" sz="1400" b="0">
              <a:solidFill>
                <a:schemeClr val="bg1"/>
              </a:solidFill>
              <a:latin typeface="微软雅黑" panose="020B0503020204020204" pitchFamily="34" charset="-122"/>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256"/>
                                        </p:tgtEl>
                                        <p:attrNameLst>
                                          <p:attrName>style.visibility</p:attrName>
                                        </p:attrNameLst>
                                      </p:cBhvr>
                                      <p:to>
                                        <p:strVal val="visible"/>
                                      </p:to>
                                    </p:set>
                                    <p:animEffect transition="in" filter="fade">
                                      <p:cBhvr>
                                        <p:cTn id="7" dur="1000"/>
                                        <p:tgtEl>
                                          <p:spTgt spid="52256"/>
                                        </p:tgtEl>
                                      </p:cBhvr>
                                    </p:animEffect>
                                    <p:anim calcmode="lin" valueType="num">
                                      <p:cBhvr>
                                        <p:cTn id="8" dur="1000" fill="hold"/>
                                        <p:tgtEl>
                                          <p:spTgt spid="52256"/>
                                        </p:tgtEl>
                                        <p:attrNameLst>
                                          <p:attrName>ppt_x</p:attrName>
                                        </p:attrNameLst>
                                      </p:cBhvr>
                                      <p:tavLst>
                                        <p:tav tm="0">
                                          <p:val>
                                            <p:strVal val="#ppt_x"/>
                                          </p:val>
                                        </p:tav>
                                        <p:tav tm="100000">
                                          <p:val>
                                            <p:strVal val="#ppt_x"/>
                                          </p:val>
                                        </p:tav>
                                      </p:tavLst>
                                    </p:anim>
                                    <p:anim calcmode="lin" valueType="num">
                                      <p:cBhvr>
                                        <p:cTn id="9" dur="1000" fill="hold"/>
                                        <p:tgtEl>
                                          <p:spTgt spid="522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2257"/>
                                        </p:tgtEl>
                                        <p:attrNameLst>
                                          <p:attrName>style.visibility</p:attrName>
                                        </p:attrNameLst>
                                      </p:cBhvr>
                                      <p:to>
                                        <p:strVal val="visible"/>
                                      </p:to>
                                    </p:set>
                                    <p:anim calcmode="lin" valueType="num">
                                      <p:cBhvr additive="base">
                                        <p:cTn id="13" dur="500" fill="hold"/>
                                        <p:tgtEl>
                                          <p:spTgt spid="52257"/>
                                        </p:tgtEl>
                                        <p:attrNameLst>
                                          <p:attrName>ppt_x</p:attrName>
                                        </p:attrNameLst>
                                      </p:cBhvr>
                                      <p:tavLst>
                                        <p:tav tm="0">
                                          <p:val>
                                            <p:strVal val="0-#ppt_w/2"/>
                                          </p:val>
                                        </p:tav>
                                        <p:tav tm="100000">
                                          <p:val>
                                            <p:strVal val="#ppt_x"/>
                                          </p:val>
                                        </p:tav>
                                      </p:tavLst>
                                    </p:anim>
                                    <p:anim calcmode="lin" valueType="num">
                                      <p:cBhvr additive="base">
                                        <p:cTn id="14" dur="500" fill="hold"/>
                                        <p:tgtEl>
                                          <p:spTgt spid="5225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52258"/>
                                        </p:tgtEl>
                                        <p:attrNameLst>
                                          <p:attrName>style.visibility</p:attrName>
                                        </p:attrNameLst>
                                      </p:cBhvr>
                                      <p:to>
                                        <p:strVal val="visible"/>
                                      </p:to>
                                    </p:set>
                                    <p:anim calcmode="lin" valueType="num">
                                      <p:cBhvr additive="base">
                                        <p:cTn id="17" dur="500" fill="hold"/>
                                        <p:tgtEl>
                                          <p:spTgt spid="52258"/>
                                        </p:tgtEl>
                                        <p:attrNameLst>
                                          <p:attrName>ppt_x</p:attrName>
                                        </p:attrNameLst>
                                      </p:cBhvr>
                                      <p:tavLst>
                                        <p:tav tm="0">
                                          <p:val>
                                            <p:strVal val="1+#ppt_w/2"/>
                                          </p:val>
                                        </p:tav>
                                        <p:tav tm="100000">
                                          <p:val>
                                            <p:strVal val="#ppt_x"/>
                                          </p:val>
                                        </p:tav>
                                      </p:tavLst>
                                    </p:anim>
                                    <p:anim calcmode="lin" valueType="num">
                                      <p:cBhvr additive="base">
                                        <p:cTn id="18" dur="500" fill="hold"/>
                                        <p:tgtEl>
                                          <p:spTgt spid="5225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52228"/>
                                        </p:tgtEl>
                                        <p:attrNameLst>
                                          <p:attrName>style.visibility</p:attrName>
                                        </p:attrNameLst>
                                      </p:cBhvr>
                                      <p:to>
                                        <p:strVal val="visible"/>
                                      </p:to>
                                    </p:set>
                                    <p:animEffect transition="in" filter="fade">
                                      <p:cBhvr>
                                        <p:cTn id="22" dur="1000"/>
                                        <p:tgtEl>
                                          <p:spTgt spid="52228"/>
                                        </p:tgtEl>
                                      </p:cBhvr>
                                    </p:animEffect>
                                    <p:anim calcmode="lin" valueType="num">
                                      <p:cBhvr>
                                        <p:cTn id="23" dur="1000" fill="hold"/>
                                        <p:tgtEl>
                                          <p:spTgt spid="52228"/>
                                        </p:tgtEl>
                                        <p:attrNameLst>
                                          <p:attrName>ppt_x</p:attrName>
                                        </p:attrNameLst>
                                      </p:cBhvr>
                                      <p:tavLst>
                                        <p:tav tm="0">
                                          <p:val>
                                            <p:strVal val="#ppt_x"/>
                                          </p:val>
                                        </p:tav>
                                        <p:tav tm="100000">
                                          <p:val>
                                            <p:strVal val="#ppt_x"/>
                                          </p:val>
                                        </p:tav>
                                      </p:tavLst>
                                    </p:anim>
                                    <p:anim calcmode="lin" valueType="num">
                                      <p:cBhvr>
                                        <p:cTn id="24" dur="1000" fill="hold"/>
                                        <p:tgtEl>
                                          <p:spTgt spid="5222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29"/>
                                        </p:tgtEl>
                                        <p:attrNameLst>
                                          <p:attrName>style.visibility</p:attrName>
                                        </p:attrNameLst>
                                      </p:cBhvr>
                                      <p:to>
                                        <p:strVal val="visible"/>
                                      </p:to>
                                    </p:set>
                                    <p:animEffect transition="in" filter="fade">
                                      <p:cBhvr>
                                        <p:cTn id="27" dur="1000"/>
                                        <p:tgtEl>
                                          <p:spTgt spid="52229"/>
                                        </p:tgtEl>
                                      </p:cBhvr>
                                    </p:animEffect>
                                    <p:anim calcmode="lin" valueType="num">
                                      <p:cBhvr>
                                        <p:cTn id="28" dur="1000" fill="hold"/>
                                        <p:tgtEl>
                                          <p:spTgt spid="52229"/>
                                        </p:tgtEl>
                                        <p:attrNameLst>
                                          <p:attrName>ppt_x</p:attrName>
                                        </p:attrNameLst>
                                      </p:cBhvr>
                                      <p:tavLst>
                                        <p:tav tm="0">
                                          <p:val>
                                            <p:strVal val="#ppt_x"/>
                                          </p:val>
                                        </p:tav>
                                        <p:tav tm="100000">
                                          <p:val>
                                            <p:strVal val="#ppt_x"/>
                                          </p:val>
                                        </p:tav>
                                      </p:tavLst>
                                    </p:anim>
                                    <p:anim calcmode="lin" valueType="num">
                                      <p:cBhvr>
                                        <p:cTn id="29" dur="1000" fill="hold"/>
                                        <p:tgtEl>
                                          <p:spTgt spid="5222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52230"/>
                                        </p:tgtEl>
                                        <p:attrNameLst>
                                          <p:attrName>style.visibility</p:attrName>
                                        </p:attrNameLst>
                                      </p:cBhvr>
                                      <p:to>
                                        <p:strVal val="visible"/>
                                      </p:to>
                                    </p:set>
                                    <p:animEffect transition="in" filter="fade">
                                      <p:cBhvr>
                                        <p:cTn id="32" dur="1000"/>
                                        <p:tgtEl>
                                          <p:spTgt spid="52230"/>
                                        </p:tgtEl>
                                      </p:cBhvr>
                                    </p:animEffect>
                                    <p:anim calcmode="lin" valueType="num">
                                      <p:cBhvr>
                                        <p:cTn id="33" dur="1000" fill="hold"/>
                                        <p:tgtEl>
                                          <p:spTgt spid="52230"/>
                                        </p:tgtEl>
                                        <p:attrNameLst>
                                          <p:attrName>ppt_x</p:attrName>
                                        </p:attrNameLst>
                                      </p:cBhvr>
                                      <p:tavLst>
                                        <p:tav tm="0">
                                          <p:val>
                                            <p:strVal val="#ppt_x"/>
                                          </p:val>
                                        </p:tav>
                                        <p:tav tm="100000">
                                          <p:val>
                                            <p:strVal val="#ppt_x"/>
                                          </p:val>
                                        </p:tav>
                                      </p:tavLst>
                                    </p:anim>
                                    <p:anim calcmode="lin" valueType="num">
                                      <p:cBhvr>
                                        <p:cTn id="34" dur="1000" fill="hold"/>
                                        <p:tgtEl>
                                          <p:spTgt spid="52230"/>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9" presetClass="entr" presetSubtype="0" fill="hold" grpId="0" nodeType="afterEffect">
                                  <p:stCondLst>
                                    <p:cond delay="0"/>
                                  </p:stCondLst>
                                  <p:childTnLst>
                                    <p:set>
                                      <p:cBhvr>
                                        <p:cTn id="37" dur="1" fill="hold">
                                          <p:stCondLst>
                                            <p:cond delay="0"/>
                                          </p:stCondLst>
                                        </p:cTn>
                                        <p:tgtEl>
                                          <p:spTgt spid="52240"/>
                                        </p:tgtEl>
                                        <p:attrNameLst>
                                          <p:attrName>style.visibility</p:attrName>
                                        </p:attrNameLst>
                                      </p:cBhvr>
                                      <p:to>
                                        <p:strVal val="visible"/>
                                      </p:to>
                                    </p:set>
                                    <p:anim calcmode="lin" valueType="num">
                                      <p:cBhvr>
                                        <p:cTn id="38" dur="1000" fill="hold"/>
                                        <p:tgtEl>
                                          <p:spTgt spid="52240"/>
                                        </p:tgtEl>
                                        <p:attrNameLst>
                                          <p:attrName>ppt_x</p:attrName>
                                        </p:attrNameLst>
                                      </p:cBhvr>
                                      <p:tavLst>
                                        <p:tav tm="0">
                                          <p:val>
                                            <p:strVal val="#ppt_x-.2"/>
                                          </p:val>
                                        </p:tav>
                                        <p:tav tm="100000">
                                          <p:val>
                                            <p:strVal val="#ppt_x"/>
                                          </p:val>
                                        </p:tav>
                                      </p:tavLst>
                                    </p:anim>
                                    <p:anim calcmode="lin" valueType="num">
                                      <p:cBhvr>
                                        <p:cTn id="39" dur="1000" fill="hold"/>
                                        <p:tgtEl>
                                          <p:spTgt spid="5224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224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52241"/>
                                        </p:tgtEl>
                                        <p:attrNameLst>
                                          <p:attrName>style.visibility</p:attrName>
                                        </p:attrNameLst>
                                      </p:cBhvr>
                                      <p:to>
                                        <p:strVal val="visible"/>
                                      </p:to>
                                    </p:set>
                                    <p:anim calcmode="lin" valueType="num">
                                      <p:cBhvr>
                                        <p:cTn id="43" dur="1000" fill="hold"/>
                                        <p:tgtEl>
                                          <p:spTgt spid="52241"/>
                                        </p:tgtEl>
                                        <p:attrNameLst>
                                          <p:attrName>ppt_x</p:attrName>
                                        </p:attrNameLst>
                                      </p:cBhvr>
                                      <p:tavLst>
                                        <p:tav tm="0">
                                          <p:val>
                                            <p:strVal val="#ppt_x-.2"/>
                                          </p:val>
                                        </p:tav>
                                        <p:tav tm="100000">
                                          <p:val>
                                            <p:strVal val="#ppt_x"/>
                                          </p:val>
                                        </p:tav>
                                      </p:tavLst>
                                    </p:anim>
                                    <p:anim calcmode="lin" valueType="num">
                                      <p:cBhvr>
                                        <p:cTn id="44" dur="1000" fill="hold"/>
                                        <p:tgtEl>
                                          <p:spTgt spid="5224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52241"/>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52242"/>
                                        </p:tgtEl>
                                        <p:attrNameLst>
                                          <p:attrName>style.visibility</p:attrName>
                                        </p:attrNameLst>
                                      </p:cBhvr>
                                      <p:to>
                                        <p:strVal val="visible"/>
                                      </p:to>
                                    </p:set>
                                    <p:anim calcmode="lin" valueType="num">
                                      <p:cBhvr>
                                        <p:cTn id="48" dur="1000" fill="hold"/>
                                        <p:tgtEl>
                                          <p:spTgt spid="52242"/>
                                        </p:tgtEl>
                                        <p:attrNameLst>
                                          <p:attrName>ppt_x</p:attrName>
                                        </p:attrNameLst>
                                      </p:cBhvr>
                                      <p:tavLst>
                                        <p:tav tm="0">
                                          <p:val>
                                            <p:strVal val="#ppt_x-.2"/>
                                          </p:val>
                                        </p:tav>
                                        <p:tav tm="100000">
                                          <p:val>
                                            <p:strVal val="#ppt_x"/>
                                          </p:val>
                                        </p:tav>
                                      </p:tavLst>
                                    </p:anim>
                                    <p:anim calcmode="lin" valueType="num">
                                      <p:cBhvr>
                                        <p:cTn id="49" dur="1000" fill="hold"/>
                                        <p:tgtEl>
                                          <p:spTgt spid="5224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52242"/>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52243"/>
                                        </p:tgtEl>
                                        <p:attrNameLst>
                                          <p:attrName>style.visibility</p:attrName>
                                        </p:attrNameLst>
                                      </p:cBhvr>
                                      <p:to>
                                        <p:strVal val="visible"/>
                                      </p:to>
                                    </p:set>
                                    <p:anim calcmode="lin" valueType="num">
                                      <p:cBhvr>
                                        <p:cTn id="53" dur="1000" fill="hold"/>
                                        <p:tgtEl>
                                          <p:spTgt spid="52243"/>
                                        </p:tgtEl>
                                        <p:attrNameLst>
                                          <p:attrName>ppt_x</p:attrName>
                                        </p:attrNameLst>
                                      </p:cBhvr>
                                      <p:tavLst>
                                        <p:tav tm="0">
                                          <p:val>
                                            <p:strVal val="#ppt_x-.2"/>
                                          </p:val>
                                        </p:tav>
                                        <p:tav tm="100000">
                                          <p:val>
                                            <p:strVal val="#ppt_x"/>
                                          </p:val>
                                        </p:tav>
                                      </p:tavLst>
                                    </p:anim>
                                    <p:anim calcmode="lin" valueType="num">
                                      <p:cBhvr>
                                        <p:cTn id="54" dur="1000" fill="hold"/>
                                        <p:tgtEl>
                                          <p:spTgt spid="52243"/>
                                        </p:tgtEl>
                                        <p:attrNameLst>
                                          <p:attrName>ppt_y</p:attrName>
                                        </p:attrNameLst>
                                      </p:cBhvr>
                                      <p:tavLst>
                                        <p:tav tm="0">
                                          <p:val>
                                            <p:strVal val="#ppt_y"/>
                                          </p:val>
                                        </p:tav>
                                        <p:tav tm="100000">
                                          <p:val>
                                            <p:strVal val="#ppt_y"/>
                                          </p:val>
                                        </p:tav>
                                      </p:tavLst>
                                    </p:anim>
                                    <p:animEffect transition="in" filter="wipe(right)" prLst="gradientSize: 0.1">
                                      <p:cBhvr>
                                        <p:cTn id="55" dur="1000"/>
                                        <p:tgtEl>
                                          <p:spTgt spid="52243"/>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52244"/>
                                        </p:tgtEl>
                                        <p:attrNameLst>
                                          <p:attrName>style.visibility</p:attrName>
                                        </p:attrNameLst>
                                      </p:cBhvr>
                                      <p:to>
                                        <p:strVal val="visible"/>
                                      </p:to>
                                    </p:set>
                                    <p:anim calcmode="lin" valueType="num">
                                      <p:cBhvr>
                                        <p:cTn id="58" dur="1000" fill="hold"/>
                                        <p:tgtEl>
                                          <p:spTgt spid="52244"/>
                                        </p:tgtEl>
                                        <p:attrNameLst>
                                          <p:attrName>ppt_x</p:attrName>
                                        </p:attrNameLst>
                                      </p:cBhvr>
                                      <p:tavLst>
                                        <p:tav tm="0">
                                          <p:val>
                                            <p:strVal val="#ppt_x-.2"/>
                                          </p:val>
                                        </p:tav>
                                        <p:tav tm="100000">
                                          <p:val>
                                            <p:strVal val="#ppt_x"/>
                                          </p:val>
                                        </p:tav>
                                      </p:tavLst>
                                    </p:anim>
                                    <p:anim calcmode="lin" valueType="num">
                                      <p:cBhvr>
                                        <p:cTn id="59" dur="1000" fill="hold"/>
                                        <p:tgtEl>
                                          <p:spTgt spid="52244"/>
                                        </p:tgtEl>
                                        <p:attrNameLst>
                                          <p:attrName>ppt_y</p:attrName>
                                        </p:attrNameLst>
                                      </p:cBhvr>
                                      <p:tavLst>
                                        <p:tav tm="0">
                                          <p:val>
                                            <p:strVal val="#ppt_y"/>
                                          </p:val>
                                        </p:tav>
                                        <p:tav tm="100000">
                                          <p:val>
                                            <p:strVal val="#ppt_y"/>
                                          </p:val>
                                        </p:tav>
                                      </p:tavLst>
                                    </p:anim>
                                    <p:animEffect transition="in" filter="wipe(right)" prLst="gradientSize: 0.1">
                                      <p:cBhvr>
                                        <p:cTn id="60" dur="1000"/>
                                        <p:tgtEl>
                                          <p:spTgt spid="52244"/>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52245"/>
                                        </p:tgtEl>
                                        <p:attrNameLst>
                                          <p:attrName>style.visibility</p:attrName>
                                        </p:attrNameLst>
                                      </p:cBhvr>
                                      <p:to>
                                        <p:strVal val="visible"/>
                                      </p:to>
                                    </p:set>
                                    <p:anim calcmode="lin" valueType="num">
                                      <p:cBhvr>
                                        <p:cTn id="63" dur="1000" fill="hold"/>
                                        <p:tgtEl>
                                          <p:spTgt spid="52245"/>
                                        </p:tgtEl>
                                        <p:attrNameLst>
                                          <p:attrName>ppt_x</p:attrName>
                                        </p:attrNameLst>
                                      </p:cBhvr>
                                      <p:tavLst>
                                        <p:tav tm="0">
                                          <p:val>
                                            <p:strVal val="#ppt_x-.2"/>
                                          </p:val>
                                        </p:tav>
                                        <p:tav tm="100000">
                                          <p:val>
                                            <p:strVal val="#ppt_x"/>
                                          </p:val>
                                        </p:tav>
                                      </p:tavLst>
                                    </p:anim>
                                    <p:anim calcmode="lin" valueType="num">
                                      <p:cBhvr>
                                        <p:cTn id="64" dur="1000" fill="hold"/>
                                        <p:tgtEl>
                                          <p:spTgt spid="5224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2245"/>
                                        </p:tgtEl>
                                      </p:cBhvr>
                                    </p:animEffect>
                                  </p:childTnLst>
                                </p:cTn>
                              </p:par>
                              <p:par>
                                <p:cTn id="66" presetID="29" presetClass="entr" presetSubtype="0" fill="hold" grpId="0" nodeType="withEffect">
                                  <p:stCondLst>
                                    <p:cond delay="0"/>
                                  </p:stCondLst>
                                  <p:childTnLst>
                                    <p:set>
                                      <p:cBhvr>
                                        <p:cTn id="67" dur="1" fill="hold">
                                          <p:stCondLst>
                                            <p:cond delay="0"/>
                                          </p:stCondLst>
                                        </p:cTn>
                                        <p:tgtEl>
                                          <p:spTgt spid="52246"/>
                                        </p:tgtEl>
                                        <p:attrNameLst>
                                          <p:attrName>style.visibility</p:attrName>
                                        </p:attrNameLst>
                                      </p:cBhvr>
                                      <p:to>
                                        <p:strVal val="visible"/>
                                      </p:to>
                                    </p:set>
                                    <p:anim calcmode="lin" valueType="num">
                                      <p:cBhvr>
                                        <p:cTn id="68" dur="1000" fill="hold"/>
                                        <p:tgtEl>
                                          <p:spTgt spid="52246"/>
                                        </p:tgtEl>
                                        <p:attrNameLst>
                                          <p:attrName>ppt_x</p:attrName>
                                        </p:attrNameLst>
                                      </p:cBhvr>
                                      <p:tavLst>
                                        <p:tav tm="0">
                                          <p:val>
                                            <p:strVal val="#ppt_x-.2"/>
                                          </p:val>
                                        </p:tav>
                                        <p:tav tm="100000">
                                          <p:val>
                                            <p:strVal val="#ppt_x"/>
                                          </p:val>
                                        </p:tav>
                                      </p:tavLst>
                                    </p:anim>
                                    <p:anim calcmode="lin" valueType="num">
                                      <p:cBhvr>
                                        <p:cTn id="69" dur="1000" fill="hold"/>
                                        <p:tgtEl>
                                          <p:spTgt spid="52246"/>
                                        </p:tgtEl>
                                        <p:attrNameLst>
                                          <p:attrName>ppt_y</p:attrName>
                                        </p:attrNameLst>
                                      </p:cBhvr>
                                      <p:tavLst>
                                        <p:tav tm="0">
                                          <p:val>
                                            <p:strVal val="#ppt_y"/>
                                          </p:val>
                                        </p:tav>
                                        <p:tav tm="100000">
                                          <p:val>
                                            <p:strVal val="#ppt_y"/>
                                          </p:val>
                                        </p:tav>
                                      </p:tavLst>
                                    </p:anim>
                                    <p:animEffect transition="in" filter="wipe(right)" prLst="gradientSize: 0.1">
                                      <p:cBhvr>
                                        <p:cTn id="70" dur="1000"/>
                                        <p:tgtEl>
                                          <p:spTgt spid="52246"/>
                                        </p:tgtEl>
                                      </p:cBhvr>
                                    </p:animEffect>
                                  </p:childTnLst>
                                </p:cTn>
                              </p:par>
                              <p:par>
                                <p:cTn id="71" presetID="29" presetClass="entr" presetSubtype="0" fill="hold" grpId="0" nodeType="withEffect">
                                  <p:stCondLst>
                                    <p:cond delay="0"/>
                                  </p:stCondLst>
                                  <p:childTnLst>
                                    <p:set>
                                      <p:cBhvr>
                                        <p:cTn id="72" dur="1" fill="hold">
                                          <p:stCondLst>
                                            <p:cond delay="0"/>
                                          </p:stCondLst>
                                        </p:cTn>
                                        <p:tgtEl>
                                          <p:spTgt spid="52247"/>
                                        </p:tgtEl>
                                        <p:attrNameLst>
                                          <p:attrName>style.visibility</p:attrName>
                                        </p:attrNameLst>
                                      </p:cBhvr>
                                      <p:to>
                                        <p:strVal val="visible"/>
                                      </p:to>
                                    </p:set>
                                    <p:anim calcmode="lin" valueType="num">
                                      <p:cBhvr>
                                        <p:cTn id="73" dur="1000" fill="hold"/>
                                        <p:tgtEl>
                                          <p:spTgt spid="52247"/>
                                        </p:tgtEl>
                                        <p:attrNameLst>
                                          <p:attrName>ppt_x</p:attrName>
                                        </p:attrNameLst>
                                      </p:cBhvr>
                                      <p:tavLst>
                                        <p:tav tm="0">
                                          <p:val>
                                            <p:strVal val="#ppt_x-.2"/>
                                          </p:val>
                                        </p:tav>
                                        <p:tav tm="100000">
                                          <p:val>
                                            <p:strVal val="#ppt_x"/>
                                          </p:val>
                                        </p:tav>
                                      </p:tavLst>
                                    </p:anim>
                                    <p:anim calcmode="lin" valueType="num">
                                      <p:cBhvr>
                                        <p:cTn id="74" dur="1000" fill="hold"/>
                                        <p:tgtEl>
                                          <p:spTgt spid="52247"/>
                                        </p:tgtEl>
                                        <p:attrNameLst>
                                          <p:attrName>ppt_y</p:attrName>
                                        </p:attrNameLst>
                                      </p:cBhvr>
                                      <p:tavLst>
                                        <p:tav tm="0">
                                          <p:val>
                                            <p:strVal val="#ppt_y"/>
                                          </p:val>
                                        </p:tav>
                                        <p:tav tm="100000">
                                          <p:val>
                                            <p:strVal val="#ppt_y"/>
                                          </p:val>
                                        </p:tav>
                                      </p:tavLst>
                                    </p:anim>
                                    <p:animEffect transition="in" filter="wipe(right)" prLst="gradientSize: 0.1">
                                      <p:cBhvr>
                                        <p:cTn id="75" dur="1000"/>
                                        <p:tgtEl>
                                          <p:spTgt spid="52247"/>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52248"/>
                                        </p:tgtEl>
                                        <p:attrNameLst>
                                          <p:attrName>style.visibility</p:attrName>
                                        </p:attrNameLst>
                                      </p:cBhvr>
                                      <p:to>
                                        <p:strVal val="visible"/>
                                      </p:to>
                                    </p:set>
                                    <p:anim calcmode="lin" valueType="num">
                                      <p:cBhvr>
                                        <p:cTn id="78" dur="1000" fill="hold"/>
                                        <p:tgtEl>
                                          <p:spTgt spid="52248"/>
                                        </p:tgtEl>
                                        <p:attrNameLst>
                                          <p:attrName>ppt_x</p:attrName>
                                        </p:attrNameLst>
                                      </p:cBhvr>
                                      <p:tavLst>
                                        <p:tav tm="0">
                                          <p:val>
                                            <p:strVal val="#ppt_x-.2"/>
                                          </p:val>
                                        </p:tav>
                                        <p:tav tm="100000">
                                          <p:val>
                                            <p:strVal val="#ppt_x"/>
                                          </p:val>
                                        </p:tav>
                                      </p:tavLst>
                                    </p:anim>
                                    <p:anim calcmode="lin" valueType="num">
                                      <p:cBhvr>
                                        <p:cTn id="79" dur="1000" fill="hold"/>
                                        <p:tgtEl>
                                          <p:spTgt spid="52248"/>
                                        </p:tgtEl>
                                        <p:attrNameLst>
                                          <p:attrName>ppt_y</p:attrName>
                                        </p:attrNameLst>
                                      </p:cBhvr>
                                      <p:tavLst>
                                        <p:tav tm="0">
                                          <p:val>
                                            <p:strVal val="#ppt_y"/>
                                          </p:val>
                                        </p:tav>
                                        <p:tav tm="100000">
                                          <p:val>
                                            <p:strVal val="#ppt_y"/>
                                          </p:val>
                                        </p:tav>
                                      </p:tavLst>
                                    </p:anim>
                                    <p:animEffect transition="in" filter="wipe(right)" prLst="gradientSize: 0.1">
                                      <p:cBhvr>
                                        <p:cTn id="80" dur="1000"/>
                                        <p:tgtEl>
                                          <p:spTgt spid="52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0" grpId="0"/>
      <p:bldP spid="52241" grpId="0"/>
      <p:bldP spid="52242" grpId="0"/>
      <p:bldP spid="52243" grpId="0"/>
      <p:bldP spid="52244" grpId="0"/>
      <p:bldP spid="52245" grpId="0"/>
      <p:bldP spid="52246" grpId="0"/>
      <p:bldP spid="52247" grpId="0"/>
      <p:bldP spid="522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a:spLocks noChangeArrowheads="1"/>
          </p:cNvSpPr>
          <p:nvPr/>
        </p:nvSpPr>
        <p:spPr bwMode="auto">
          <a:xfrm>
            <a:off x="512763" y="1519238"/>
            <a:ext cx="1427162" cy="1409700"/>
          </a:xfrm>
          <a:prstGeom prst="ellipse">
            <a:avLst/>
          </a:prstGeom>
          <a:solidFill>
            <a:schemeClr val="tx2"/>
          </a:solidFill>
          <a:ln w="9525" algn="ctr">
            <a:noFill/>
            <a:miter lim="800000"/>
          </a:ln>
        </p:spPr>
        <p:txBody>
          <a:bodyPr lIns="72585" tIns="36293" rIns="72585" bIns="36293" anchor="ctr"/>
          <a:lstStyle/>
          <a:p>
            <a:pPr algn="ctr" defTabSz="725170"/>
            <a:r>
              <a:rPr lang="en-US" altLang="zh-CN" sz="3200">
                <a:solidFill>
                  <a:schemeClr val="bg1"/>
                </a:solidFill>
                <a:latin typeface="微软雅黑" panose="020B0503020204020204" pitchFamily="34" charset="-122"/>
              </a:rPr>
              <a:t>01</a:t>
            </a:r>
            <a:endParaRPr lang="en-US" altLang="zh-CN" sz="3200">
              <a:solidFill>
                <a:schemeClr val="bg1"/>
              </a:solidFill>
              <a:latin typeface="微软雅黑" panose="020B0503020204020204" pitchFamily="34" charset="-122"/>
            </a:endParaRPr>
          </a:p>
          <a:p>
            <a:pPr algn="ctr" defTabSz="725170"/>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p:txBody>
      </p:sp>
      <p:sp>
        <p:nvSpPr>
          <p:cNvPr id="13" name="AutoShape 50"/>
          <p:cNvSpPr>
            <a:spLocks noChangeArrowheads="1"/>
          </p:cNvSpPr>
          <p:nvPr/>
        </p:nvSpPr>
        <p:spPr bwMode="gray">
          <a:xfrm>
            <a:off x="4719638" y="2014538"/>
            <a:ext cx="369887" cy="419100"/>
          </a:xfrm>
          <a:prstGeom prst="chevron">
            <a:avLst>
              <a:gd name="adj" fmla="val 52514"/>
            </a:avLst>
          </a:prstGeom>
          <a:solidFill>
            <a:schemeClr val="bg2"/>
          </a:solidFill>
          <a:ln w="9525">
            <a:noFill/>
            <a:miter lim="800000"/>
          </a:ln>
        </p:spPr>
        <p:txBody>
          <a:bodyPr wrap="none" lIns="72585" tIns="36293" rIns="72585" bIns="36293" anchor="ctr"/>
          <a:lstStyle/>
          <a:p>
            <a:pPr defTabSz="725170"/>
            <a:endParaRPr lang="zh-CN" altLang="en-US" sz="1400" b="0">
              <a:latin typeface="微软雅黑" panose="020B0503020204020204" pitchFamily="34" charset="-122"/>
            </a:endParaRPr>
          </a:p>
        </p:txBody>
      </p:sp>
      <p:sp>
        <p:nvSpPr>
          <p:cNvPr id="14" name="AutoShape 51"/>
          <p:cNvSpPr>
            <a:spLocks noChangeArrowheads="1"/>
          </p:cNvSpPr>
          <p:nvPr/>
        </p:nvSpPr>
        <p:spPr bwMode="gray">
          <a:xfrm>
            <a:off x="2266950" y="2014538"/>
            <a:ext cx="371475" cy="419100"/>
          </a:xfrm>
          <a:prstGeom prst="chevron">
            <a:avLst>
              <a:gd name="adj" fmla="val 52514"/>
            </a:avLst>
          </a:prstGeom>
          <a:solidFill>
            <a:schemeClr val="bg2"/>
          </a:solidFill>
          <a:ln w="9525">
            <a:noFill/>
            <a:miter lim="800000"/>
          </a:ln>
        </p:spPr>
        <p:txBody>
          <a:bodyPr wrap="none" lIns="72585" tIns="36293" rIns="72585" bIns="36293" anchor="ctr"/>
          <a:lstStyle/>
          <a:p>
            <a:pPr defTabSz="725170"/>
            <a:endParaRPr lang="zh-CN" altLang="en-US" sz="1400" b="0">
              <a:latin typeface="微软雅黑" panose="020B0503020204020204" pitchFamily="34" charset="-122"/>
            </a:endParaRPr>
          </a:p>
        </p:txBody>
      </p:sp>
      <p:sp>
        <p:nvSpPr>
          <p:cNvPr id="18" name="椭圆 17"/>
          <p:cNvSpPr>
            <a:spLocks noChangeArrowheads="1"/>
          </p:cNvSpPr>
          <p:nvPr/>
        </p:nvSpPr>
        <p:spPr bwMode="auto">
          <a:xfrm>
            <a:off x="2965450" y="1519238"/>
            <a:ext cx="1425575" cy="1409700"/>
          </a:xfrm>
          <a:prstGeom prst="ellipse">
            <a:avLst/>
          </a:prstGeom>
          <a:solidFill>
            <a:schemeClr val="bg2"/>
          </a:solidFill>
          <a:ln w="9525" algn="ctr">
            <a:noFill/>
            <a:miter lim="800000"/>
          </a:ln>
        </p:spPr>
        <p:txBody>
          <a:bodyPr lIns="72585" tIns="36293" rIns="72585" bIns="36293" anchor="ctr"/>
          <a:lstStyle/>
          <a:p>
            <a:pPr algn="ctr" defTabSz="725170"/>
            <a:r>
              <a:rPr lang="en-US" altLang="zh-CN" sz="3200">
                <a:solidFill>
                  <a:schemeClr val="bg1"/>
                </a:solidFill>
                <a:latin typeface="微软雅黑" panose="020B0503020204020204" pitchFamily="34" charset="-122"/>
              </a:rPr>
              <a:t>02</a:t>
            </a:r>
            <a:endParaRPr lang="en-US" altLang="zh-CN" sz="3200">
              <a:solidFill>
                <a:schemeClr val="bg1"/>
              </a:solidFill>
              <a:latin typeface="微软雅黑" panose="020B0503020204020204" pitchFamily="34" charset="-122"/>
            </a:endParaRPr>
          </a:p>
          <a:p>
            <a:pPr algn="ctr" defTabSz="725170"/>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a:p>
            <a:pPr algn="ctr" defTabSz="725170"/>
            <a:endParaRPr lang="zh-CN" altLang="zh-CN" sz="1000" b="0">
              <a:solidFill>
                <a:srgbClr val="404040"/>
              </a:solidFill>
              <a:latin typeface="微软雅黑" panose="020B0503020204020204" pitchFamily="34" charset="-122"/>
            </a:endParaRPr>
          </a:p>
        </p:txBody>
      </p:sp>
      <p:sp>
        <p:nvSpPr>
          <p:cNvPr id="21" name="椭圆 20"/>
          <p:cNvSpPr>
            <a:spLocks noChangeArrowheads="1"/>
          </p:cNvSpPr>
          <p:nvPr/>
        </p:nvSpPr>
        <p:spPr bwMode="auto">
          <a:xfrm>
            <a:off x="5416550" y="1519238"/>
            <a:ext cx="1428750" cy="1409700"/>
          </a:xfrm>
          <a:prstGeom prst="ellipse">
            <a:avLst/>
          </a:prstGeom>
          <a:solidFill>
            <a:schemeClr val="tx2"/>
          </a:solidFill>
          <a:ln w="9525" algn="ctr">
            <a:noFill/>
            <a:miter lim="800000"/>
          </a:ln>
        </p:spPr>
        <p:txBody>
          <a:bodyPr lIns="72585" tIns="36293" rIns="72585" bIns="36293" anchor="ctr"/>
          <a:lstStyle/>
          <a:p>
            <a:pPr algn="ctr" defTabSz="725170"/>
            <a:r>
              <a:rPr lang="en-US" altLang="zh-CN" sz="3200">
                <a:solidFill>
                  <a:schemeClr val="bg1"/>
                </a:solidFill>
                <a:latin typeface="微软雅黑" panose="020B0503020204020204" pitchFamily="34" charset="-122"/>
              </a:rPr>
              <a:t>03</a:t>
            </a:r>
            <a:endParaRPr lang="en-US" altLang="zh-CN" sz="3200">
              <a:solidFill>
                <a:schemeClr val="bg1"/>
              </a:solidFill>
              <a:latin typeface="微软雅黑" panose="020B0503020204020204" pitchFamily="34" charset="-122"/>
            </a:endParaRPr>
          </a:p>
          <a:p>
            <a:pPr algn="ctr" defTabSz="725170"/>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a:p>
            <a:pPr algn="ctr" defTabSz="725170"/>
            <a:endParaRPr lang="zh-CN" altLang="zh-CN" sz="1000" b="0">
              <a:solidFill>
                <a:srgbClr val="404040"/>
              </a:solidFill>
              <a:latin typeface="微软雅黑" panose="020B0503020204020204" pitchFamily="34" charset="-122"/>
            </a:endParaRPr>
          </a:p>
        </p:txBody>
      </p:sp>
      <p:sp>
        <p:nvSpPr>
          <p:cNvPr id="23" name="AutoShape 50"/>
          <p:cNvSpPr>
            <a:spLocks noChangeArrowheads="1"/>
          </p:cNvSpPr>
          <p:nvPr/>
        </p:nvSpPr>
        <p:spPr bwMode="gray">
          <a:xfrm>
            <a:off x="7170738" y="2014538"/>
            <a:ext cx="371475" cy="419100"/>
          </a:xfrm>
          <a:prstGeom prst="chevron">
            <a:avLst>
              <a:gd name="adj" fmla="val 52514"/>
            </a:avLst>
          </a:prstGeom>
          <a:solidFill>
            <a:schemeClr val="bg2"/>
          </a:solidFill>
          <a:ln w="9525">
            <a:noFill/>
            <a:miter lim="800000"/>
          </a:ln>
        </p:spPr>
        <p:txBody>
          <a:bodyPr wrap="none" lIns="72585" tIns="36293" rIns="72585" bIns="36293" anchor="ctr"/>
          <a:lstStyle/>
          <a:p>
            <a:pPr defTabSz="725170"/>
            <a:endParaRPr lang="zh-CN" altLang="en-US" sz="1400" b="0">
              <a:latin typeface="微软雅黑" panose="020B0503020204020204" pitchFamily="34" charset="-122"/>
            </a:endParaRPr>
          </a:p>
        </p:txBody>
      </p:sp>
      <p:sp>
        <p:nvSpPr>
          <p:cNvPr id="25" name="椭圆 24"/>
          <p:cNvSpPr>
            <a:spLocks noChangeArrowheads="1"/>
          </p:cNvSpPr>
          <p:nvPr/>
        </p:nvSpPr>
        <p:spPr bwMode="auto">
          <a:xfrm>
            <a:off x="7869238" y="1519238"/>
            <a:ext cx="1427162" cy="1409700"/>
          </a:xfrm>
          <a:prstGeom prst="ellipse">
            <a:avLst/>
          </a:prstGeom>
          <a:solidFill>
            <a:schemeClr val="bg2"/>
          </a:solidFill>
          <a:ln w="9525" algn="ctr">
            <a:noFill/>
            <a:miter lim="800000"/>
          </a:ln>
        </p:spPr>
        <p:txBody>
          <a:bodyPr lIns="72585" tIns="36293" rIns="72585" bIns="36293" anchor="ctr"/>
          <a:lstStyle/>
          <a:p>
            <a:pPr algn="ctr" defTabSz="725170"/>
            <a:r>
              <a:rPr lang="en-US" altLang="zh-CN" sz="3200">
                <a:solidFill>
                  <a:schemeClr val="bg1"/>
                </a:solidFill>
                <a:latin typeface="微软雅黑" panose="020B0503020204020204" pitchFamily="34" charset="-122"/>
              </a:rPr>
              <a:t>04</a:t>
            </a:r>
            <a:endParaRPr lang="en-US" altLang="zh-CN" sz="3200">
              <a:solidFill>
                <a:schemeClr val="bg1"/>
              </a:solidFill>
              <a:latin typeface="微软雅黑" panose="020B0503020204020204" pitchFamily="34" charset="-122"/>
            </a:endParaRPr>
          </a:p>
          <a:p>
            <a:pPr algn="ctr" defTabSz="725170"/>
            <a:r>
              <a:rPr lang="zh-CN" altLang="en-US" sz="1000" b="0">
                <a:solidFill>
                  <a:schemeClr val="bg1"/>
                </a:solidFill>
                <a:latin typeface="微软雅黑" panose="020B0503020204020204" pitchFamily="34" charset="-122"/>
                <a:sym typeface="造字工房悦黑体验版常规体" pitchFamily="50" charset="-122"/>
              </a:rPr>
              <a:t>请输入您想要的文字内容</a:t>
            </a:r>
            <a:endParaRPr lang="zh-CN" altLang="zh-CN" sz="1000" b="0">
              <a:solidFill>
                <a:schemeClr val="bg1"/>
              </a:solidFill>
              <a:latin typeface="微软雅黑" panose="020B0503020204020204" pitchFamily="34" charset="-122"/>
              <a:sym typeface="造字工房悦黑体验版常规体" pitchFamily="50" charset="-122"/>
            </a:endParaRPr>
          </a:p>
        </p:txBody>
      </p:sp>
      <p:sp>
        <p:nvSpPr>
          <p:cNvPr id="4" name="TextBox 3"/>
          <p:cNvSpPr txBox="1">
            <a:spLocks noChangeArrowheads="1"/>
          </p:cNvSpPr>
          <p:nvPr/>
        </p:nvSpPr>
        <p:spPr bwMode="auto">
          <a:xfrm>
            <a:off x="312738" y="3971925"/>
            <a:ext cx="1884362" cy="13716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a:p>
            <a:endParaRPr lang="en-US" altLang="zh-CN" sz="1000" b="0">
              <a:solidFill>
                <a:srgbClr val="808080"/>
              </a:solidFill>
            </a:endParaRPr>
          </a:p>
        </p:txBody>
      </p:sp>
      <p:cxnSp>
        <p:nvCxnSpPr>
          <p:cNvPr id="6" name="直接连接符 5"/>
          <p:cNvCxnSpPr/>
          <p:nvPr/>
        </p:nvCxnSpPr>
        <p:spPr>
          <a:xfrm>
            <a:off x="312738"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271463" y="3257550"/>
            <a:ext cx="1925637" cy="381000"/>
          </a:xfrm>
          <a:prstGeom prst="rect">
            <a:avLst/>
          </a:prstGeom>
          <a:noFill/>
          <a:ln w="9525">
            <a:noFill/>
            <a:miter lim="800000"/>
          </a:ln>
        </p:spPr>
        <p:txBody>
          <a:bodyPr>
            <a:spAutoFit/>
          </a:bodyPr>
          <a:lstStyle/>
          <a:p>
            <a:pPr algn="ctr"/>
            <a:r>
              <a:rPr lang="zh-CN" altLang="en-US">
                <a:solidFill>
                  <a:schemeClr val="tx2"/>
                </a:solidFill>
                <a:latin typeface="微软雅黑" panose="020B0503020204020204" pitchFamily="34" charset="-122"/>
              </a:rPr>
              <a:t>标题内容</a:t>
            </a:r>
            <a:endParaRPr lang="zh-CN" altLang="en-US">
              <a:solidFill>
                <a:schemeClr val="tx2"/>
              </a:solidFill>
              <a:latin typeface="微软雅黑" panose="020B0503020204020204" pitchFamily="34" charset="-122"/>
            </a:endParaRPr>
          </a:p>
        </p:txBody>
      </p:sp>
      <p:sp>
        <p:nvSpPr>
          <p:cNvPr id="10" name="TextBox 9"/>
          <p:cNvSpPr txBox="1">
            <a:spLocks noChangeArrowheads="1"/>
          </p:cNvSpPr>
          <p:nvPr/>
        </p:nvSpPr>
        <p:spPr bwMode="auto">
          <a:xfrm>
            <a:off x="2759075" y="3971925"/>
            <a:ext cx="1885950"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 name="直接连接符 11"/>
          <p:cNvCxnSpPr/>
          <p:nvPr/>
        </p:nvCxnSpPr>
        <p:spPr>
          <a:xfrm>
            <a:off x="2759075" y="3763963"/>
            <a:ext cx="1885950"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12"/>
          <p:cNvSpPr txBox="1">
            <a:spLocks noChangeArrowheads="1"/>
          </p:cNvSpPr>
          <p:nvPr/>
        </p:nvSpPr>
        <p:spPr bwMode="auto">
          <a:xfrm>
            <a:off x="2717800" y="3257550"/>
            <a:ext cx="1927225"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标题内容</a:t>
            </a:r>
            <a:endParaRPr lang="zh-CN" altLang="en-US">
              <a:solidFill>
                <a:schemeClr val="bg2"/>
              </a:solidFill>
              <a:latin typeface="微软雅黑" panose="020B0503020204020204" pitchFamily="34" charset="-122"/>
            </a:endParaRPr>
          </a:p>
        </p:txBody>
      </p:sp>
      <p:sp>
        <p:nvSpPr>
          <p:cNvPr id="16" name="TextBox 15"/>
          <p:cNvSpPr txBox="1">
            <a:spLocks noChangeArrowheads="1"/>
          </p:cNvSpPr>
          <p:nvPr/>
        </p:nvSpPr>
        <p:spPr bwMode="auto">
          <a:xfrm>
            <a:off x="5264150" y="3971925"/>
            <a:ext cx="1884363"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5" name="直接连接符 17"/>
          <p:cNvCxnSpPr/>
          <p:nvPr/>
        </p:nvCxnSpPr>
        <p:spPr>
          <a:xfrm>
            <a:off x="5264150" y="3763963"/>
            <a:ext cx="1884363"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a:spLocks noChangeArrowheads="1"/>
          </p:cNvSpPr>
          <p:nvPr/>
        </p:nvSpPr>
        <p:spPr bwMode="auto">
          <a:xfrm>
            <a:off x="5221288" y="3257550"/>
            <a:ext cx="1927225" cy="381000"/>
          </a:xfrm>
          <a:prstGeom prst="rect">
            <a:avLst/>
          </a:prstGeom>
          <a:noFill/>
          <a:ln w="9525">
            <a:noFill/>
            <a:miter lim="800000"/>
          </a:ln>
        </p:spPr>
        <p:txBody>
          <a:bodyPr>
            <a:spAutoFit/>
          </a:bodyPr>
          <a:lstStyle/>
          <a:p>
            <a:pPr algn="ctr"/>
            <a:r>
              <a:rPr lang="zh-CN" altLang="en-US">
                <a:solidFill>
                  <a:schemeClr val="tx2"/>
                </a:solidFill>
                <a:latin typeface="微软雅黑" panose="020B0503020204020204" pitchFamily="34" charset="-122"/>
              </a:rPr>
              <a:t>标题内容</a:t>
            </a:r>
            <a:endParaRPr lang="zh-CN" altLang="en-US">
              <a:solidFill>
                <a:schemeClr val="tx2"/>
              </a:solidFill>
              <a:latin typeface="微软雅黑" panose="020B0503020204020204" pitchFamily="34" charset="-122"/>
            </a:endParaRPr>
          </a:p>
        </p:txBody>
      </p:sp>
      <p:sp>
        <p:nvSpPr>
          <p:cNvPr id="22" name="TextBox 21"/>
          <p:cNvSpPr txBox="1">
            <a:spLocks noChangeArrowheads="1"/>
          </p:cNvSpPr>
          <p:nvPr/>
        </p:nvSpPr>
        <p:spPr bwMode="auto">
          <a:xfrm>
            <a:off x="7656513" y="3971925"/>
            <a:ext cx="1884362" cy="1066800"/>
          </a:xfrm>
          <a:prstGeom prst="rect">
            <a:avLst/>
          </a:prstGeom>
          <a:noFill/>
          <a:ln w="9525">
            <a:noFill/>
            <a:miter lim="800000"/>
          </a:ln>
        </p:spPr>
        <p:txBody>
          <a:bodyPr lIns="0" tIns="0" rIns="0" bIns="0">
            <a:spAutoFit/>
          </a:bodyPr>
          <a:lstStyle/>
          <a:p>
            <a:r>
              <a:rPr lang="zh-CN" altLang="en-US" sz="1000" b="0">
                <a:solidFill>
                  <a:srgbClr val="808080"/>
                </a:solidFill>
              </a:rPr>
              <a:t>请在此处添加您需要的文字内容请在此处添加您需要的文字内容请在此处添加您需要的文字内容请在此处添加您需要的文字内容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r>
              <a:rPr lang="zh-CN" altLang="en-US" sz="1000" b="0">
                <a:solidFill>
                  <a:srgbClr val="808080"/>
                </a:solidFill>
              </a:rPr>
              <a:t>请在此处添加您需要的文字内容</a:t>
            </a:r>
            <a:endParaRPr lang="en-US" altLang="zh-CN" sz="1000" b="0">
              <a:solidFill>
                <a:srgbClr val="808080"/>
              </a:solidFill>
            </a:endParaRPr>
          </a:p>
          <a:p>
            <a:endParaRPr lang="en-US" altLang="zh-CN" sz="1000" b="0">
              <a:solidFill>
                <a:srgbClr val="808080"/>
              </a:solidFill>
            </a:endParaRPr>
          </a:p>
        </p:txBody>
      </p:sp>
      <p:cxnSp>
        <p:nvCxnSpPr>
          <p:cNvPr id="24" name="直接连接符 23"/>
          <p:cNvCxnSpPr/>
          <p:nvPr/>
        </p:nvCxnSpPr>
        <p:spPr>
          <a:xfrm>
            <a:off x="7656513" y="3763963"/>
            <a:ext cx="188436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24"/>
          <p:cNvSpPr txBox="1">
            <a:spLocks noChangeArrowheads="1"/>
          </p:cNvSpPr>
          <p:nvPr/>
        </p:nvSpPr>
        <p:spPr bwMode="auto">
          <a:xfrm>
            <a:off x="7615238" y="3257550"/>
            <a:ext cx="1925637" cy="381000"/>
          </a:xfrm>
          <a:prstGeom prst="rect">
            <a:avLst/>
          </a:prstGeom>
          <a:noFill/>
          <a:ln w="9525">
            <a:noFill/>
            <a:miter lim="800000"/>
          </a:ln>
        </p:spPr>
        <p:txBody>
          <a:bodyPr>
            <a:spAutoFit/>
          </a:bodyPr>
          <a:lstStyle/>
          <a:p>
            <a:pPr algn="ctr"/>
            <a:r>
              <a:rPr lang="zh-CN" altLang="en-US">
                <a:solidFill>
                  <a:schemeClr val="bg2"/>
                </a:solidFill>
                <a:latin typeface="微软雅黑" panose="020B0503020204020204" pitchFamily="34" charset="-122"/>
              </a:rPr>
              <a:t>标题内容</a:t>
            </a:r>
            <a:endParaRPr lang="zh-CN" altLang="en-US">
              <a:solidFill>
                <a:schemeClr val="bg2"/>
              </a:solidFill>
              <a:latin typeface="微软雅黑" panose="020B0503020204020204" pitchFamily="34" charset="-122"/>
            </a:endParaRPr>
          </a:p>
        </p:txBody>
      </p:sp>
      <p:cxnSp>
        <p:nvCxnSpPr>
          <p:cNvPr id="27" name="直接连接符 26"/>
          <p:cNvCxnSpPr/>
          <p:nvPr/>
        </p:nvCxnSpPr>
        <p:spPr>
          <a:xfrm>
            <a:off x="312738"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59075"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264150"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56513" y="3763963"/>
            <a:ext cx="377825"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2500"/>
                            </p:stCondLst>
                            <p:childTnLst>
                              <p:par>
                                <p:cTn id="37" presetID="16" presetClass="entr" presetSubtype="37"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4000"/>
                            </p:stCondLst>
                            <p:childTnLst>
                              <p:par>
                                <p:cTn id="52" presetID="16" presetClass="entr" presetSubtype="37"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outVertical)">
                                      <p:cBhvr>
                                        <p:cTn id="54" dur="500"/>
                                        <p:tgtEl>
                                          <p:spTgt spid="2"/>
                                        </p:tgtEl>
                                      </p:cBhvr>
                                    </p:animEffect>
                                  </p:childTnLst>
                                </p:cTn>
                              </p:par>
                            </p:childTnLst>
                          </p:cTn>
                        </p:par>
                        <p:par>
                          <p:cTn id="55" fill="hold">
                            <p:stCondLst>
                              <p:cond delay="4500"/>
                            </p:stCondLst>
                            <p:childTnLst>
                              <p:par>
                                <p:cTn id="56" presetID="22" presetClass="entr" presetSubtype="8"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left)">
                                      <p:cBhvr>
                                        <p:cTn id="58" dur="500"/>
                                        <p:tgtEl>
                                          <p:spTgt spid="28"/>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500"/>
                            </p:stCondLst>
                            <p:childTnLst>
                              <p:par>
                                <p:cTn id="67" presetID="16" presetClass="entr" presetSubtype="37"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barn(outVertical)">
                                      <p:cBhvr>
                                        <p:cTn id="69" dur="500"/>
                                        <p:tgtEl>
                                          <p:spTgt spid="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par>
                          <p:cTn id="81" fill="hold">
                            <p:stCondLst>
                              <p:cond delay="7000"/>
                            </p:stCondLst>
                            <p:childTnLst>
                              <p:par>
                                <p:cTn id="82" presetID="16" presetClass="entr" presetSubtype="37"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outVertical)">
                                      <p:cBhvr>
                                        <p:cTn id="84" dur="500"/>
                                        <p:tgtEl>
                                          <p:spTgt spid="24"/>
                                        </p:tgtEl>
                                      </p:cBhvr>
                                    </p:animEffect>
                                  </p:childTnLst>
                                </p:cTn>
                              </p:par>
                            </p:childTnLst>
                          </p:cTn>
                        </p:par>
                        <p:par>
                          <p:cTn id="85" fill="hold">
                            <p:stCondLst>
                              <p:cond delay="7500"/>
                            </p:stCondLst>
                            <p:childTnLst>
                              <p:par>
                                <p:cTn id="86" presetID="22" presetClass="entr" presetSubtype="8" fill="hold" nodeType="after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wipe(left)">
                                      <p:cBhvr>
                                        <p:cTn id="8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8" grpId="0" animBg="1"/>
      <p:bldP spid="21" grpId="0" animBg="1"/>
      <p:bldP spid="23" grpId="0" animBg="1"/>
      <p:bldP spid="25" grpId="0" animBg="1"/>
      <p:bldP spid="4" grpId="0"/>
      <p:bldP spid="7" grpId="0"/>
      <p:bldP spid="10" grpId="0"/>
      <p:bldP spid="3" grpId="0"/>
      <p:bldP spid="16" grpId="0"/>
      <p:bldP spid="19" grpId="0"/>
      <p:bldP spid="22"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直接连接符 13"/>
          <p:cNvSpPr>
            <a:spLocks noChangeShapeType="1"/>
          </p:cNvSpPr>
          <p:nvPr/>
        </p:nvSpPr>
        <p:spPr bwMode="auto">
          <a:xfrm>
            <a:off x="4248150" y="2687638"/>
            <a:ext cx="1157288" cy="0"/>
          </a:xfrm>
          <a:prstGeom prst="line">
            <a:avLst/>
          </a:prstGeom>
          <a:noFill/>
          <a:ln w="9525">
            <a:solidFill>
              <a:schemeClr val="bg2"/>
            </a:solidFill>
            <a:bevel/>
          </a:ln>
        </p:spPr>
        <p:txBody>
          <a:bodyPr/>
          <a:lstStyle/>
          <a:p>
            <a:endParaRPr lang="zh-CN" altLang="en-US"/>
          </a:p>
        </p:txBody>
      </p:sp>
      <p:sp>
        <p:nvSpPr>
          <p:cNvPr id="55299" name="直接连接符 14"/>
          <p:cNvSpPr>
            <a:spLocks noChangeShapeType="1"/>
          </p:cNvSpPr>
          <p:nvPr/>
        </p:nvSpPr>
        <p:spPr bwMode="auto">
          <a:xfrm>
            <a:off x="4248150" y="3219450"/>
            <a:ext cx="1157288" cy="0"/>
          </a:xfrm>
          <a:prstGeom prst="line">
            <a:avLst/>
          </a:prstGeom>
          <a:noFill/>
          <a:ln w="9525">
            <a:solidFill>
              <a:schemeClr val="tx2"/>
            </a:solidFill>
            <a:bevel/>
          </a:ln>
        </p:spPr>
        <p:txBody>
          <a:bodyPr/>
          <a:lstStyle/>
          <a:p>
            <a:endParaRPr lang="zh-CN" altLang="en-US"/>
          </a:p>
        </p:txBody>
      </p:sp>
      <p:sp>
        <p:nvSpPr>
          <p:cNvPr id="55300" name="矩形 15"/>
          <p:cNvSpPr>
            <a:spLocks noChangeArrowheads="1"/>
          </p:cNvSpPr>
          <p:nvPr/>
        </p:nvSpPr>
        <p:spPr bwMode="auto">
          <a:xfrm>
            <a:off x="827088" y="1460500"/>
            <a:ext cx="2571750" cy="255588"/>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a:solidFill>
                  <a:srgbClr val="808080"/>
                </a:solidFill>
                <a:cs typeface="Arial" panose="020B0604020202020204" pitchFamily="34" charset="0"/>
                <a:sym typeface="Arial" panose="020B0604020202020204" pitchFamily="34" charset="0"/>
              </a:rPr>
              <a:t>单击此处添加标题内容</a:t>
            </a:r>
            <a:endParaRPr lang="zh-CN" altLang="en-US" sz="1200">
              <a:solidFill>
                <a:srgbClr val="808080"/>
              </a:solidFill>
              <a:cs typeface="Arial" panose="020B0604020202020204" pitchFamily="34" charset="0"/>
              <a:sym typeface="微软雅黑" panose="020B0503020204020204" pitchFamily="34" charset="-122"/>
            </a:endParaRPr>
          </a:p>
        </p:txBody>
      </p:sp>
      <p:sp>
        <p:nvSpPr>
          <p:cNvPr id="55301" name="TextBox 16"/>
          <p:cNvSpPr>
            <a:spLocks noChangeArrowheads="1"/>
          </p:cNvSpPr>
          <p:nvPr/>
        </p:nvSpPr>
        <p:spPr bwMode="auto">
          <a:xfrm>
            <a:off x="827088" y="1824038"/>
            <a:ext cx="2174875" cy="866775"/>
          </a:xfrm>
          <a:prstGeom prst="rect">
            <a:avLst/>
          </a:prstGeom>
          <a:noFill/>
          <a:ln w="9525">
            <a:noFill/>
            <a:miter lim="800000"/>
          </a:ln>
        </p:spPr>
        <p:txBody>
          <a:bodyPr lIns="72585" tIns="36293" rIns="72585" bIns="36293">
            <a:spAutoFit/>
          </a:bodyPr>
          <a:lstStyle/>
          <a:p>
            <a:pPr defTabSz="725170">
              <a:lnSpc>
                <a:spcPct val="130000"/>
              </a:lnSpc>
              <a:spcBef>
                <a:spcPts val="475"/>
              </a:spcBef>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nvGrpSpPr>
          <p:cNvPr id="55302" name="组合 17"/>
          <p:cNvGrpSpPr/>
          <p:nvPr/>
        </p:nvGrpSpPr>
        <p:grpSpPr bwMode="auto">
          <a:xfrm>
            <a:off x="752475" y="1808163"/>
            <a:ext cx="3309938" cy="2290762"/>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endParaRPr lang="zh-CN" altLang="en-US"/>
              </a:p>
            </p:txBody>
          </p:sp>
          <p:sp>
            <p:nvSpPr>
              <p:cNvPr id="58399" name="直接连接符 26"/>
              <p:cNvSpPr>
                <a:spLocks noChangeShapeType="1"/>
              </p:cNvSpPr>
              <p:nvPr/>
            </p:nvSpPr>
            <p:spPr bwMode="auto">
              <a:xfrm>
                <a:off x="1957772" y="0"/>
                <a:ext cx="922548" cy="360040"/>
              </a:xfrm>
              <a:prstGeom prst="line">
                <a:avLst/>
              </a:prstGeom>
              <a:noFill/>
              <a:ln w="9525">
                <a:solidFill>
                  <a:schemeClr val="bg2"/>
                </a:solidFill>
                <a:bevel/>
              </a:ln>
            </p:spPr>
            <p:txBody>
              <a:bodyPr/>
              <a:lstStyle/>
              <a:p>
                <a:endParaRPr lang="zh-CN" altLang="en-US"/>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chemeClr val="bg2"/>
                </a:solidFill>
                <a:bevel/>
                <a:headEnd type="oval" w="med" len="med"/>
              </a:ln>
            </p:spPr>
            <p:txBody>
              <a:bodyPr/>
              <a:lstStyle/>
              <a:p>
                <a:endParaRPr lang="zh-CN" altLang="en-US"/>
              </a:p>
            </p:txBody>
          </p:sp>
          <p:sp>
            <p:nvSpPr>
              <p:cNvPr id="58397" name="直接连接符 24"/>
              <p:cNvSpPr>
                <a:spLocks noChangeShapeType="1"/>
              </p:cNvSpPr>
              <p:nvPr/>
            </p:nvSpPr>
            <p:spPr bwMode="auto">
              <a:xfrm>
                <a:off x="1957772" y="0"/>
                <a:ext cx="922548" cy="360040"/>
              </a:xfrm>
              <a:prstGeom prst="line">
                <a:avLst/>
              </a:prstGeom>
              <a:noFill/>
              <a:ln w="9525">
                <a:solidFill>
                  <a:schemeClr val="bg2"/>
                </a:solidFill>
                <a:bevel/>
              </a:ln>
            </p:spPr>
            <p:txBody>
              <a:bodyPr/>
              <a:lstStyle/>
              <a:p>
                <a:endParaRPr lang="zh-CN" altLang="en-US"/>
              </a:p>
            </p:txBody>
          </p:sp>
        </p:grpSp>
      </p:grpSp>
      <p:sp>
        <p:nvSpPr>
          <p:cNvPr id="55303" name="矩形 27"/>
          <p:cNvSpPr>
            <a:spLocks noChangeArrowheads="1"/>
          </p:cNvSpPr>
          <p:nvPr/>
        </p:nvSpPr>
        <p:spPr bwMode="auto">
          <a:xfrm>
            <a:off x="835025" y="4117975"/>
            <a:ext cx="2573338" cy="255588"/>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Arial" panose="020B0604020202020204" pitchFamily="34" charset="0"/>
            </a:endParaRPr>
          </a:p>
        </p:txBody>
      </p:sp>
      <p:sp>
        <p:nvSpPr>
          <p:cNvPr id="55304" name="TextBox 28"/>
          <p:cNvSpPr>
            <a:spLocks noChangeArrowheads="1"/>
          </p:cNvSpPr>
          <p:nvPr/>
        </p:nvSpPr>
        <p:spPr bwMode="auto">
          <a:xfrm>
            <a:off x="835025" y="3178175"/>
            <a:ext cx="2174875" cy="672465"/>
          </a:xfrm>
          <a:prstGeom prst="rect">
            <a:avLst/>
          </a:prstGeom>
          <a:noFill/>
          <a:ln w="9525">
            <a:noFill/>
            <a:miter lim="800000"/>
          </a:ln>
        </p:spPr>
        <p:txBody>
          <a:bodyPr lIns="72585" tIns="36293" rIns="72585" bIns="36293">
            <a:spAutoFit/>
          </a:bodyPr>
          <a:lstStyle/>
          <a:p>
            <a:pPr defTabSz="725170">
              <a:lnSpc>
                <a:spcPct val="130000"/>
              </a:lnSpc>
              <a:spcBef>
                <a:spcPts val="475"/>
              </a:spcBef>
              <a:buFont typeface="Arial" panose="020B0604020202020204" pitchFamily="34" charset="0"/>
              <a:buNone/>
            </a:pPr>
            <a:r>
              <a:rPr sz="1000" b="0" smtClean="0">
                <a:solidFill>
                  <a:srgbClr val="808080"/>
                </a:solidFill>
                <a:latin typeface="微软雅黑" panose="020B0503020204020204" pitchFamily="34" charset="-122"/>
              </a:rPr>
              <a:t>幸运日素材 淘宝店：https://shop145643496.taobao.com</a:t>
            </a:r>
            <a:endParaRPr sz="1000" b="0" smtClean="0">
              <a:solidFill>
                <a:srgbClr val="808080"/>
              </a:solidFill>
              <a:latin typeface="微软雅黑" panose="020B0503020204020204" pitchFamily="34" charset="-122"/>
            </a:endParaRPr>
          </a:p>
        </p:txBody>
      </p:sp>
      <p:grpSp>
        <p:nvGrpSpPr>
          <p:cNvPr id="55305" name="组合 29"/>
          <p:cNvGrpSpPr/>
          <p:nvPr/>
        </p:nvGrpSpPr>
        <p:grpSpPr bwMode="auto">
          <a:xfrm flipH="1">
            <a:off x="5549900" y="1808163"/>
            <a:ext cx="3306763" cy="2290762"/>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endParaRPr lang="zh-CN" altLang="en-US"/>
              </a:p>
            </p:txBody>
          </p:sp>
          <p:sp>
            <p:nvSpPr>
              <p:cNvPr id="58393" name="直接连接符 35"/>
              <p:cNvSpPr>
                <a:spLocks noChangeShapeType="1"/>
              </p:cNvSpPr>
              <p:nvPr/>
            </p:nvSpPr>
            <p:spPr bwMode="auto">
              <a:xfrm>
                <a:off x="1957772" y="0"/>
                <a:ext cx="922548" cy="360040"/>
              </a:xfrm>
              <a:prstGeom prst="line">
                <a:avLst/>
              </a:prstGeom>
              <a:noFill/>
              <a:ln w="9525">
                <a:solidFill>
                  <a:schemeClr val="tx2"/>
                </a:solidFill>
                <a:bevel/>
              </a:ln>
            </p:spPr>
            <p:txBody>
              <a:bodyPr/>
              <a:lstStyle/>
              <a:p>
                <a:endParaRPr lang="zh-CN" altLang="en-US"/>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chemeClr val="tx2"/>
                </a:solidFill>
                <a:bevel/>
                <a:headEnd type="oval" w="med" len="med"/>
              </a:ln>
            </p:spPr>
            <p:txBody>
              <a:bodyPr/>
              <a:lstStyle/>
              <a:p>
                <a:endParaRPr lang="zh-CN" altLang="en-US"/>
              </a:p>
            </p:txBody>
          </p:sp>
          <p:sp>
            <p:nvSpPr>
              <p:cNvPr id="58391" name="直接连接符 33"/>
              <p:cNvSpPr>
                <a:spLocks noChangeShapeType="1"/>
              </p:cNvSpPr>
              <p:nvPr/>
            </p:nvSpPr>
            <p:spPr bwMode="auto">
              <a:xfrm>
                <a:off x="1957772" y="0"/>
                <a:ext cx="922548" cy="360040"/>
              </a:xfrm>
              <a:prstGeom prst="line">
                <a:avLst/>
              </a:prstGeom>
              <a:noFill/>
              <a:ln w="9525">
                <a:solidFill>
                  <a:schemeClr val="tx2"/>
                </a:solidFill>
                <a:bevel/>
              </a:ln>
            </p:spPr>
            <p:txBody>
              <a:bodyPr/>
              <a:lstStyle/>
              <a:p>
                <a:endParaRPr lang="zh-CN" altLang="en-US"/>
              </a:p>
            </p:txBody>
          </p:sp>
        </p:grpSp>
      </p:grpSp>
      <p:sp>
        <p:nvSpPr>
          <p:cNvPr id="55306" name="矩形 36"/>
          <p:cNvSpPr>
            <a:spLocks noChangeArrowheads="1"/>
          </p:cNvSpPr>
          <p:nvPr/>
        </p:nvSpPr>
        <p:spPr bwMode="auto">
          <a:xfrm>
            <a:off x="6294438" y="1463675"/>
            <a:ext cx="2571750" cy="438150"/>
          </a:xfrm>
          <a:prstGeom prst="rect">
            <a:avLst/>
          </a:prstGeom>
          <a:noFill/>
          <a:ln w="9525">
            <a:noFill/>
            <a:miter lim="800000"/>
          </a:ln>
        </p:spPr>
        <p:txBody>
          <a:bodyPr lIns="72585" tIns="36293" rIns="72585" bIns="36293">
            <a:spAutoFit/>
          </a:bodyPr>
          <a:lstStyle/>
          <a:p>
            <a:pPr algn="r" defTabSz="725170">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微软雅黑" panose="020B0503020204020204" pitchFamily="34" charset="-122"/>
            </a:endParaRPr>
          </a:p>
          <a:p>
            <a:pPr algn="r" defTabSz="725170">
              <a:buFont typeface="Arial" panose="020B0604020202020204" pitchFamily="34" charset="0"/>
              <a:buNone/>
            </a:pPr>
            <a:endParaRPr lang="en-US" altLang="zh-CN" sz="1200">
              <a:solidFill>
                <a:srgbClr val="808080"/>
              </a:solidFill>
              <a:cs typeface="Arial" panose="020B0604020202020204" pitchFamily="34" charset="0"/>
              <a:sym typeface="微软雅黑" panose="020B0503020204020204" pitchFamily="34" charset="-122"/>
            </a:endParaRPr>
          </a:p>
        </p:txBody>
      </p:sp>
      <p:sp>
        <p:nvSpPr>
          <p:cNvPr id="55307" name="TextBox 37"/>
          <p:cNvSpPr>
            <a:spLocks noChangeArrowheads="1"/>
          </p:cNvSpPr>
          <p:nvPr/>
        </p:nvSpPr>
        <p:spPr bwMode="auto">
          <a:xfrm>
            <a:off x="6691313" y="1828800"/>
            <a:ext cx="2174875" cy="1125538"/>
          </a:xfrm>
          <a:prstGeom prst="rect">
            <a:avLst/>
          </a:prstGeom>
          <a:noFill/>
          <a:ln w="9525">
            <a:noFill/>
            <a:miter lim="800000"/>
          </a:ln>
        </p:spPr>
        <p:txBody>
          <a:bodyPr lIns="72585" tIns="36293" rIns="72585" bIns="36293">
            <a:spAutoFit/>
          </a:bodyPr>
          <a:lstStyle/>
          <a:p>
            <a:pPr algn="r" defTabSz="725170">
              <a:lnSpc>
                <a:spcPct val="130000"/>
              </a:lnSpc>
              <a:spcBef>
                <a:spcPts val="475"/>
              </a:spcBef>
              <a:buFont typeface="Arial" panose="020B0604020202020204" pitchFamily="34" charset="0"/>
              <a:buNone/>
            </a:pPr>
            <a:r>
              <a:rPr lang="zh-CN" altLang="en-US" sz="1000" b="0">
                <a:solidFill>
                  <a:srgbClr val="808080"/>
                </a:solidFill>
                <a:latin typeface="微软雅黑" panose="020B0503020204020204" pitchFamily="34" charset="-122"/>
              </a:rPr>
              <a:t>请在此处添加您需要的文字内容请在此处添加您需要的文字内容请在此处添加您需要的文字内容请在此处添加您需要的文字内容</a:t>
            </a:r>
            <a:endParaRPr lang="zh-CN" altLang="en-US" sz="1000" b="0">
              <a:solidFill>
                <a:srgbClr val="808080"/>
              </a:solidFill>
              <a:latin typeface="微软雅黑" panose="020B0503020204020204" pitchFamily="34" charset="-122"/>
            </a:endParaRPr>
          </a:p>
          <a:p>
            <a:pPr algn="r" defTabSz="725170">
              <a:lnSpc>
                <a:spcPct val="130000"/>
              </a:lnSpc>
              <a:spcBef>
                <a:spcPts val="475"/>
              </a:spcBef>
              <a:buFont typeface="Arial" panose="020B0604020202020204" pitchFamily="34" charset="0"/>
              <a:buNone/>
            </a:pPr>
            <a:r>
              <a:rPr lang="en-US" altLang="zh-CN" sz="1000" b="0">
                <a:solidFill>
                  <a:srgbClr val="7F7F7F"/>
                </a:solidFill>
                <a:latin typeface="微软雅黑" panose="020B0503020204020204" pitchFamily="34" charset="-122"/>
                <a:cs typeface="Arial" panose="020B0604020202020204" pitchFamily="34" charset="0"/>
                <a:sym typeface="Arial" panose="020B0604020202020204" pitchFamily="34" charset="0"/>
              </a:rPr>
              <a:t>.</a:t>
            </a:r>
            <a:endParaRPr lang="zh-CN" altLang="en-US" sz="1000" b="0">
              <a:solidFill>
                <a:srgbClr val="7F7F7F"/>
              </a:solidFill>
              <a:latin typeface="微软雅黑" panose="020B0503020204020204" pitchFamily="34" charset="-122"/>
              <a:cs typeface="Arial" panose="020B0604020202020204" pitchFamily="34" charset="0"/>
              <a:sym typeface="Arial" panose="020B0604020202020204" pitchFamily="34" charset="0"/>
            </a:endParaRPr>
          </a:p>
        </p:txBody>
      </p:sp>
      <p:sp>
        <p:nvSpPr>
          <p:cNvPr id="55308" name="矩形 38"/>
          <p:cNvSpPr>
            <a:spLocks noChangeArrowheads="1"/>
          </p:cNvSpPr>
          <p:nvPr/>
        </p:nvSpPr>
        <p:spPr bwMode="auto">
          <a:xfrm>
            <a:off x="6294438" y="4121150"/>
            <a:ext cx="2571750" cy="438150"/>
          </a:xfrm>
          <a:prstGeom prst="rect">
            <a:avLst/>
          </a:prstGeom>
          <a:noFill/>
          <a:ln w="9525">
            <a:noFill/>
            <a:miter lim="800000"/>
          </a:ln>
        </p:spPr>
        <p:txBody>
          <a:bodyPr lIns="72585" tIns="36293" rIns="72585" bIns="36293">
            <a:spAutoFit/>
          </a:bodyPr>
          <a:lstStyle/>
          <a:p>
            <a:pPr algn="r" defTabSz="725170">
              <a:buFont typeface="Arial" panose="020B0604020202020204" pitchFamily="34" charset="0"/>
              <a:buNone/>
            </a:pPr>
            <a:r>
              <a:rPr lang="zh-CN" altLang="en-US" sz="1200">
                <a:solidFill>
                  <a:srgbClr val="808080"/>
                </a:solidFill>
                <a:sym typeface="Arial" panose="020B0604020202020204" pitchFamily="34" charset="0"/>
              </a:rPr>
              <a:t>单击此处添加标题内容</a:t>
            </a:r>
            <a:endParaRPr lang="zh-CN" altLang="en-US" sz="1200">
              <a:solidFill>
                <a:srgbClr val="808080"/>
              </a:solidFill>
              <a:sym typeface="微软雅黑" panose="020B0503020204020204" pitchFamily="34" charset="-122"/>
            </a:endParaRPr>
          </a:p>
          <a:p>
            <a:pPr algn="r" defTabSz="725170">
              <a:buFont typeface="Arial" panose="020B0604020202020204" pitchFamily="34" charset="0"/>
              <a:buNone/>
            </a:pPr>
            <a:endParaRPr lang="en-US" altLang="zh-CN" sz="1200">
              <a:solidFill>
                <a:srgbClr val="808080"/>
              </a:solidFill>
              <a:cs typeface="Arial" panose="020B0604020202020204" pitchFamily="34" charset="0"/>
              <a:sym typeface="微软雅黑" panose="020B0503020204020204" pitchFamily="34" charset="-122"/>
            </a:endParaRPr>
          </a:p>
        </p:txBody>
      </p:sp>
      <p:sp>
        <p:nvSpPr>
          <p:cNvPr id="55309" name="TextBox 39"/>
          <p:cNvSpPr>
            <a:spLocks noChangeArrowheads="1"/>
          </p:cNvSpPr>
          <p:nvPr/>
        </p:nvSpPr>
        <p:spPr bwMode="auto">
          <a:xfrm>
            <a:off x="6691313" y="3181350"/>
            <a:ext cx="2174875" cy="866775"/>
          </a:xfrm>
          <a:prstGeom prst="rect">
            <a:avLst/>
          </a:prstGeom>
          <a:noFill/>
          <a:ln w="9525">
            <a:noFill/>
            <a:miter lim="800000"/>
          </a:ln>
        </p:spPr>
        <p:txBody>
          <a:bodyPr lIns="72585" tIns="36293" rIns="72585" bIns="36293">
            <a:spAutoFit/>
          </a:bodyPr>
          <a:lstStyle/>
          <a:p>
            <a:pPr algn="r" defTabSz="725170">
              <a:lnSpc>
                <a:spcPct val="130000"/>
              </a:lnSpc>
              <a:spcBef>
                <a:spcPts val="475"/>
              </a:spcBef>
              <a:buFont typeface="Arial" panose="020B0604020202020204" pitchFamily="34" charset="0"/>
              <a:buNone/>
            </a:pPr>
            <a:r>
              <a:rPr lang="zh-CN" altLang="en-US" sz="1000" b="0">
                <a:solidFill>
                  <a:srgbClr val="808080"/>
                </a:solidFill>
                <a:ea typeface="宋体" panose="02010600030101010101" pitchFamily="2" charset="-122"/>
              </a:rPr>
              <a:t>请在此处添加您需要的文字内容请在此处添加您需要的文字内容请在此处添加您需要的文字内容请在此处添加您需要的文字内容</a:t>
            </a:r>
            <a:endParaRPr lang="zh-CN" altLang="en-US" sz="1000" b="0">
              <a:solidFill>
                <a:srgbClr val="808080"/>
              </a:solidFill>
              <a:ea typeface="宋体" panose="02010600030101010101" pitchFamily="2" charset="-122"/>
            </a:endParaRPr>
          </a:p>
        </p:txBody>
      </p:sp>
      <p:sp>
        <p:nvSpPr>
          <p:cNvPr id="55310" name="矩形 40"/>
          <p:cNvSpPr>
            <a:spLocks noChangeArrowheads="1"/>
          </p:cNvSpPr>
          <p:nvPr/>
        </p:nvSpPr>
        <p:spPr bwMode="auto">
          <a:xfrm>
            <a:off x="4192588" y="2741613"/>
            <a:ext cx="1263650" cy="407987"/>
          </a:xfrm>
          <a:prstGeom prst="rect">
            <a:avLst/>
          </a:prstGeom>
          <a:noFill/>
          <a:ln w="9525">
            <a:noFill/>
            <a:miter lim="800000"/>
          </a:ln>
        </p:spPr>
        <p:txBody>
          <a:bodyPr wrap="none" lIns="72585" tIns="36293" rIns="72585" bIns="36293">
            <a:spAutoFit/>
          </a:bodyPr>
          <a:lstStyle/>
          <a:p>
            <a:pPr algn="ctr" defTabSz="725170">
              <a:buFont typeface="Arial" panose="020B0604020202020204" pitchFamily="34" charset="0"/>
              <a:buNone/>
            </a:pPr>
            <a:r>
              <a:rPr lang="zh-CN" altLang="en-US" sz="2200">
                <a:solidFill>
                  <a:srgbClr val="808080"/>
                </a:solidFill>
                <a:cs typeface="Arial" panose="020B0604020202020204" pitchFamily="34" charset="0"/>
                <a:sym typeface="Arial" panose="020B0604020202020204" pitchFamily="34" charset="0"/>
              </a:rPr>
              <a:t>添加标题</a:t>
            </a:r>
            <a:endParaRPr lang="zh-CN" altLang="en-US" sz="2200">
              <a:solidFill>
                <a:srgbClr val="808080"/>
              </a:solidFill>
              <a:cs typeface="Arial" panose="020B0604020202020204" pitchFamily="34" charset="0"/>
              <a:sym typeface="Arial" panose="020B0604020202020204" pitchFamily="34" charset="0"/>
            </a:endParaRPr>
          </a:p>
        </p:txBody>
      </p:sp>
      <p:grpSp>
        <p:nvGrpSpPr>
          <p:cNvPr id="55328" name="Group 32"/>
          <p:cNvGrpSpPr/>
          <p:nvPr/>
        </p:nvGrpSpPr>
        <p:grpSpPr bwMode="auto">
          <a:xfrm>
            <a:off x="3924300" y="1908175"/>
            <a:ext cx="1728788" cy="576263"/>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bg2"/>
            </a:solidFill>
            <a:ln w="9525">
              <a:noFill/>
              <a:miter lim="800000"/>
            </a:ln>
          </p:spPr>
          <p:txBody>
            <a:bodyPr wrap="none" anchor="ctr"/>
            <a:lstStyle/>
            <a:p>
              <a:endParaRPr lang="zh-CN" altLang="en-US"/>
            </a:p>
          </p:txBody>
        </p:sp>
        <p:sp>
          <p:nvSpPr>
            <p:cNvPr id="58387" name="Rectangle 37"/>
            <p:cNvSpPr>
              <a:spLocks noChangeArrowheads="1"/>
            </p:cNvSpPr>
            <p:nvPr/>
          </p:nvSpPr>
          <p:spPr bwMode="auto">
            <a:xfrm>
              <a:off x="2823" y="1280"/>
              <a:ext cx="420" cy="240"/>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a:solidFill>
                    <a:schemeClr val="bg1"/>
                  </a:solidFill>
                  <a:sym typeface="Arial" panose="020B0604020202020204" pitchFamily="34" charset="0"/>
                </a:rPr>
                <a:t>标题</a:t>
              </a:r>
              <a:endParaRPr lang="zh-CN" altLang="en-US">
                <a:solidFill>
                  <a:schemeClr val="bg1"/>
                </a:solidFill>
                <a:sym typeface="Arial" panose="020B0604020202020204" pitchFamily="34" charset="0"/>
              </a:endParaRPr>
            </a:p>
          </p:txBody>
        </p:sp>
      </p:grpSp>
      <p:grpSp>
        <p:nvGrpSpPr>
          <p:cNvPr id="55329" name="Group 33"/>
          <p:cNvGrpSpPr/>
          <p:nvPr/>
        </p:nvGrpSpPr>
        <p:grpSpPr bwMode="auto">
          <a:xfrm>
            <a:off x="3924300" y="3421063"/>
            <a:ext cx="1728788" cy="576262"/>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tx2"/>
            </a:solidFill>
            <a:ln w="9525">
              <a:noFill/>
              <a:miter lim="800000"/>
            </a:ln>
          </p:spPr>
          <p:txBody>
            <a:bodyPr rot="10800000" wrap="none" anchor="ctr"/>
            <a:lstStyle/>
            <a:p>
              <a:endParaRPr lang="zh-CN" altLang="en-US"/>
            </a:p>
          </p:txBody>
        </p:sp>
        <p:sp>
          <p:nvSpPr>
            <p:cNvPr id="58385" name="Rectangle 38"/>
            <p:cNvSpPr>
              <a:spLocks noChangeArrowheads="1"/>
            </p:cNvSpPr>
            <p:nvPr/>
          </p:nvSpPr>
          <p:spPr bwMode="auto">
            <a:xfrm>
              <a:off x="2823" y="2232"/>
              <a:ext cx="420" cy="240"/>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a:solidFill>
                    <a:schemeClr val="bg1"/>
                  </a:solidFill>
                  <a:sym typeface="Arial" panose="020B0604020202020204" pitchFamily="34" charset="0"/>
                </a:rPr>
                <a:t>标题</a:t>
              </a:r>
              <a:endParaRPr lang="zh-CN" altLang="en-US">
                <a:solidFill>
                  <a:schemeClr val="bg1"/>
                </a:solidFill>
                <a:sym typeface="Arial" panose="020B0604020202020204" pitchFamily="34" charset="0"/>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p:bldP spid="55301" grpId="0"/>
      <p:bldP spid="55303" grpId="0"/>
      <p:bldP spid="55304" grpId="0"/>
      <p:bldP spid="55306" grpId="0"/>
      <p:bldP spid="55307" grpId="0"/>
      <p:bldP spid="55308" grpId="0"/>
      <p:bldP spid="55309" grpId="0"/>
      <p:bldP spid="553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0" y="2259013"/>
            <a:ext cx="2278063" cy="177800"/>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6" name="Rectangle 12"/>
          <p:cNvSpPr>
            <a:spLocks noChangeArrowheads="1"/>
          </p:cNvSpPr>
          <p:nvPr/>
        </p:nvSpPr>
        <p:spPr bwMode="auto">
          <a:xfrm>
            <a:off x="0" y="2562225"/>
            <a:ext cx="4406900" cy="177800"/>
          </a:xfrm>
          <a:prstGeom prst="rect">
            <a:avLst/>
          </a:prstGeom>
          <a:solidFill>
            <a:schemeClr val="tx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7" name="Rectangle 13"/>
          <p:cNvSpPr>
            <a:spLocks noChangeArrowheads="1"/>
          </p:cNvSpPr>
          <p:nvPr/>
        </p:nvSpPr>
        <p:spPr bwMode="auto">
          <a:xfrm>
            <a:off x="0" y="2879725"/>
            <a:ext cx="6894513" cy="177800"/>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8" name="Rectangle 14"/>
          <p:cNvSpPr>
            <a:spLocks noChangeArrowheads="1"/>
          </p:cNvSpPr>
          <p:nvPr/>
        </p:nvSpPr>
        <p:spPr bwMode="auto">
          <a:xfrm>
            <a:off x="0" y="3179763"/>
            <a:ext cx="4979988" cy="176212"/>
          </a:xfrm>
          <a:prstGeom prst="rect">
            <a:avLst/>
          </a:prstGeom>
          <a:solidFill>
            <a:schemeClr val="tx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9" name="Rectangle 15"/>
          <p:cNvSpPr>
            <a:spLocks noChangeArrowheads="1"/>
          </p:cNvSpPr>
          <p:nvPr/>
        </p:nvSpPr>
        <p:spPr bwMode="auto">
          <a:xfrm>
            <a:off x="0" y="3502025"/>
            <a:ext cx="2825750" cy="176213"/>
          </a:xfrm>
          <a:prstGeom prst="rect">
            <a:avLst/>
          </a:prstGeom>
          <a:solidFill>
            <a:schemeClr val="bg2"/>
          </a:solidFill>
          <a:ln w="9525">
            <a:noFill/>
            <a:miter lim="800000"/>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grpSp>
        <p:nvGrpSpPr>
          <p:cNvPr id="95267" name="Group 35"/>
          <p:cNvGrpSpPr/>
          <p:nvPr/>
        </p:nvGrpSpPr>
        <p:grpSpPr bwMode="auto">
          <a:xfrm>
            <a:off x="1690688" y="1260475"/>
            <a:ext cx="1174750" cy="1176338"/>
            <a:chOff x="1065" y="794"/>
            <a:chExt cx="740" cy="741"/>
          </a:xfrm>
        </p:grpSpPr>
        <p:sp>
          <p:nvSpPr>
            <p:cNvPr id="60443" name="Freeform 6"/>
            <p:cNvSpPr>
              <a:spLocks noEditPoints="1"/>
            </p:cNvSpPr>
            <p:nvPr/>
          </p:nvSpPr>
          <p:spPr bwMode="auto">
            <a:xfrm>
              <a:off x="1065" y="794"/>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41 h 2222"/>
                <a:gd name="T12" fmla="*/ 17586 w 2222"/>
                <a:gd name="T13" fmla="*/ 10416 h 2222"/>
                <a:gd name="T14" fmla="*/ 10360 w 2222"/>
                <a:gd name="T15" fmla="*/ 17691 h 2222"/>
                <a:gd name="T16" fmla="*/ 3124 w 2222"/>
                <a:gd name="T17" fmla="*/ 10416 h 2222"/>
                <a:gd name="T18" fmla="*/ 10360 w 2222"/>
                <a:gd name="T19" fmla="*/ 314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2"/>
            </a:solidFill>
            <a:ln w="9525">
              <a:noFill/>
              <a:round/>
            </a:ln>
          </p:spPr>
          <p:txBody>
            <a:bodyPr/>
            <a:lstStyle/>
            <a:p>
              <a:endParaRPr lang="zh-CN" altLang="en-US"/>
            </a:p>
          </p:txBody>
        </p:sp>
        <p:sp>
          <p:nvSpPr>
            <p:cNvPr id="60444" name="TextBox 11"/>
            <p:cNvSpPr txBox="1">
              <a:spLocks noChangeArrowheads="1"/>
            </p:cNvSpPr>
            <p:nvPr/>
          </p:nvSpPr>
          <p:spPr bwMode="auto">
            <a:xfrm>
              <a:off x="1248" y="975"/>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68" name="Group 36"/>
          <p:cNvGrpSpPr/>
          <p:nvPr/>
        </p:nvGrpSpPr>
        <p:grpSpPr bwMode="auto">
          <a:xfrm>
            <a:off x="3806825" y="1563688"/>
            <a:ext cx="1174750" cy="1176337"/>
            <a:chOff x="2398" y="985"/>
            <a:chExt cx="740" cy="741"/>
          </a:xfrm>
        </p:grpSpPr>
        <p:sp>
          <p:nvSpPr>
            <p:cNvPr id="60441" name="Freeform 7"/>
            <p:cNvSpPr>
              <a:spLocks noEditPoints="1"/>
            </p:cNvSpPr>
            <p:nvPr/>
          </p:nvSpPr>
          <p:spPr bwMode="auto">
            <a:xfrm>
              <a:off x="2398" y="985"/>
              <a:ext cx="740" cy="741"/>
            </a:xfrm>
            <a:custGeom>
              <a:avLst/>
              <a:gdLst>
                <a:gd name="T0" fmla="*/ 10360 w 2222"/>
                <a:gd name="T1" fmla="*/ 0 h 2222"/>
                <a:gd name="T2" fmla="*/ 20720 w 2222"/>
                <a:gd name="T3" fmla="*/ 10416 h 2222"/>
                <a:gd name="T4" fmla="*/ 10360 w 2222"/>
                <a:gd name="T5" fmla="*/ 20832 h 2222"/>
                <a:gd name="T6" fmla="*/ 0 w 2222"/>
                <a:gd name="T7" fmla="*/ 10416 h 2222"/>
                <a:gd name="T8" fmla="*/ 10360 w 2222"/>
                <a:gd name="T9" fmla="*/ 0 h 2222"/>
                <a:gd name="T10" fmla="*/ 10360 w 2222"/>
                <a:gd name="T11" fmla="*/ 3150 h 2222"/>
                <a:gd name="T12" fmla="*/ 17596 w 2222"/>
                <a:gd name="T13" fmla="*/ 10416 h 2222"/>
                <a:gd name="T14" fmla="*/ 10360 w 2222"/>
                <a:gd name="T15" fmla="*/ 17691 h 2222"/>
                <a:gd name="T16" fmla="*/ 3133 w 2222"/>
                <a:gd name="T17" fmla="*/ 10416 h 2222"/>
                <a:gd name="T18" fmla="*/ 10360 w 2222"/>
                <a:gd name="T19" fmla="*/ 3150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w="9525">
              <a:noFill/>
              <a:round/>
            </a:ln>
          </p:spPr>
          <p:txBody>
            <a:bodyPr/>
            <a:lstStyle/>
            <a:p>
              <a:endParaRPr lang="zh-CN" altLang="en-US"/>
            </a:p>
          </p:txBody>
        </p:sp>
        <p:sp>
          <p:nvSpPr>
            <p:cNvPr id="60442" name="TextBox 14"/>
            <p:cNvSpPr txBox="1">
              <a:spLocks noChangeArrowheads="1"/>
            </p:cNvSpPr>
            <p:nvPr/>
          </p:nvSpPr>
          <p:spPr bwMode="auto">
            <a:xfrm>
              <a:off x="2581" y="1157"/>
              <a:ext cx="388" cy="384"/>
            </a:xfrm>
            <a:prstGeom prst="rect">
              <a:avLst/>
            </a:prstGeom>
            <a:noFill/>
            <a:ln w="9525">
              <a:noFill/>
              <a:miter lim="800000"/>
            </a:ln>
          </p:spPr>
          <p:txBody>
            <a:bodyPr wrap="none">
              <a:spAutoFit/>
            </a:bodyPr>
            <a:lstStyle/>
            <a:p>
              <a:pPr algn="ct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algn="ct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69" name="Group 37"/>
          <p:cNvGrpSpPr/>
          <p:nvPr/>
        </p:nvGrpSpPr>
        <p:grpSpPr bwMode="auto">
          <a:xfrm>
            <a:off x="6307138" y="1882775"/>
            <a:ext cx="1176337" cy="1174750"/>
            <a:chOff x="3973" y="1186"/>
            <a:chExt cx="741" cy="740"/>
          </a:xfrm>
        </p:grpSpPr>
        <p:sp>
          <p:nvSpPr>
            <p:cNvPr id="60439" name="Freeform 8"/>
            <p:cNvSpPr>
              <a:spLocks noEditPoints="1"/>
            </p:cNvSpPr>
            <p:nvPr/>
          </p:nvSpPr>
          <p:spPr bwMode="auto">
            <a:xfrm>
              <a:off x="3973" y="1186"/>
              <a:ext cx="741" cy="740"/>
            </a:xfrm>
            <a:custGeom>
              <a:avLst/>
              <a:gdLst>
                <a:gd name="T0" fmla="*/ 10430 w 2221"/>
                <a:gd name="T1" fmla="*/ 0 h 2222"/>
                <a:gd name="T2" fmla="*/ 20869 w 2221"/>
                <a:gd name="T3" fmla="*/ 10350 h 2222"/>
                <a:gd name="T4" fmla="*/ 10430 w 2221"/>
                <a:gd name="T5" fmla="*/ 20700 h 2222"/>
                <a:gd name="T6" fmla="*/ 0 w 2221"/>
                <a:gd name="T7" fmla="*/ 10350 h 2222"/>
                <a:gd name="T8" fmla="*/ 10430 w 2221"/>
                <a:gd name="T9" fmla="*/ 0 h 2222"/>
                <a:gd name="T10" fmla="*/ 10430 w 2221"/>
                <a:gd name="T11" fmla="*/ 3121 h 2222"/>
                <a:gd name="T12" fmla="*/ 17722 w 2221"/>
                <a:gd name="T13" fmla="*/ 10350 h 2222"/>
                <a:gd name="T14" fmla="*/ 10430 w 2221"/>
                <a:gd name="T15" fmla="*/ 17570 h 2222"/>
                <a:gd name="T16" fmla="*/ 3148 w 2221"/>
                <a:gd name="T17" fmla="*/ 10350 h 2222"/>
                <a:gd name="T18" fmla="*/ 10430 w 2221"/>
                <a:gd name="T19" fmla="*/ 312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2"/>
            </a:solidFill>
            <a:ln w="9525">
              <a:noFill/>
              <a:round/>
            </a:ln>
          </p:spPr>
          <p:txBody>
            <a:bodyPr/>
            <a:lstStyle/>
            <a:p>
              <a:endParaRPr lang="zh-CN" altLang="en-US"/>
            </a:p>
          </p:txBody>
        </p:sp>
        <p:sp>
          <p:nvSpPr>
            <p:cNvPr id="60440" name="TextBox 17"/>
            <p:cNvSpPr txBox="1">
              <a:spLocks noChangeArrowheads="1"/>
            </p:cNvSpPr>
            <p:nvPr/>
          </p:nvSpPr>
          <p:spPr bwMode="auto">
            <a:xfrm>
              <a:off x="4152" y="1342"/>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grpSp>
        <p:nvGrpSpPr>
          <p:cNvPr id="95270" name="Group 38"/>
          <p:cNvGrpSpPr/>
          <p:nvPr/>
        </p:nvGrpSpPr>
        <p:grpSpPr bwMode="auto">
          <a:xfrm>
            <a:off x="4391025" y="3179763"/>
            <a:ext cx="1176338" cy="1176337"/>
            <a:chOff x="2766" y="2003"/>
            <a:chExt cx="741" cy="741"/>
          </a:xfrm>
        </p:grpSpPr>
        <p:sp>
          <p:nvSpPr>
            <p:cNvPr id="60437" name="Freeform 9"/>
            <p:cNvSpPr>
              <a:spLocks noEditPoints="1"/>
            </p:cNvSpPr>
            <p:nvPr/>
          </p:nvSpPr>
          <p:spPr bwMode="auto">
            <a:xfrm>
              <a:off x="2766" y="2003"/>
              <a:ext cx="741" cy="741"/>
            </a:xfrm>
            <a:custGeom>
              <a:avLst/>
              <a:gdLst>
                <a:gd name="T0" fmla="*/ 10439 w 2221"/>
                <a:gd name="T1" fmla="*/ 20832 h 2222"/>
                <a:gd name="T2" fmla="*/ 20869 w 2221"/>
                <a:gd name="T3" fmla="*/ 10416 h 2222"/>
                <a:gd name="T4" fmla="*/ 10439 w 2221"/>
                <a:gd name="T5" fmla="*/ 0 h 2222"/>
                <a:gd name="T6" fmla="*/ 0 w 2221"/>
                <a:gd name="T7" fmla="*/ 10416 h 2222"/>
                <a:gd name="T8" fmla="*/ 10439 w 2221"/>
                <a:gd name="T9" fmla="*/ 20832 h 2222"/>
                <a:gd name="T10" fmla="*/ 10439 w 2221"/>
                <a:gd name="T11" fmla="*/ 17691 h 2222"/>
                <a:gd name="T12" fmla="*/ 17722 w 2221"/>
                <a:gd name="T13" fmla="*/ 10416 h 2222"/>
                <a:gd name="T14" fmla="*/ 10439 w 2221"/>
                <a:gd name="T15" fmla="*/ 3141 h 2222"/>
                <a:gd name="T16" fmla="*/ 3148 w 2221"/>
                <a:gd name="T17" fmla="*/ 10416 h 2222"/>
                <a:gd name="T18" fmla="*/ 10439 w 2221"/>
                <a:gd name="T19" fmla="*/ 17691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1"/>
                <a:gd name="T31" fmla="*/ 0 h 2222"/>
                <a:gd name="T32" fmla="*/ 2221 w 2221"/>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w="9525">
              <a:noFill/>
              <a:round/>
            </a:ln>
          </p:spPr>
          <p:txBody>
            <a:bodyPr/>
            <a:lstStyle/>
            <a:p>
              <a:endParaRPr lang="zh-CN" altLang="en-US"/>
            </a:p>
          </p:txBody>
        </p:sp>
        <p:sp>
          <p:nvSpPr>
            <p:cNvPr id="60438" name="TextBox 20"/>
            <p:cNvSpPr txBox="1">
              <a:spLocks noChangeArrowheads="1"/>
            </p:cNvSpPr>
            <p:nvPr/>
          </p:nvSpPr>
          <p:spPr bwMode="auto">
            <a:xfrm>
              <a:off x="2940" y="2159"/>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en-US" altLang="zh-CN" sz="1700" b="0">
                <a:solidFill>
                  <a:srgbClr val="808080"/>
                </a:solidFill>
                <a:latin typeface="微软雅黑" panose="020B0503020204020204" pitchFamily="34" charset="-122"/>
              </a:endParaRPr>
            </a:p>
          </p:txBody>
        </p:sp>
      </p:grpSp>
      <p:grpSp>
        <p:nvGrpSpPr>
          <p:cNvPr id="95271" name="Group 39"/>
          <p:cNvGrpSpPr/>
          <p:nvPr/>
        </p:nvGrpSpPr>
        <p:grpSpPr bwMode="auto">
          <a:xfrm>
            <a:off x="2239963" y="3502025"/>
            <a:ext cx="1173162" cy="1174750"/>
            <a:chOff x="1411" y="2206"/>
            <a:chExt cx="739" cy="740"/>
          </a:xfrm>
        </p:grpSpPr>
        <p:sp>
          <p:nvSpPr>
            <p:cNvPr id="60435" name="Freeform 10"/>
            <p:cNvSpPr>
              <a:spLocks noEditPoints="1"/>
            </p:cNvSpPr>
            <p:nvPr/>
          </p:nvSpPr>
          <p:spPr bwMode="auto">
            <a:xfrm>
              <a:off x="1411" y="2206"/>
              <a:ext cx="739" cy="740"/>
            </a:xfrm>
            <a:custGeom>
              <a:avLst/>
              <a:gdLst>
                <a:gd name="T0" fmla="*/ 10294 w 2222"/>
                <a:gd name="T1" fmla="*/ 20700 h 2222"/>
                <a:gd name="T2" fmla="*/ 20588 w 2222"/>
                <a:gd name="T3" fmla="*/ 10350 h 2222"/>
                <a:gd name="T4" fmla="*/ 10294 w 2222"/>
                <a:gd name="T5" fmla="*/ 0 h 2222"/>
                <a:gd name="T6" fmla="*/ 0 w 2222"/>
                <a:gd name="T7" fmla="*/ 10350 h 2222"/>
                <a:gd name="T8" fmla="*/ 10294 w 2222"/>
                <a:gd name="T9" fmla="*/ 20700 h 2222"/>
                <a:gd name="T10" fmla="*/ 10294 w 2222"/>
                <a:gd name="T11" fmla="*/ 17579 h 2222"/>
                <a:gd name="T12" fmla="*/ 17484 w 2222"/>
                <a:gd name="T13" fmla="*/ 10350 h 2222"/>
                <a:gd name="T14" fmla="*/ 10294 w 2222"/>
                <a:gd name="T15" fmla="*/ 3121 h 2222"/>
                <a:gd name="T16" fmla="*/ 3104 w 2222"/>
                <a:gd name="T17" fmla="*/ 10350 h 2222"/>
                <a:gd name="T18" fmla="*/ 10294 w 2222"/>
                <a:gd name="T19" fmla="*/ 17579 h 2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22"/>
                <a:gd name="T31" fmla="*/ 0 h 2222"/>
                <a:gd name="T32" fmla="*/ 2222 w 2222"/>
                <a:gd name="T33" fmla="*/ 2222 h 22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2"/>
            </a:solidFill>
            <a:ln w="9525">
              <a:noFill/>
              <a:round/>
            </a:ln>
          </p:spPr>
          <p:txBody>
            <a:bodyPr/>
            <a:lstStyle/>
            <a:p>
              <a:endParaRPr lang="zh-CN" altLang="en-US"/>
            </a:p>
          </p:txBody>
        </p:sp>
        <p:sp>
          <p:nvSpPr>
            <p:cNvPr id="60436" name="TextBox 23"/>
            <p:cNvSpPr txBox="1">
              <a:spLocks noChangeArrowheads="1"/>
            </p:cNvSpPr>
            <p:nvPr/>
          </p:nvSpPr>
          <p:spPr bwMode="auto">
            <a:xfrm>
              <a:off x="1600" y="2374"/>
              <a:ext cx="388" cy="384"/>
            </a:xfrm>
            <a:prstGeom prst="rect">
              <a:avLst/>
            </a:prstGeom>
            <a:noFill/>
            <a:ln w="9525">
              <a:noFill/>
              <a:miter lim="800000"/>
            </a:ln>
          </p:spPr>
          <p:txBody>
            <a:bodyPr wrap="none">
              <a:spAutoFit/>
            </a:bodyPr>
            <a:lstStyle/>
            <a:p>
              <a:pPr defTabSz="914400">
                <a:buFont typeface="Arial" panose="020B0604020202020204" pitchFamily="34" charset="0"/>
                <a:buNone/>
              </a:pPr>
              <a:r>
                <a:rPr lang="zh-CN" altLang="en-US" sz="1700" b="0">
                  <a:solidFill>
                    <a:srgbClr val="808080"/>
                  </a:solidFill>
                  <a:latin typeface="微软雅黑" panose="020B0503020204020204" pitchFamily="34" charset="-122"/>
                </a:rPr>
                <a:t>标题</a:t>
              </a:r>
              <a:endParaRPr lang="zh-CN" altLang="en-US" sz="1700" b="0">
                <a:solidFill>
                  <a:srgbClr val="808080"/>
                </a:solidFill>
                <a:latin typeface="微软雅黑" panose="020B0503020204020204" pitchFamily="34" charset="-122"/>
              </a:endParaRPr>
            </a:p>
            <a:p>
              <a:pPr defTabSz="914400">
                <a:buFont typeface="Arial" panose="020B0604020202020204" pitchFamily="34" charset="0"/>
                <a:buNone/>
              </a:pPr>
              <a:r>
                <a:rPr lang="zh-CN" altLang="en-US" sz="1700" b="0">
                  <a:solidFill>
                    <a:srgbClr val="808080"/>
                  </a:solidFill>
                  <a:latin typeface="微软雅黑" panose="020B0503020204020204" pitchFamily="34" charset="-122"/>
                </a:rPr>
                <a:t>内容</a:t>
              </a:r>
              <a:endParaRPr lang="zh-CN" altLang="en-US" sz="1700" b="0">
                <a:solidFill>
                  <a:srgbClr val="808080"/>
                </a:solidFill>
                <a:latin typeface="微软雅黑" panose="020B0503020204020204" pitchFamily="34" charset="-122"/>
              </a:endParaRPr>
            </a:p>
          </p:txBody>
        </p:sp>
      </p:grpSp>
      <p:sp>
        <p:nvSpPr>
          <p:cNvPr id="36" name="等腰三角形 1"/>
          <p:cNvSpPr/>
          <p:nvPr/>
        </p:nvSpPr>
        <p:spPr bwMode="auto">
          <a:xfrm flipV="1">
            <a:off x="3676650" y="1473200"/>
            <a:ext cx="1317625" cy="120650"/>
          </a:xfrm>
          <a:custGeom>
            <a:avLst/>
            <a:gdLst>
              <a:gd name="T0" fmla="*/ 102178 w 2313967"/>
              <a:gd name="T1" fmla="*/ 0 h 288032"/>
              <a:gd name="T2" fmla="*/ 129676 w 2313967"/>
              <a:gd name="T3" fmla="*/ 15877 h 288032"/>
              <a:gd name="T4" fmla="*/ 427230 w 2313967"/>
              <a:gd name="T5" fmla="*/ 15877 h 288032"/>
              <a:gd name="T6" fmla="*/ 427230 w 2313967"/>
              <a:gd name="T7" fmla="*/ 21169 h 288032"/>
              <a:gd name="T8" fmla="*/ 138842 w 2313967"/>
              <a:gd name="T9" fmla="*/ 21169 h 288032"/>
              <a:gd name="T10" fmla="*/ 65513 w 2313967"/>
              <a:gd name="T11" fmla="*/ 21169 h 288032"/>
              <a:gd name="T12" fmla="*/ 0 w 2313967"/>
              <a:gd name="T13" fmla="*/ 21169 h 288032"/>
              <a:gd name="T14" fmla="*/ 0 w 2313967"/>
              <a:gd name="T15" fmla="*/ 15877 h 288032"/>
              <a:gd name="T16" fmla="*/ 74679 w 2313967"/>
              <a:gd name="T17" fmla="*/ 15877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38" name="等腰三角形 1"/>
          <p:cNvSpPr/>
          <p:nvPr/>
        </p:nvSpPr>
        <p:spPr bwMode="auto">
          <a:xfrm flipV="1">
            <a:off x="6208713" y="1800225"/>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0" name="等腰三角形 1"/>
          <p:cNvSpPr/>
          <p:nvPr/>
        </p:nvSpPr>
        <p:spPr bwMode="auto">
          <a:xfrm>
            <a:off x="4332288" y="4356100"/>
            <a:ext cx="1316037" cy="122238"/>
          </a:xfrm>
          <a:custGeom>
            <a:avLst/>
            <a:gdLst>
              <a:gd name="T0" fmla="*/ 101809 w 2313967"/>
              <a:gd name="T1" fmla="*/ 0 h 288032"/>
              <a:gd name="T2" fmla="*/ 129208 w 2313967"/>
              <a:gd name="T3" fmla="*/ 16512 h 288032"/>
              <a:gd name="T4" fmla="*/ 425687 w 2313967"/>
              <a:gd name="T5" fmla="*/ 16512 h 288032"/>
              <a:gd name="T6" fmla="*/ 425687 w 2313967"/>
              <a:gd name="T7" fmla="*/ 22016 h 288032"/>
              <a:gd name="T8" fmla="*/ 138341 w 2313967"/>
              <a:gd name="T9" fmla="*/ 22016 h 288032"/>
              <a:gd name="T10" fmla="*/ 65276 w 2313967"/>
              <a:gd name="T11" fmla="*/ 22016 h 288032"/>
              <a:gd name="T12" fmla="*/ 0 w 2313967"/>
              <a:gd name="T13" fmla="*/ 22016 h 288032"/>
              <a:gd name="T14" fmla="*/ 0 w 2313967"/>
              <a:gd name="T15" fmla="*/ 16512 h 288032"/>
              <a:gd name="T16" fmla="*/ 74409 w 2313967"/>
              <a:gd name="T17" fmla="*/ 16512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42" name="等腰三角形 1"/>
          <p:cNvSpPr/>
          <p:nvPr/>
        </p:nvSpPr>
        <p:spPr bwMode="auto">
          <a:xfrm>
            <a:off x="2179638" y="4619625"/>
            <a:ext cx="1316037" cy="123825"/>
          </a:xfrm>
          <a:custGeom>
            <a:avLst/>
            <a:gdLst>
              <a:gd name="T0" fmla="*/ 101809 w 2313967"/>
              <a:gd name="T1" fmla="*/ 0 h 288032"/>
              <a:gd name="T2" fmla="*/ 129208 w 2313967"/>
              <a:gd name="T3" fmla="*/ 17163 h 288032"/>
              <a:gd name="T4" fmla="*/ 425687 w 2313967"/>
              <a:gd name="T5" fmla="*/ 17163 h 288032"/>
              <a:gd name="T6" fmla="*/ 425687 w 2313967"/>
              <a:gd name="T7" fmla="*/ 22884 h 288032"/>
              <a:gd name="T8" fmla="*/ 138341 w 2313967"/>
              <a:gd name="T9" fmla="*/ 22884 h 288032"/>
              <a:gd name="T10" fmla="*/ 65276 w 2313967"/>
              <a:gd name="T11" fmla="*/ 22884 h 288032"/>
              <a:gd name="T12" fmla="*/ 0 w 2313967"/>
              <a:gd name="T13" fmla="*/ 22884 h 288032"/>
              <a:gd name="T14" fmla="*/ 0 w 2313967"/>
              <a:gd name="T15" fmla="*/ 17163 h 288032"/>
              <a:gd name="T16" fmla="*/ 74409 w 2313967"/>
              <a:gd name="T17" fmla="*/ 17163 h 2880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13967"/>
              <a:gd name="T28" fmla="*/ 0 h 288032"/>
              <a:gd name="T29" fmla="*/ 2313967 w 2313967"/>
              <a:gd name="T30" fmla="*/ 288032 h 2880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rgbClr val="808080"/>
          </a:solidFill>
          <a:ln w="9525" cap="flat" cmpd="sng" algn="ctr">
            <a:noFill/>
            <a:prstDash val="solid"/>
            <a:round/>
            <a:headEnd type="none" w="med" len="med"/>
            <a:tailEnd type="none" w="med" len="med"/>
          </a:ln>
        </p:spPr>
        <p:txBody>
          <a:bodyPr/>
          <a:lstStyle/>
          <a:p>
            <a:endParaRPr lang="zh-CN" altLang="en-US"/>
          </a:p>
        </p:txBody>
      </p:sp>
      <p:sp>
        <p:nvSpPr>
          <p:cNvPr id="95263" name="Text Box 31"/>
          <p:cNvSpPr txBox="1">
            <a:spLocks noChangeArrowheads="1"/>
          </p:cNvSpPr>
          <p:nvPr/>
        </p:nvSpPr>
        <p:spPr bwMode="auto">
          <a:xfrm>
            <a:off x="3565525" y="1044575"/>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4" name="Text Box 32"/>
          <p:cNvSpPr txBox="1">
            <a:spLocks noChangeArrowheads="1"/>
          </p:cNvSpPr>
          <p:nvPr/>
        </p:nvSpPr>
        <p:spPr bwMode="auto">
          <a:xfrm>
            <a:off x="6086475" y="1366838"/>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5" name="Text Box 33"/>
          <p:cNvSpPr txBox="1">
            <a:spLocks noChangeArrowheads="1"/>
          </p:cNvSpPr>
          <p:nvPr/>
        </p:nvSpPr>
        <p:spPr bwMode="auto">
          <a:xfrm>
            <a:off x="2052638" y="4751388"/>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
        <p:nvSpPr>
          <p:cNvPr id="95266" name="Text Box 34"/>
          <p:cNvSpPr txBox="1">
            <a:spLocks noChangeArrowheads="1"/>
          </p:cNvSpPr>
          <p:nvPr/>
        </p:nvSpPr>
        <p:spPr bwMode="auto">
          <a:xfrm>
            <a:off x="4213225" y="4500563"/>
            <a:ext cx="1511300" cy="396875"/>
          </a:xfrm>
          <a:prstGeom prst="rect">
            <a:avLst/>
          </a:prstGeom>
          <a:noFill/>
          <a:ln w="9525">
            <a:noFill/>
            <a:miter lim="800000"/>
          </a:ln>
        </p:spPr>
        <p:txBody>
          <a:bodyPr>
            <a:spAutoFit/>
          </a:bodyPr>
          <a:lstStyle/>
          <a:p>
            <a:pPr defTabSz="914400">
              <a:spcBef>
                <a:spcPct val="50000"/>
              </a:spcBef>
            </a:pPr>
            <a:r>
              <a:rPr lang="zh-CN" altLang="en-US" sz="1000" b="0">
                <a:solidFill>
                  <a:srgbClr val="808080"/>
                </a:solidFill>
              </a:rPr>
              <a:t>请在此处添加文字内容请在此处添加文字内容</a:t>
            </a:r>
            <a:endParaRPr lang="zh-CN" altLang="en-US" sz="1000" b="0">
              <a:solidFill>
                <a:srgbClr val="808080"/>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95267"/>
                                        </p:tgtEl>
                                        <p:attrNameLst>
                                          <p:attrName>style.visibility</p:attrName>
                                        </p:attrNameLst>
                                      </p:cBhvr>
                                      <p:to>
                                        <p:strVal val="visible"/>
                                      </p:to>
                                    </p:set>
                                    <p:animEffect transition="in" filter="wipe(down)">
                                      <p:cBhvr>
                                        <p:cTn id="10" dur="1000"/>
                                        <p:tgtEl>
                                          <p:spTgt spid="9526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95268"/>
                                        </p:tgtEl>
                                        <p:attrNameLst>
                                          <p:attrName>style.visibility</p:attrName>
                                        </p:attrNameLst>
                                      </p:cBhvr>
                                      <p:to>
                                        <p:strVal val="visible"/>
                                      </p:to>
                                    </p:set>
                                    <p:animEffect transition="in" filter="wipe(down)">
                                      <p:cBhvr>
                                        <p:cTn id="16" dur="1000"/>
                                        <p:tgtEl>
                                          <p:spTgt spid="9526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95269"/>
                                        </p:tgtEl>
                                        <p:attrNameLst>
                                          <p:attrName>style.visibility</p:attrName>
                                        </p:attrNameLst>
                                      </p:cBhvr>
                                      <p:to>
                                        <p:strVal val="visible"/>
                                      </p:to>
                                    </p:set>
                                    <p:animEffect transition="in" filter="wipe(down)">
                                      <p:cBhvr>
                                        <p:cTn id="22" dur="1000"/>
                                        <p:tgtEl>
                                          <p:spTgt spid="9526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par>
                                <p:cTn id="26" presetID="22" presetClass="entr" presetSubtype="1" fill="hold" nodeType="withEffect">
                                  <p:stCondLst>
                                    <p:cond delay="0"/>
                                  </p:stCondLst>
                                  <p:childTnLst>
                                    <p:set>
                                      <p:cBhvr>
                                        <p:cTn id="27" dur="1" fill="hold">
                                          <p:stCondLst>
                                            <p:cond delay="0"/>
                                          </p:stCondLst>
                                        </p:cTn>
                                        <p:tgtEl>
                                          <p:spTgt spid="95270"/>
                                        </p:tgtEl>
                                        <p:attrNameLst>
                                          <p:attrName>style.visibility</p:attrName>
                                        </p:attrNameLst>
                                      </p:cBhvr>
                                      <p:to>
                                        <p:strVal val="visible"/>
                                      </p:to>
                                    </p:set>
                                    <p:animEffect transition="in" filter="wipe(up)">
                                      <p:cBhvr>
                                        <p:cTn id="28" dur="1000"/>
                                        <p:tgtEl>
                                          <p:spTgt spid="952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1000"/>
                                        <p:tgtEl>
                                          <p:spTgt spid="9"/>
                                        </p:tgtEl>
                                      </p:cBhvr>
                                    </p:animEffect>
                                  </p:childTnLst>
                                </p:cTn>
                              </p:par>
                              <p:par>
                                <p:cTn id="32" presetID="22" presetClass="entr" presetSubtype="1" fill="hold" nodeType="withEffect">
                                  <p:stCondLst>
                                    <p:cond delay="0"/>
                                  </p:stCondLst>
                                  <p:childTnLst>
                                    <p:set>
                                      <p:cBhvr>
                                        <p:cTn id="33" dur="1" fill="hold">
                                          <p:stCondLst>
                                            <p:cond delay="0"/>
                                          </p:stCondLst>
                                        </p:cTn>
                                        <p:tgtEl>
                                          <p:spTgt spid="95271"/>
                                        </p:tgtEl>
                                        <p:attrNameLst>
                                          <p:attrName>style.visibility</p:attrName>
                                        </p:attrNameLst>
                                      </p:cBhvr>
                                      <p:to>
                                        <p:strVal val="visible"/>
                                      </p:to>
                                    </p:set>
                                    <p:animEffect transition="in" filter="wipe(up)">
                                      <p:cBhvr>
                                        <p:cTn id="34" dur="1000"/>
                                        <p:tgtEl>
                                          <p:spTgt spid="95271"/>
                                        </p:tgtEl>
                                      </p:cBhvr>
                                    </p:animEffect>
                                  </p:childTnLst>
                                </p:cTn>
                              </p:par>
                            </p:childTnLst>
                          </p:cTn>
                        </p:par>
                        <p:par>
                          <p:cTn id="35" fill="hold">
                            <p:stCondLst>
                              <p:cond delay="500"/>
                            </p:stCondLst>
                            <p:childTnLst>
                              <p:par>
                                <p:cTn id="36" presetID="17" presetClass="entr" presetSubtype="10"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strVal val="#ppt_h"/>
                                          </p:val>
                                        </p:tav>
                                        <p:tav tm="100000">
                                          <p:val>
                                            <p:strVal val="#ppt_h"/>
                                          </p:val>
                                        </p:tav>
                                      </p:tavLst>
                                    </p:anim>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95263"/>
                                        </p:tgtEl>
                                        <p:attrNameLst>
                                          <p:attrName>style.visibility</p:attrName>
                                        </p:attrNameLst>
                                      </p:cBhvr>
                                      <p:to>
                                        <p:strVal val="visible"/>
                                      </p:to>
                                    </p:set>
                                    <p:animEffect transition="in" filter="fade">
                                      <p:cBhvr>
                                        <p:cTn id="43" dur="1000"/>
                                        <p:tgtEl>
                                          <p:spTgt spid="95263"/>
                                        </p:tgtEl>
                                      </p:cBhvr>
                                    </p:animEffect>
                                    <p:anim calcmode="lin" valueType="num">
                                      <p:cBhvr>
                                        <p:cTn id="44" dur="1000" fill="hold"/>
                                        <p:tgtEl>
                                          <p:spTgt spid="95263"/>
                                        </p:tgtEl>
                                        <p:attrNameLst>
                                          <p:attrName>ppt_x</p:attrName>
                                        </p:attrNameLst>
                                      </p:cBhvr>
                                      <p:tavLst>
                                        <p:tav tm="0">
                                          <p:val>
                                            <p:strVal val="#ppt_x"/>
                                          </p:val>
                                        </p:tav>
                                        <p:tav tm="100000">
                                          <p:val>
                                            <p:strVal val="#ppt_x"/>
                                          </p:val>
                                        </p:tav>
                                      </p:tavLst>
                                    </p:anim>
                                    <p:anim calcmode="lin" valueType="num">
                                      <p:cBhvr>
                                        <p:cTn id="45" dur="1000" fill="hold"/>
                                        <p:tgtEl>
                                          <p:spTgt spid="95263"/>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17"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strVal val="#ppt_h"/>
                                          </p:val>
                                        </p:tav>
                                        <p:tav tm="100000">
                                          <p:val>
                                            <p:strVal val="#ppt_h"/>
                                          </p:val>
                                        </p:tav>
                                      </p:tavLst>
                                    </p:anim>
                                  </p:childTnLst>
                                </p:cTn>
                              </p:par>
                            </p:childTnLst>
                          </p:cTn>
                        </p:par>
                        <p:par>
                          <p:cTn id="51" fill="hold">
                            <p:stCondLst>
                              <p:cond delay="2500"/>
                            </p:stCondLst>
                            <p:childTnLst>
                              <p:par>
                                <p:cTn id="52" presetID="42" presetClass="entr" presetSubtype="0" fill="hold" grpId="0" nodeType="afterEffect">
                                  <p:stCondLst>
                                    <p:cond delay="0"/>
                                  </p:stCondLst>
                                  <p:childTnLst>
                                    <p:set>
                                      <p:cBhvr>
                                        <p:cTn id="53" dur="1" fill="hold">
                                          <p:stCondLst>
                                            <p:cond delay="0"/>
                                          </p:stCondLst>
                                        </p:cTn>
                                        <p:tgtEl>
                                          <p:spTgt spid="95264"/>
                                        </p:tgtEl>
                                        <p:attrNameLst>
                                          <p:attrName>style.visibility</p:attrName>
                                        </p:attrNameLst>
                                      </p:cBhvr>
                                      <p:to>
                                        <p:strVal val="visible"/>
                                      </p:to>
                                    </p:set>
                                    <p:animEffect transition="in" filter="fade">
                                      <p:cBhvr>
                                        <p:cTn id="54" dur="1000"/>
                                        <p:tgtEl>
                                          <p:spTgt spid="95264"/>
                                        </p:tgtEl>
                                      </p:cBhvr>
                                    </p:animEffect>
                                    <p:anim calcmode="lin" valueType="num">
                                      <p:cBhvr>
                                        <p:cTn id="55" dur="1000" fill="hold"/>
                                        <p:tgtEl>
                                          <p:spTgt spid="95264"/>
                                        </p:tgtEl>
                                        <p:attrNameLst>
                                          <p:attrName>ppt_x</p:attrName>
                                        </p:attrNameLst>
                                      </p:cBhvr>
                                      <p:tavLst>
                                        <p:tav tm="0">
                                          <p:val>
                                            <p:strVal val="#ppt_x"/>
                                          </p:val>
                                        </p:tav>
                                        <p:tav tm="100000">
                                          <p:val>
                                            <p:strVal val="#ppt_x"/>
                                          </p:val>
                                        </p:tav>
                                      </p:tavLst>
                                    </p:anim>
                                    <p:anim calcmode="lin" valueType="num">
                                      <p:cBhvr>
                                        <p:cTn id="56" dur="1000" fill="hold"/>
                                        <p:tgtEl>
                                          <p:spTgt spid="95264"/>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17" presetClass="entr" presetSubtype="1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4000"/>
                            </p:stCondLst>
                            <p:childTnLst>
                              <p:par>
                                <p:cTn id="63" presetID="42" presetClass="entr" presetSubtype="0" fill="hold" grpId="0" nodeType="afterEffect">
                                  <p:stCondLst>
                                    <p:cond delay="0"/>
                                  </p:stCondLst>
                                  <p:childTnLst>
                                    <p:set>
                                      <p:cBhvr>
                                        <p:cTn id="64" dur="1" fill="hold">
                                          <p:stCondLst>
                                            <p:cond delay="0"/>
                                          </p:stCondLst>
                                        </p:cTn>
                                        <p:tgtEl>
                                          <p:spTgt spid="95266"/>
                                        </p:tgtEl>
                                        <p:attrNameLst>
                                          <p:attrName>style.visibility</p:attrName>
                                        </p:attrNameLst>
                                      </p:cBhvr>
                                      <p:to>
                                        <p:strVal val="visible"/>
                                      </p:to>
                                    </p:set>
                                    <p:animEffect transition="in" filter="fade">
                                      <p:cBhvr>
                                        <p:cTn id="65" dur="1000"/>
                                        <p:tgtEl>
                                          <p:spTgt spid="95266"/>
                                        </p:tgtEl>
                                      </p:cBhvr>
                                    </p:animEffect>
                                    <p:anim calcmode="lin" valueType="num">
                                      <p:cBhvr>
                                        <p:cTn id="66" dur="1000" fill="hold"/>
                                        <p:tgtEl>
                                          <p:spTgt spid="95266"/>
                                        </p:tgtEl>
                                        <p:attrNameLst>
                                          <p:attrName>ppt_x</p:attrName>
                                        </p:attrNameLst>
                                      </p:cBhvr>
                                      <p:tavLst>
                                        <p:tav tm="0">
                                          <p:val>
                                            <p:strVal val="#ppt_x"/>
                                          </p:val>
                                        </p:tav>
                                        <p:tav tm="100000">
                                          <p:val>
                                            <p:strVal val="#ppt_x"/>
                                          </p:val>
                                        </p:tav>
                                      </p:tavLst>
                                    </p:anim>
                                    <p:anim calcmode="lin" valueType="num">
                                      <p:cBhvr>
                                        <p:cTn id="67" dur="1000" fill="hold"/>
                                        <p:tgtEl>
                                          <p:spTgt spid="95266"/>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17"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ppt_w</p:attrName>
                                        </p:attrNameLst>
                                      </p:cBhvr>
                                      <p:tavLst>
                                        <p:tav tm="0">
                                          <p:val>
                                            <p:fltVal val="0"/>
                                          </p:val>
                                        </p:tav>
                                        <p:tav tm="100000">
                                          <p:val>
                                            <p:strVal val="#ppt_w"/>
                                          </p:val>
                                        </p:tav>
                                      </p:tavLst>
                                    </p:anim>
                                    <p:anim calcmode="lin" valueType="num">
                                      <p:cBhvr>
                                        <p:cTn id="72" dur="500" fill="hold"/>
                                        <p:tgtEl>
                                          <p:spTgt spid="42"/>
                                        </p:tgtEl>
                                        <p:attrNameLst>
                                          <p:attrName>ppt_h</p:attrName>
                                        </p:attrNameLst>
                                      </p:cBhvr>
                                      <p:tavLst>
                                        <p:tav tm="0">
                                          <p:val>
                                            <p:strVal val="#ppt_h"/>
                                          </p:val>
                                        </p:tav>
                                        <p:tav tm="100000">
                                          <p:val>
                                            <p:strVal val="#ppt_h"/>
                                          </p:val>
                                        </p:tav>
                                      </p:tavLst>
                                    </p:anim>
                                  </p:childTnLst>
                                </p:cTn>
                              </p:par>
                            </p:childTnLst>
                          </p:cTn>
                        </p:par>
                        <p:par>
                          <p:cTn id="73" fill="hold">
                            <p:stCondLst>
                              <p:cond delay="5500"/>
                            </p:stCondLst>
                            <p:childTnLst>
                              <p:par>
                                <p:cTn id="74" presetID="42" presetClass="entr" presetSubtype="0" fill="hold" grpId="0" nodeType="afterEffect">
                                  <p:stCondLst>
                                    <p:cond delay="0"/>
                                  </p:stCondLst>
                                  <p:childTnLst>
                                    <p:set>
                                      <p:cBhvr>
                                        <p:cTn id="75" dur="1" fill="hold">
                                          <p:stCondLst>
                                            <p:cond delay="0"/>
                                          </p:stCondLst>
                                        </p:cTn>
                                        <p:tgtEl>
                                          <p:spTgt spid="95265"/>
                                        </p:tgtEl>
                                        <p:attrNameLst>
                                          <p:attrName>style.visibility</p:attrName>
                                        </p:attrNameLst>
                                      </p:cBhvr>
                                      <p:to>
                                        <p:strVal val="visible"/>
                                      </p:to>
                                    </p:set>
                                    <p:animEffect transition="in" filter="fade">
                                      <p:cBhvr>
                                        <p:cTn id="76" dur="500"/>
                                        <p:tgtEl>
                                          <p:spTgt spid="95265"/>
                                        </p:tgtEl>
                                      </p:cBhvr>
                                    </p:animEffect>
                                    <p:anim calcmode="lin" valueType="num">
                                      <p:cBhvr>
                                        <p:cTn id="77" dur="500" fill="hold"/>
                                        <p:tgtEl>
                                          <p:spTgt spid="95265"/>
                                        </p:tgtEl>
                                        <p:attrNameLst>
                                          <p:attrName>ppt_x</p:attrName>
                                        </p:attrNameLst>
                                      </p:cBhvr>
                                      <p:tavLst>
                                        <p:tav tm="0">
                                          <p:val>
                                            <p:strVal val="#ppt_x"/>
                                          </p:val>
                                        </p:tav>
                                        <p:tav tm="100000">
                                          <p:val>
                                            <p:strVal val="#ppt_x"/>
                                          </p:val>
                                        </p:tav>
                                      </p:tavLst>
                                    </p:anim>
                                    <p:anim calcmode="lin" valueType="num">
                                      <p:cBhvr>
                                        <p:cTn id="78" dur="500" fill="hold"/>
                                        <p:tgtEl>
                                          <p:spTgt spid="952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36" grpId="0" animBg="1"/>
      <p:bldP spid="38" grpId="0" animBg="1"/>
      <p:bldP spid="40" grpId="0" animBg="1"/>
      <p:bldP spid="42" grpId="0" animBg="1"/>
      <p:bldP spid="95263" grpId="0"/>
      <p:bldP spid="95264" grpId="0"/>
      <p:bldP spid="95265" grpId="0"/>
      <p:bldP spid="952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a:spLocks noChangeArrowheads="1"/>
          </p:cNvSpPr>
          <p:nvPr/>
        </p:nvSpPr>
        <p:spPr bwMode="auto">
          <a:xfrm>
            <a:off x="1033463" y="1749425"/>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19" name="TextBox 18"/>
          <p:cNvSpPr txBox="1">
            <a:spLocks noChangeArrowheads="1"/>
          </p:cNvSpPr>
          <p:nvPr/>
        </p:nvSpPr>
        <p:spPr bwMode="auto">
          <a:xfrm>
            <a:off x="6469063" y="1749425"/>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0" name="TextBox 19"/>
          <p:cNvSpPr txBox="1">
            <a:spLocks noChangeArrowheads="1"/>
          </p:cNvSpPr>
          <p:nvPr/>
        </p:nvSpPr>
        <p:spPr bwMode="auto">
          <a:xfrm>
            <a:off x="1033463" y="3582988"/>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1" name="TextBox 20"/>
          <p:cNvSpPr txBox="1">
            <a:spLocks noChangeArrowheads="1"/>
          </p:cNvSpPr>
          <p:nvPr/>
        </p:nvSpPr>
        <p:spPr bwMode="auto">
          <a:xfrm>
            <a:off x="6469063" y="3582988"/>
            <a:ext cx="2187575" cy="660400"/>
          </a:xfrm>
          <a:prstGeom prst="rect">
            <a:avLst/>
          </a:prstGeom>
          <a:noFill/>
          <a:ln w="9525">
            <a:noFill/>
            <a:miter lim="800000"/>
          </a:ln>
        </p:spPr>
        <p:txBody>
          <a:bodyPr lIns="0" tIns="0" rIns="0" bIns="0">
            <a:spAutoFit/>
          </a:bodyPr>
          <a:lstStyle/>
          <a:p>
            <a:pPr algn="just">
              <a:lnSpc>
                <a:spcPts val="1300"/>
              </a:lnSpc>
            </a:pPr>
            <a:r>
              <a:rPr lang="zh-CN" altLang="en-US" sz="1000" b="0">
                <a:solidFill>
                  <a:srgbClr val="808080"/>
                </a:solidFill>
                <a:latin typeface="微软雅黑" panose="020B0503020204020204" pitchFamily="34" charset="-122"/>
              </a:rPr>
              <a:t>点击输入本栏文字内容，文字内容需概括精炼，无需多余的文字修饰，在不改动排版的情况下，尽量控制在四点内说明，标题将每个具体意义概括提出观点</a:t>
            </a:r>
            <a:endParaRPr lang="en-US" altLang="zh-CN" sz="1000" b="0">
              <a:solidFill>
                <a:srgbClr val="808080"/>
              </a:solidFill>
              <a:latin typeface="微软雅黑" panose="020B0503020204020204" pitchFamily="34" charset="-122"/>
            </a:endParaRPr>
          </a:p>
        </p:txBody>
      </p:sp>
      <p:sp>
        <p:nvSpPr>
          <p:cNvPr id="25" name="TextBox 24"/>
          <p:cNvSpPr txBox="1">
            <a:spLocks noChangeArrowheads="1"/>
          </p:cNvSpPr>
          <p:nvPr/>
        </p:nvSpPr>
        <p:spPr bwMode="auto">
          <a:xfrm>
            <a:off x="1033463" y="1474788"/>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7" name="TextBox 36"/>
          <p:cNvSpPr txBox="1">
            <a:spLocks noChangeArrowheads="1"/>
          </p:cNvSpPr>
          <p:nvPr/>
        </p:nvSpPr>
        <p:spPr bwMode="auto">
          <a:xfrm>
            <a:off x="1033463" y="3321050"/>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8" name="TextBox 37"/>
          <p:cNvSpPr txBox="1">
            <a:spLocks noChangeArrowheads="1"/>
          </p:cNvSpPr>
          <p:nvPr/>
        </p:nvSpPr>
        <p:spPr bwMode="auto">
          <a:xfrm>
            <a:off x="6469063" y="1474788"/>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sp>
        <p:nvSpPr>
          <p:cNvPr id="39" name="TextBox 38"/>
          <p:cNvSpPr txBox="1">
            <a:spLocks noChangeArrowheads="1"/>
          </p:cNvSpPr>
          <p:nvPr/>
        </p:nvSpPr>
        <p:spPr bwMode="auto">
          <a:xfrm>
            <a:off x="6469063" y="3321050"/>
            <a:ext cx="1476375" cy="215900"/>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标题关键字</a:t>
            </a:r>
            <a:endParaRPr lang="zh-CN" altLang="en-US" sz="1400">
              <a:solidFill>
                <a:schemeClr val="tx2"/>
              </a:solidFill>
              <a:latin typeface="微软雅黑" panose="020B0503020204020204" pitchFamily="34" charset="-122"/>
            </a:endParaRPr>
          </a:p>
        </p:txBody>
      </p:sp>
      <p:grpSp>
        <p:nvGrpSpPr>
          <p:cNvPr id="58414" name="Group 46"/>
          <p:cNvGrpSpPr/>
          <p:nvPr/>
        </p:nvGrpSpPr>
        <p:grpSpPr bwMode="auto">
          <a:xfrm>
            <a:off x="3421063" y="1476375"/>
            <a:ext cx="2879725" cy="2879725"/>
            <a:chOff x="2155" y="930"/>
            <a:chExt cx="1814" cy="1814"/>
          </a:xfrm>
        </p:grpSpPr>
        <p:sp>
          <p:nvSpPr>
            <p:cNvPr id="62476"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DDDDDD">
                <a:alpha val="70195"/>
              </a:srgbClr>
            </a:solidFill>
            <a:ln w="9525">
              <a:noFill/>
              <a:round/>
            </a:ln>
          </p:spPr>
          <p:txBody>
            <a:bodyPr anchor="ctr"/>
            <a:lstStyle/>
            <a:p>
              <a:endParaRPr lang="zh-CN" altLang="en-US"/>
            </a:p>
          </p:txBody>
        </p:sp>
        <p:sp>
          <p:nvSpPr>
            <p:cNvPr id="62477"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tx2"/>
            </a:solidFill>
            <a:ln w="9525">
              <a:noFill/>
              <a:round/>
            </a:ln>
          </p:spPr>
          <p:txBody>
            <a:bodyPr anchor="ctr"/>
            <a:lstStyle/>
            <a:p>
              <a:endParaRPr lang="zh-CN" altLang="en-US"/>
            </a:p>
          </p:txBody>
        </p:sp>
        <p:sp>
          <p:nvSpPr>
            <p:cNvPr id="62478"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bg2"/>
            </a:solidFill>
            <a:ln w="9525">
              <a:noFill/>
              <a:round/>
            </a:ln>
          </p:spPr>
          <p:txBody>
            <a:bodyPr anchor="ctr"/>
            <a:lstStyle/>
            <a:p>
              <a:endParaRPr lang="zh-CN" altLang="en-US"/>
            </a:p>
          </p:txBody>
        </p:sp>
        <p:sp>
          <p:nvSpPr>
            <p:cNvPr id="62479"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DDDDDD">
                <a:alpha val="70195"/>
              </a:srgbClr>
            </a:solidFill>
            <a:ln w="9525">
              <a:noFill/>
              <a:round/>
            </a:ln>
          </p:spPr>
          <p:txBody>
            <a:bodyPr anchor="ctr"/>
            <a:lstStyle/>
            <a:p>
              <a:endParaRPr lang="zh-CN" altLang="en-US"/>
            </a:p>
          </p:txBody>
        </p:sp>
      </p:grpSp>
      <p:sp>
        <p:nvSpPr>
          <p:cNvPr id="58412" name="椭圆 23"/>
          <p:cNvSpPr>
            <a:spLocks noChangeArrowheads="1"/>
          </p:cNvSpPr>
          <p:nvPr/>
        </p:nvSpPr>
        <p:spPr bwMode="auto">
          <a:xfrm>
            <a:off x="4060825" y="2122488"/>
            <a:ext cx="1589088" cy="1589087"/>
          </a:xfrm>
          <a:prstGeom prst="ellipse">
            <a:avLst/>
          </a:prstGeom>
          <a:solidFill>
            <a:srgbClr val="F2F2F2"/>
          </a:solidFill>
          <a:ln w="9525">
            <a:noFill/>
            <a:round/>
          </a:ln>
        </p:spPr>
        <p:txBody>
          <a:bodyPr anchor="ctr"/>
          <a:lstStyle/>
          <a:p>
            <a:pPr algn="ctr" defTabSz="914400">
              <a:buFont typeface="Arial" panose="020B0604020202020204" pitchFamily="34" charset="0"/>
              <a:buNone/>
            </a:pPr>
            <a:endParaRPr lang="zh-CN" altLang="zh-CN" sz="2000" b="0">
              <a:solidFill>
                <a:srgbClr val="FFFFFF"/>
              </a:solidFill>
              <a:ea typeface="宋体" panose="02010600030101010101" pitchFamily="2" charset="-122"/>
              <a:cs typeface="Arial" panose="020B0604020202020204" pitchFamily="34" charset="0"/>
            </a:endParaRPr>
          </a:p>
        </p:txBody>
      </p:sp>
      <p:sp>
        <p:nvSpPr>
          <p:cNvPr id="58401" name="Text Box 33"/>
          <p:cNvSpPr txBox="1">
            <a:spLocks noChangeArrowheads="1"/>
          </p:cNvSpPr>
          <p:nvPr/>
        </p:nvSpPr>
        <p:spPr bwMode="auto">
          <a:xfrm>
            <a:off x="4068763" y="2628900"/>
            <a:ext cx="1584325" cy="735013"/>
          </a:xfrm>
          <a:prstGeom prst="rect">
            <a:avLst/>
          </a:prstGeom>
          <a:noFill/>
          <a:ln w="9525">
            <a:noFill/>
            <a:miter lim="800000"/>
          </a:ln>
        </p:spPr>
        <p:txBody>
          <a:bodyPr>
            <a:spAutoFit/>
          </a:bodyPr>
          <a:lstStyle/>
          <a:p>
            <a:pPr algn="ctr" defTabSz="914400">
              <a:lnSpc>
                <a:spcPct val="50000"/>
              </a:lnSpc>
              <a:spcBef>
                <a:spcPct val="50000"/>
              </a:spcBef>
            </a:pPr>
            <a:r>
              <a:rPr lang="zh-CN" altLang="en-US" sz="2800" b="0">
                <a:solidFill>
                  <a:srgbClr val="B2B2B2"/>
                </a:solidFill>
                <a:ea typeface="方正大黑简体" panose="03000509000000000000" pitchFamily="2" charset="-122"/>
              </a:rPr>
              <a:t>标题</a:t>
            </a:r>
            <a:endParaRPr lang="zh-CN" altLang="en-US" sz="2800" b="0">
              <a:solidFill>
                <a:srgbClr val="B2B2B2"/>
              </a:solidFill>
              <a:ea typeface="方正大黑简体" panose="03000509000000000000" pitchFamily="2" charset="-122"/>
            </a:endParaRPr>
          </a:p>
          <a:p>
            <a:pPr algn="ctr" defTabSz="914400">
              <a:lnSpc>
                <a:spcPct val="50000"/>
              </a:lnSpc>
              <a:spcBef>
                <a:spcPct val="50000"/>
              </a:spcBef>
            </a:pPr>
            <a:r>
              <a:rPr lang="zh-CN" altLang="en-US" sz="2800" b="0">
                <a:solidFill>
                  <a:srgbClr val="B2B2B2"/>
                </a:solidFill>
                <a:ea typeface="方正大黑简体" panose="03000509000000000000" pitchFamily="2" charset="-122"/>
              </a:rPr>
              <a:t>内容</a:t>
            </a:r>
            <a:endParaRPr lang="zh-CN" altLang="en-US" sz="2800" b="0">
              <a:solidFill>
                <a:srgbClr val="B2B2B2"/>
              </a:solidFill>
              <a:ea typeface="方正大黑简体" panose="03000509000000000000" pitchFamily="2" charset="-122"/>
            </a:endParaRPr>
          </a:p>
        </p:txBody>
      </p:sp>
    </p:spTree>
  </p:cSld>
  <p:clrMapOvr>
    <a:masterClrMapping/>
  </p:clrMapOvr>
  <p:transition spd="slow" advClick="0" advTm="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8412"/>
                                        </p:tgtEl>
                                        <p:attrNameLst>
                                          <p:attrName>style.visibility</p:attrName>
                                        </p:attrNameLst>
                                      </p:cBhvr>
                                      <p:to>
                                        <p:strVal val="visible"/>
                                      </p:to>
                                    </p:set>
                                    <p:anim calcmode="lin" valueType="num">
                                      <p:cBhvr>
                                        <p:cTn id="7" dur="500" fill="hold"/>
                                        <p:tgtEl>
                                          <p:spTgt spid="58412"/>
                                        </p:tgtEl>
                                        <p:attrNameLst>
                                          <p:attrName>ppt_w</p:attrName>
                                        </p:attrNameLst>
                                      </p:cBhvr>
                                      <p:tavLst>
                                        <p:tav tm="0">
                                          <p:val>
                                            <p:fltVal val="0"/>
                                          </p:val>
                                        </p:tav>
                                        <p:tav tm="100000">
                                          <p:val>
                                            <p:strVal val="#ppt_w"/>
                                          </p:val>
                                        </p:tav>
                                      </p:tavLst>
                                    </p:anim>
                                    <p:anim calcmode="lin" valueType="num">
                                      <p:cBhvr>
                                        <p:cTn id="8" dur="500" fill="hold"/>
                                        <p:tgtEl>
                                          <p:spTgt spid="58412"/>
                                        </p:tgtEl>
                                        <p:attrNameLst>
                                          <p:attrName>ppt_h</p:attrName>
                                        </p:attrNameLst>
                                      </p:cBhvr>
                                      <p:tavLst>
                                        <p:tav tm="0">
                                          <p:val>
                                            <p:fltVal val="0"/>
                                          </p:val>
                                        </p:tav>
                                        <p:tav tm="100000">
                                          <p:val>
                                            <p:strVal val="#ppt_h"/>
                                          </p:val>
                                        </p:tav>
                                      </p:tavLst>
                                    </p:anim>
                                    <p:anim calcmode="lin" valueType="num">
                                      <p:cBhvr>
                                        <p:cTn id="9" dur="500" fill="hold"/>
                                        <p:tgtEl>
                                          <p:spTgt spid="58412"/>
                                        </p:tgtEl>
                                        <p:attrNameLst>
                                          <p:attrName>style.rotation</p:attrName>
                                        </p:attrNameLst>
                                      </p:cBhvr>
                                      <p:tavLst>
                                        <p:tav tm="0">
                                          <p:val>
                                            <p:fltVal val="360"/>
                                          </p:val>
                                        </p:tav>
                                        <p:tav tm="100000">
                                          <p:val>
                                            <p:fltVal val="0"/>
                                          </p:val>
                                        </p:tav>
                                      </p:tavLst>
                                    </p:anim>
                                    <p:animEffect transition="in" filter="fade">
                                      <p:cBhvr>
                                        <p:cTn id="10" dur="500"/>
                                        <p:tgtEl>
                                          <p:spTgt spid="5841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8401"/>
                                        </p:tgtEl>
                                        <p:attrNameLst>
                                          <p:attrName>style.visibility</p:attrName>
                                        </p:attrNameLst>
                                      </p:cBhvr>
                                      <p:to>
                                        <p:strVal val="visible"/>
                                      </p:to>
                                    </p:set>
                                    <p:anim calcmode="lin" valueType="num">
                                      <p:cBhvr>
                                        <p:cTn id="14" dur="500" fill="hold"/>
                                        <p:tgtEl>
                                          <p:spTgt spid="58401"/>
                                        </p:tgtEl>
                                        <p:attrNameLst>
                                          <p:attrName>ppt_w</p:attrName>
                                        </p:attrNameLst>
                                      </p:cBhvr>
                                      <p:tavLst>
                                        <p:tav tm="0">
                                          <p:val>
                                            <p:fltVal val="0"/>
                                          </p:val>
                                        </p:tav>
                                        <p:tav tm="100000">
                                          <p:val>
                                            <p:strVal val="#ppt_w"/>
                                          </p:val>
                                        </p:tav>
                                      </p:tavLst>
                                    </p:anim>
                                    <p:anim calcmode="lin" valueType="num">
                                      <p:cBhvr>
                                        <p:cTn id="15" dur="500" fill="hold"/>
                                        <p:tgtEl>
                                          <p:spTgt spid="58401"/>
                                        </p:tgtEl>
                                        <p:attrNameLst>
                                          <p:attrName>ppt_h</p:attrName>
                                        </p:attrNameLst>
                                      </p:cBhvr>
                                      <p:tavLst>
                                        <p:tav tm="0">
                                          <p:val>
                                            <p:fltVal val="0"/>
                                          </p:val>
                                        </p:tav>
                                        <p:tav tm="100000">
                                          <p:val>
                                            <p:strVal val="#ppt_h"/>
                                          </p:val>
                                        </p:tav>
                                      </p:tavLst>
                                    </p:anim>
                                    <p:animEffect transition="in" filter="fade">
                                      <p:cBhvr>
                                        <p:cTn id="16" dur="500"/>
                                        <p:tgtEl>
                                          <p:spTgt spid="58401"/>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58414"/>
                                        </p:tgtEl>
                                        <p:attrNameLst>
                                          <p:attrName>style.visibility</p:attrName>
                                        </p:attrNameLst>
                                      </p:cBhvr>
                                      <p:to>
                                        <p:strVal val="visible"/>
                                      </p:to>
                                    </p:set>
                                    <p:anim calcmode="lin" valueType="num">
                                      <p:cBhvr>
                                        <p:cTn id="20" dur="1000" fill="hold"/>
                                        <p:tgtEl>
                                          <p:spTgt spid="58414"/>
                                        </p:tgtEl>
                                        <p:attrNameLst>
                                          <p:attrName>ppt_w</p:attrName>
                                        </p:attrNameLst>
                                      </p:cBhvr>
                                      <p:tavLst>
                                        <p:tav tm="0">
                                          <p:val>
                                            <p:fltVal val="0"/>
                                          </p:val>
                                        </p:tav>
                                        <p:tav tm="100000">
                                          <p:val>
                                            <p:strVal val="#ppt_w"/>
                                          </p:val>
                                        </p:tav>
                                      </p:tavLst>
                                    </p:anim>
                                    <p:anim calcmode="lin" valueType="num">
                                      <p:cBhvr>
                                        <p:cTn id="21" dur="1000" fill="hold"/>
                                        <p:tgtEl>
                                          <p:spTgt spid="58414"/>
                                        </p:tgtEl>
                                        <p:attrNameLst>
                                          <p:attrName>ppt_h</p:attrName>
                                        </p:attrNameLst>
                                      </p:cBhvr>
                                      <p:tavLst>
                                        <p:tav tm="0">
                                          <p:val>
                                            <p:fltVal val="0"/>
                                          </p:val>
                                        </p:tav>
                                        <p:tav tm="100000">
                                          <p:val>
                                            <p:strVal val="#ppt_h"/>
                                          </p:val>
                                        </p:tav>
                                      </p:tavLst>
                                    </p:anim>
                                    <p:anim calcmode="lin" valueType="num">
                                      <p:cBhvr>
                                        <p:cTn id="22" dur="1000" fill="hold"/>
                                        <p:tgtEl>
                                          <p:spTgt spid="58414"/>
                                        </p:tgtEl>
                                        <p:attrNameLst>
                                          <p:attrName>style.rotation</p:attrName>
                                        </p:attrNameLst>
                                      </p:cBhvr>
                                      <p:tavLst>
                                        <p:tav tm="0">
                                          <p:val>
                                            <p:fltVal val="90"/>
                                          </p:val>
                                        </p:tav>
                                        <p:tav tm="100000">
                                          <p:val>
                                            <p:fltVal val="0"/>
                                          </p:val>
                                        </p:tav>
                                      </p:tavLst>
                                    </p:anim>
                                    <p:animEffect transition="in" filter="fade">
                                      <p:cBhvr>
                                        <p:cTn id="23" dur="1000"/>
                                        <p:tgtEl>
                                          <p:spTgt spid="58414"/>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right)">
                                      <p:cBhvr>
                                        <p:cTn id="39" dur="500"/>
                                        <p:tgtEl>
                                          <p:spTgt spid="25"/>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right)">
                                      <p:cBhvr>
                                        <p:cTn id="42" dur="500"/>
                                        <p:tgtEl>
                                          <p:spTgt spid="3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0" grpId="0"/>
      <p:bldP spid="21" grpId="0"/>
      <p:bldP spid="25" grpId="0"/>
      <p:bldP spid="37" grpId="0"/>
      <p:bldP spid="38" grpId="0"/>
      <p:bldP spid="39" grpId="0"/>
      <p:bldP spid="58412" grpId="0" animBg="1"/>
      <p:bldP spid="584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45" name="Group 29"/>
          <p:cNvGrpSpPr/>
          <p:nvPr/>
        </p:nvGrpSpPr>
        <p:grpSpPr bwMode="auto">
          <a:xfrm>
            <a:off x="1620838" y="3348038"/>
            <a:ext cx="1295400" cy="1295400"/>
            <a:chOff x="885" y="2064"/>
            <a:chExt cx="998" cy="998"/>
          </a:xfrm>
        </p:grpSpPr>
        <p:sp>
          <p:nvSpPr>
            <p:cNvPr id="2"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43" name="AutoShape 2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cxnSp>
        <p:nvCxnSpPr>
          <p:cNvPr id="2048" name="直接连接符 2047"/>
          <p:cNvCxnSpPr/>
          <p:nvPr/>
        </p:nvCxnSpPr>
        <p:spPr>
          <a:xfrm flipH="1">
            <a:off x="30003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4867275" y="4076700"/>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6200000" flipV="1">
            <a:off x="4037806" y="3247232"/>
            <a:ext cx="1658937"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2700000" flipH="1">
            <a:off x="3378200" y="3490913"/>
            <a:ext cx="165893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8900000">
            <a:off x="4594225" y="3490913"/>
            <a:ext cx="1866900"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a:spLocks noChangeArrowheads="1"/>
          </p:cNvSpPr>
          <p:nvPr/>
        </p:nvSpPr>
        <p:spPr bwMode="auto">
          <a:xfrm>
            <a:off x="1825625" y="3779838"/>
            <a:ext cx="947738"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41" name="Group 25"/>
          <p:cNvGrpSpPr/>
          <p:nvPr/>
        </p:nvGrpSpPr>
        <p:grpSpPr bwMode="auto">
          <a:xfrm>
            <a:off x="3762375" y="3563938"/>
            <a:ext cx="2106613" cy="1873250"/>
            <a:chOff x="2336" y="2245"/>
            <a:chExt cx="1498" cy="1332"/>
          </a:xfrm>
        </p:grpSpPr>
        <p:sp>
          <p:nvSpPr>
            <p:cNvPr id="8" name="椭圆 7"/>
            <p:cNvSpPr>
              <a:spLocks noChangeArrowheads="1"/>
            </p:cNvSpPr>
            <p:nvPr/>
          </p:nvSpPr>
          <p:spPr bwMode="auto">
            <a:xfrm>
              <a:off x="2455" y="2354"/>
              <a:ext cx="1254" cy="1113"/>
            </a:xfrm>
            <a:prstGeom prst="ellipse">
              <a:avLst/>
            </a:prstGeom>
            <a:solidFill>
              <a:schemeClr val="bg1"/>
            </a:solidFill>
            <a:ln w="15875" algn="ctr">
              <a:noFill/>
              <a:round/>
            </a:ln>
          </p:spPr>
          <p:txBody>
            <a:bodyPr anchor="ctr"/>
            <a:lstStyle/>
            <a:p>
              <a:pPr algn="ctr">
                <a:defRPr/>
              </a:pPr>
              <a:endParaRPr lang="zh-CN" altLang="en-US" b="0">
                <a:solidFill>
                  <a:schemeClr val="lt1"/>
                </a:solidFill>
                <a:latin typeface="+mn-lt"/>
                <a:ea typeface="+mn-ea"/>
              </a:endParaRPr>
            </a:p>
          </p:txBody>
        </p:sp>
        <p:sp>
          <p:nvSpPr>
            <p:cNvPr id="5" name="椭圆 4"/>
            <p:cNvSpPr/>
            <p:nvPr/>
          </p:nvSpPr>
          <p:spPr>
            <a:xfrm>
              <a:off x="2336" y="2245"/>
              <a:ext cx="1498" cy="133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sp>
        <p:nvSpPr>
          <p:cNvPr id="29" name="Rectangle 11"/>
          <p:cNvSpPr>
            <a:spLocks noChangeArrowheads="1"/>
          </p:cNvSpPr>
          <p:nvPr/>
        </p:nvSpPr>
        <p:spPr bwMode="gray">
          <a:xfrm>
            <a:off x="4179888" y="4213225"/>
            <a:ext cx="1257300" cy="641350"/>
          </a:xfrm>
          <a:prstGeom prst="rect">
            <a:avLst/>
          </a:prstGeom>
          <a:noFill/>
          <a:ln w="9525">
            <a:noFill/>
            <a:miter lim="800000"/>
          </a:ln>
        </p:spPr>
        <p:txBody>
          <a:bodyPr>
            <a:spAutoFit/>
          </a:bodyPr>
          <a:lstStyle/>
          <a:p>
            <a:pPr algn="ctr"/>
            <a:r>
              <a:rPr lang="zh-CN" altLang="en-US" sz="3600">
                <a:solidFill>
                  <a:schemeClr val="bg2"/>
                </a:solidFill>
                <a:latin typeface="微软雅黑" panose="020B0503020204020204" pitchFamily="34" charset="-122"/>
              </a:rPr>
              <a:t>标题</a:t>
            </a:r>
            <a:endParaRPr lang="zh-CN" altLang="en-US" sz="3600">
              <a:solidFill>
                <a:schemeClr val="bg2"/>
              </a:solidFill>
              <a:latin typeface="微软雅黑" panose="020B0503020204020204" pitchFamily="34" charset="-122"/>
            </a:endParaRPr>
          </a:p>
        </p:txBody>
      </p:sp>
      <p:sp>
        <p:nvSpPr>
          <p:cNvPr id="59402" name="TextBox 59"/>
          <p:cNvSpPr txBox="1">
            <a:spLocks noChangeArrowheads="1"/>
          </p:cNvSpPr>
          <p:nvPr/>
        </p:nvSpPr>
        <p:spPr bwMode="auto">
          <a:xfrm>
            <a:off x="774700" y="1117600"/>
            <a:ext cx="2897188" cy="495300"/>
          </a:xfrm>
          <a:prstGeom prst="rect">
            <a:avLst/>
          </a:prstGeom>
          <a:noFill/>
          <a:ln w="9525">
            <a:noFill/>
            <a:miter lim="800000"/>
          </a:ln>
        </p:spPr>
        <p:txBody>
          <a:bodyPr lIns="0" tIns="0" rIns="0" bIns="0">
            <a:spAutoFit/>
          </a:bodyPr>
          <a:lstStyle/>
          <a:p>
            <a:pPr algn="just">
              <a:lnSpc>
                <a:spcPts val="1300"/>
              </a:lnSpc>
            </a:pPr>
            <a:r>
              <a:rPr lang="zh-CN" altLang="en-US" sz="9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en-US" altLang="zh-CN" sz="900" b="0">
              <a:solidFill>
                <a:srgbClr val="808080"/>
              </a:solidFill>
            </a:endParaRPr>
          </a:p>
        </p:txBody>
      </p:sp>
      <p:sp>
        <p:nvSpPr>
          <p:cNvPr id="2049" name="矩形 2048"/>
          <p:cNvSpPr/>
          <p:nvPr/>
        </p:nvSpPr>
        <p:spPr>
          <a:xfrm>
            <a:off x="573088" y="1136650"/>
            <a:ext cx="128587" cy="114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grpSp>
        <p:nvGrpSpPr>
          <p:cNvPr id="60460" name="Group 44"/>
          <p:cNvGrpSpPr/>
          <p:nvPr/>
        </p:nvGrpSpPr>
        <p:grpSpPr bwMode="auto">
          <a:xfrm>
            <a:off x="2484438" y="1763713"/>
            <a:ext cx="1295400" cy="1295400"/>
            <a:chOff x="885" y="2064"/>
            <a:chExt cx="998" cy="998"/>
          </a:xfrm>
        </p:grpSpPr>
        <p:sp>
          <p:nvSpPr>
            <p:cNvPr id="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9" name="AutoShape 46"/>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4" name="TextBox 22"/>
          <p:cNvSpPr txBox="1">
            <a:spLocks noChangeArrowheads="1"/>
          </p:cNvSpPr>
          <p:nvPr/>
        </p:nvSpPr>
        <p:spPr bwMode="auto">
          <a:xfrm>
            <a:off x="2700338" y="2195513"/>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64" name="Group 48"/>
          <p:cNvGrpSpPr/>
          <p:nvPr/>
        </p:nvGrpSpPr>
        <p:grpSpPr bwMode="auto">
          <a:xfrm>
            <a:off x="4284663" y="971550"/>
            <a:ext cx="1295400" cy="1295400"/>
            <a:chOff x="885" y="2064"/>
            <a:chExt cx="998" cy="998"/>
          </a:xfrm>
        </p:grpSpPr>
        <p:sp>
          <p:nvSpPr>
            <p:cNvPr id="6"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7" name="AutoShape 50"/>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7" name="TextBox 22"/>
          <p:cNvSpPr txBox="1">
            <a:spLocks noChangeArrowheads="1"/>
          </p:cNvSpPr>
          <p:nvPr/>
        </p:nvSpPr>
        <p:spPr bwMode="auto">
          <a:xfrm>
            <a:off x="4489450" y="1403350"/>
            <a:ext cx="947738"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68" name="Group 52"/>
          <p:cNvGrpSpPr/>
          <p:nvPr/>
        </p:nvGrpSpPr>
        <p:grpSpPr bwMode="auto">
          <a:xfrm>
            <a:off x="6013450" y="1620838"/>
            <a:ext cx="1295400" cy="1295400"/>
            <a:chOff x="885" y="2064"/>
            <a:chExt cx="998" cy="998"/>
          </a:xfrm>
        </p:grpSpPr>
        <p:sp>
          <p:nvSpPr>
            <p:cNvPr id="9"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5" name="AutoShape 54"/>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10" name="TextBox 22"/>
          <p:cNvSpPr txBox="1">
            <a:spLocks noChangeArrowheads="1"/>
          </p:cNvSpPr>
          <p:nvPr/>
        </p:nvSpPr>
        <p:spPr bwMode="auto">
          <a:xfrm>
            <a:off x="6218238" y="2052638"/>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grpSp>
        <p:nvGrpSpPr>
          <p:cNvPr id="60472" name="Group 56"/>
          <p:cNvGrpSpPr/>
          <p:nvPr/>
        </p:nvGrpSpPr>
        <p:grpSpPr bwMode="auto">
          <a:xfrm>
            <a:off x="6805613" y="3421063"/>
            <a:ext cx="1295400" cy="1295400"/>
            <a:chOff x="885" y="2064"/>
            <a:chExt cx="998" cy="998"/>
          </a:xfrm>
        </p:grpSpPr>
        <p:sp>
          <p:nvSpPr>
            <p:cNvPr id="13" name="椭圆 12"/>
            <p:cNvSpPr>
              <a:spLocks noChangeArrowheads="1"/>
            </p:cNvSpPr>
            <p:nvPr/>
          </p:nvSpPr>
          <p:spPr bwMode="auto">
            <a:xfrm>
              <a:off x="941" y="2151"/>
              <a:ext cx="909" cy="821"/>
            </a:xfrm>
            <a:prstGeom prst="ellipse">
              <a:avLst/>
            </a:prstGeom>
            <a:solidFill>
              <a:schemeClr val="tx2"/>
            </a:solidFill>
            <a:ln w="15875" algn="ctr">
              <a:noFill/>
              <a:round/>
            </a:ln>
          </p:spPr>
          <p:txBody>
            <a:bodyPr lIns="112274" tIns="56136" rIns="112274" bIns="56136" anchor="ctr"/>
            <a:lstStyle/>
            <a:p>
              <a:pPr algn="ctr">
                <a:defRPr/>
              </a:pPr>
              <a:endParaRPr lang="zh-CN" altLang="en-US" b="0">
                <a:solidFill>
                  <a:schemeClr val="lt1"/>
                </a:solidFill>
                <a:latin typeface="+mn-lt"/>
                <a:ea typeface="+mn-ea"/>
              </a:endParaRPr>
            </a:p>
          </p:txBody>
        </p:sp>
        <p:sp>
          <p:nvSpPr>
            <p:cNvPr id="64533" name="AutoShape 58"/>
            <p:cNvSpPr>
              <a:spLocks noChangeArrowheads="1"/>
            </p:cNvSpPr>
            <p:nvPr/>
          </p:nvSpPr>
          <p:spPr bwMode="auto">
            <a:xfrm>
              <a:off x="885" y="2064"/>
              <a:ext cx="998" cy="9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21" y="10800"/>
                  </a:moveTo>
                  <a:cubicBezTo>
                    <a:pt x="2121" y="15593"/>
                    <a:pt x="6007" y="19479"/>
                    <a:pt x="10800" y="19479"/>
                  </a:cubicBezTo>
                  <a:cubicBezTo>
                    <a:pt x="15593" y="19479"/>
                    <a:pt x="19479" y="15593"/>
                    <a:pt x="19479" y="10800"/>
                  </a:cubicBezTo>
                  <a:cubicBezTo>
                    <a:pt x="19479" y="6007"/>
                    <a:pt x="15593" y="2121"/>
                    <a:pt x="10800" y="2121"/>
                  </a:cubicBezTo>
                  <a:cubicBezTo>
                    <a:pt x="6007" y="2121"/>
                    <a:pt x="2121" y="6007"/>
                    <a:pt x="2121" y="10800"/>
                  </a:cubicBezTo>
                  <a:close/>
                </a:path>
              </a:pathLst>
            </a:custGeom>
            <a:solidFill>
              <a:schemeClr val="bg2"/>
            </a:solidFill>
            <a:ln w="9525">
              <a:noFill/>
              <a:round/>
            </a:ln>
          </p:spPr>
          <p:txBody>
            <a:bodyPr wrap="none" anchor="ctr"/>
            <a:lstStyle/>
            <a:p>
              <a:endParaRPr lang="zh-CN" altLang="en-US"/>
            </a:p>
          </p:txBody>
        </p:sp>
      </p:grpSp>
      <p:sp>
        <p:nvSpPr>
          <p:cNvPr id="11" name="TextBox 22"/>
          <p:cNvSpPr txBox="1">
            <a:spLocks noChangeArrowheads="1"/>
          </p:cNvSpPr>
          <p:nvPr/>
        </p:nvSpPr>
        <p:spPr bwMode="auto">
          <a:xfrm>
            <a:off x="7008813" y="3852863"/>
            <a:ext cx="947737" cy="536575"/>
          </a:xfrm>
          <a:prstGeom prst="rect">
            <a:avLst/>
          </a:prstGeom>
          <a:noFill/>
          <a:ln w="9525">
            <a:noFill/>
            <a:miter lim="800000"/>
          </a:ln>
        </p:spPr>
        <p:txBody>
          <a:bodyPr lIns="112274" tIns="56136" rIns="112274" bIns="56136">
            <a:spAutoFit/>
          </a:bodyPr>
          <a:lstStyle/>
          <a:p>
            <a:pPr algn="ctr"/>
            <a:r>
              <a:rPr lang="zh-CN" altLang="en-US" sz="1400">
                <a:solidFill>
                  <a:schemeClr val="bg1"/>
                </a:solidFill>
                <a:latin typeface="微软雅黑" panose="020B0503020204020204" pitchFamily="34" charset="-122"/>
              </a:rPr>
              <a:t>标题内</a:t>
            </a:r>
            <a:endParaRPr lang="zh-CN" altLang="en-US" sz="1400">
              <a:solidFill>
                <a:schemeClr val="bg1"/>
              </a:solidFill>
              <a:latin typeface="微软雅黑" panose="020B0503020204020204" pitchFamily="34" charset="-122"/>
            </a:endParaRPr>
          </a:p>
          <a:p>
            <a:pPr algn="ctr"/>
            <a:r>
              <a:rPr lang="zh-CN" altLang="en-US" sz="1400">
                <a:solidFill>
                  <a:schemeClr val="bg1"/>
                </a:solidFill>
                <a:latin typeface="微软雅黑" panose="020B0503020204020204" pitchFamily="34" charset="-122"/>
              </a:rPr>
              <a:t>容</a:t>
            </a:r>
            <a:endParaRPr lang="zh-CN" altLang="en-US" sz="1400">
              <a:solidFill>
                <a:schemeClr val="bg1"/>
              </a:solidFill>
              <a:latin typeface="微软雅黑" panose="020B0503020204020204" pitchFamily="34" charset="-122"/>
            </a:endParaRPr>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wipe(left)">
                                      <p:cBhvr>
                                        <p:cTn id="7" dur="500"/>
                                        <p:tgtEl>
                                          <p:spTgt spid="204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9402"/>
                                        </p:tgtEl>
                                        <p:attrNameLst>
                                          <p:attrName>style.visibility</p:attrName>
                                        </p:attrNameLst>
                                      </p:cBhvr>
                                      <p:to>
                                        <p:strVal val="visible"/>
                                      </p:to>
                                    </p:set>
                                    <p:animEffect transition="in" filter="wipe(left)">
                                      <p:cBhvr>
                                        <p:cTn id="10" dur="500"/>
                                        <p:tgtEl>
                                          <p:spTgt spid="5940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0441"/>
                                        </p:tgtEl>
                                        <p:attrNameLst>
                                          <p:attrName>style.visibility</p:attrName>
                                        </p:attrNameLst>
                                      </p:cBhvr>
                                      <p:to>
                                        <p:strVal val="visible"/>
                                      </p:to>
                                    </p:set>
                                    <p:animEffect transition="in" filter="fade">
                                      <p:cBhvr>
                                        <p:cTn id="14" dur="1000"/>
                                        <p:tgtEl>
                                          <p:spTgt spid="60441"/>
                                        </p:tgtEl>
                                      </p:cBhvr>
                                    </p:animEffect>
                                    <p:anim calcmode="lin" valueType="num">
                                      <p:cBhvr>
                                        <p:cTn id="15" dur="1000" fill="hold"/>
                                        <p:tgtEl>
                                          <p:spTgt spid="60441"/>
                                        </p:tgtEl>
                                        <p:attrNameLst>
                                          <p:attrName>ppt_x</p:attrName>
                                        </p:attrNameLst>
                                      </p:cBhvr>
                                      <p:tavLst>
                                        <p:tav tm="0">
                                          <p:val>
                                            <p:strVal val="#ppt_x"/>
                                          </p:val>
                                        </p:tav>
                                        <p:tav tm="100000">
                                          <p:val>
                                            <p:strVal val="#ppt_x"/>
                                          </p:val>
                                        </p:tav>
                                      </p:tavLst>
                                    </p:anim>
                                    <p:anim calcmode="lin" valueType="num">
                                      <p:cBhvr>
                                        <p:cTn id="16" dur="1000" fill="hold"/>
                                        <p:tgtEl>
                                          <p:spTgt spid="6044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48"/>
                                        </p:tgtEl>
                                        <p:attrNameLst>
                                          <p:attrName>style.visibility</p:attrName>
                                        </p:attrNameLst>
                                      </p:cBhvr>
                                      <p:to>
                                        <p:strVal val="visible"/>
                                      </p:to>
                                    </p:set>
                                    <p:animEffect transition="in" filter="wipe(down)">
                                      <p:cBhvr>
                                        <p:cTn id="25" dur="500"/>
                                        <p:tgtEl>
                                          <p:spTgt spid="204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down)">
                                      <p:cBhvr>
                                        <p:cTn id="31" dur="500"/>
                                        <p:tgtEl>
                                          <p:spTgt spid="37"/>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4"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down)">
                                      <p:cBhvr>
                                        <p:cTn id="37" dur="500"/>
                                        <p:tgtEl>
                                          <p:spTgt spid="36"/>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60445"/>
                                        </p:tgtEl>
                                        <p:attrNameLst>
                                          <p:attrName>style.visibility</p:attrName>
                                        </p:attrNameLst>
                                      </p:cBhvr>
                                      <p:to>
                                        <p:strVal val="visible"/>
                                      </p:to>
                                    </p:set>
                                    <p:anim calcmode="lin" valueType="num">
                                      <p:cBhvr>
                                        <p:cTn id="41" dur="500" fill="hold"/>
                                        <p:tgtEl>
                                          <p:spTgt spid="60445"/>
                                        </p:tgtEl>
                                        <p:attrNameLst>
                                          <p:attrName>ppt_w</p:attrName>
                                        </p:attrNameLst>
                                      </p:cBhvr>
                                      <p:tavLst>
                                        <p:tav tm="0">
                                          <p:val>
                                            <p:fltVal val="0"/>
                                          </p:val>
                                        </p:tav>
                                        <p:tav tm="100000">
                                          <p:val>
                                            <p:strVal val="#ppt_w"/>
                                          </p:val>
                                        </p:tav>
                                      </p:tavLst>
                                    </p:anim>
                                    <p:anim calcmode="lin" valueType="num">
                                      <p:cBhvr>
                                        <p:cTn id="42" dur="500" fill="hold"/>
                                        <p:tgtEl>
                                          <p:spTgt spid="60445"/>
                                        </p:tgtEl>
                                        <p:attrNameLst>
                                          <p:attrName>ppt_h</p:attrName>
                                        </p:attrNameLst>
                                      </p:cBhvr>
                                      <p:tavLst>
                                        <p:tav tm="0">
                                          <p:val>
                                            <p:fltVal val="0"/>
                                          </p:val>
                                        </p:tav>
                                        <p:tav tm="100000">
                                          <p:val>
                                            <p:strVal val="#ppt_h"/>
                                          </p:val>
                                        </p:tav>
                                      </p:tavLst>
                                    </p:anim>
                                    <p:animEffect transition="in" filter="fade">
                                      <p:cBhvr>
                                        <p:cTn id="43" dur="500"/>
                                        <p:tgtEl>
                                          <p:spTgt spid="60445"/>
                                        </p:tgtEl>
                                      </p:cBhvr>
                                    </p:animEffect>
                                  </p:childTnLst>
                                </p:cTn>
                              </p:par>
                            </p:childTnLst>
                          </p:cTn>
                        </p:par>
                        <p:par>
                          <p:cTn id="44" fill="hold">
                            <p:stCondLst>
                              <p:cond delay="2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60460"/>
                                        </p:tgtEl>
                                        <p:attrNameLst>
                                          <p:attrName>style.visibility</p:attrName>
                                        </p:attrNameLst>
                                      </p:cBhvr>
                                      <p:to>
                                        <p:strVal val="visible"/>
                                      </p:to>
                                    </p:set>
                                    <p:anim calcmode="lin" valueType="num">
                                      <p:cBhvr>
                                        <p:cTn id="53" dur="500" fill="hold"/>
                                        <p:tgtEl>
                                          <p:spTgt spid="60460"/>
                                        </p:tgtEl>
                                        <p:attrNameLst>
                                          <p:attrName>ppt_w</p:attrName>
                                        </p:attrNameLst>
                                      </p:cBhvr>
                                      <p:tavLst>
                                        <p:tav tm="0">
                                          <p:val>
                                            <p:fltVal val="0"/>
                                          </p:val>
                                        </p:tav>
                                        <p:tav tm="100000">
                                          <p:val>
                                            <p:strVal val="#ppt_w"/>
                                          </p:val>
                                        </p:tav>
                                      </p:tavLst>
                                    </p:anim>
                                    <p:anim calcmode="lin" valueType="num">
                                      <p:cBhvr>
                                        <p:cTn id="54" dur="500" fill="hold"/>
                                        <p:tgtEl>
                                          <p:spTgt spid="60460"/>
                                        </p:tgtEl>
                                        <p:attrNameLst>
                                          <p:attrName>ppt_h</p:attrName>
                                        </p:attrNameLst>
                                      </p:cBhvr>
                                      <p:tavLst>
                                        <p:tav tm="0">
                                          <p:val>
                                            <p:fltVal val="0"/>
                                          </p:val>
                                        </p:tav>
                                        <p:tav tm="100000">
                                          <p:val>
                                            <p:strVal val="#ppt_h"/>
                                          </p:val>
                                        </p:tav>
                                      </p:tavLst>
                                    </p:anim>
                                    <p:animEffect transition="in" filter="fade">
                                      <p:cBhvr>
                                        <p:cTn id="55" dur="500"/>
                                        <p:tgtEl>
                                          <p:spTgt spid="60460"/>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500" fill="hold"/>
                                        <p:tgtEl>
                                          <p:spTgt spid="4"/>
                                        </p:tgtEl>
                                        <p:attrNameLst>
                                          <p:attrName>ppt_w</p:attrName>
                                        </p:attrNameLst>
                                      </p:cBhvr>
                                      <p:tavLst>
                                        <p:tav tm="0">
                                          <p:val>
                                            <p:fltVal val="0"/>
                                          </p:val>
                                        </p:tav>
                                        <p:tav tm="100000">
                                          <p:val>
                                            <p:strVal val="#ppt_w"/>
                                          </p:val>
                                        </p:tav>
                                      </p:tavLst>
                                    </p:anim>
                                    <p:anim calcmode="lin" valueType="num">
                                      <p:cBhvr>
                                        <p:cTn id="60" dur="500" fill="hold"/>
                                        <p:tgtEl>
                                          <p:spTgt spid="4"/>
                                        </p:tgtEl>
                                        <p:attrNameLst>
                                          <p:attrName>ppt_h</p:attrName>
                                        </p:attrNameLst>
                                      </p:cBhvr>
                                      <p:tavLst>
                                        <p:tav tm="0">
                                          <p:val>
                                            <p:fltVal val="0"/>
                                          </p:val>
                                        </p:tav>
                                        <p:tav tm="100000">
                                          <p:val>
                                            <p:strVal val="#ppt_h"/>
                                          </p:val>
                                        </p:tav>
                                      </p:tavLst>
                                    </p:anim>
                                    <p:animEffect transition="in" filter="fade">
                                      <p:cBhvr>
                                        <p:cTn id="61" dur="500"/>
                                        <p:tgtEl>
                                          <p:spTgt spid="4"/>
                                        </p:tgtEl>
                                      </p:cBhvr>
                                    </p:animEffect>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60464"/>
                                        </p:tgtEl>
                                        <p:attrNameLst>
                                          <p:attrName>style.visibility</p:attrName>
                                        </p:attrNameLst>
                                      </p:cBhvr>
                                      <p:to>
                                        <p:strVal val="visible"/>
                                      </p:to>
                                    </p:set>
                                    <p:anim calcmode="lin" valueType="num">
                                      <p:cBhvr>
                                        <p:cTn id="65" dur="500" fill="hold"/>
                                        <p:tgtEl>
                                          <p:spTgt spid="60464"/>
                                        </p:tgtEl>
                                        <p:attrNameLst>
                                          <p:attrName>ppt_w</p:attrName>
                                        </p:attrNameLst>
                                      </p:cBhvr>
                                      <p:tavLst>
                                        <p:tav tm="0">
                                          <p:val>
                                            <p:fltVal val="0"/>
                                          </p:val>
                                        </p:tav>
                                        <p:tav tm="100000">
                                          <p:val>
                                            <p:strVal val="#ppt_w"/>
                                          </p:val>
                                        </p:tav>
                                      </p:tavLst>
                                    </p:anim>
                                    <p:anim calcmode="lin" valueType="num">
                                      <p:cBhvr>
                                        <p:cTn id="66" dur="500" fill="hold"/>
                                        <p:tgtEl>
                                          <p:spTgt spid="60464"/>
                                        </p:tgtEl>
                                        <p:attrNameLst>
                                          <p:attrName>ppt_h</p:attrName>
                                        </p:attrNameLst>
                                      </p:cBhvr>
                                      <p:tavLst>
                                        <p:tav tm="0">
                                          <p:val>
                                            <p:fltVal val="0"/>
                                          </p:val>
                                        </p:tav>
                                        <p:tav tm="100000">
                                          <p:val>
                                            <p:strVal val="#ppt_h"/>
                                          </p:val>
                                        </p:tav>
                                      </p:tavLst>
                                    </p:anim>
                                    <p:animEffect transition="in" filter="fade">
                                      <p:cBhvr>
                                        <p:cTn id="67" dur="500"/>
                                        <p:tgtEl>
                                          <p:spTgt spid="60464"/>
                                        </p:tgtEl>
                                      </p:cBhvr>
                                    </p:animEffect>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500" fill="hold"/>
                                        <p:tgtEl>
                                          <p:spTgt spid="7"/>
                                        </p:tgtEl>
                                        <p:attrNameLst>
                                          <p:attrName>ppt_w</p:attrName>
                                        </p:attrNameLst>
                                      </p:cBhvr>
                                      <p:tavLst>
                                        <p:tav tm="0">
                                          <p:val>
                                            <p:fltVal val="0"/>
                                          </p:val>
                                        </p:tav>
                                        <p:tav tm="100000">
                                          <p:val>
                                            <p:strVal val="#ppt_w"/>
                                          </p:val>
                                        </p:tav>
                                      </p:tavLst>
                                    </p:anim>
                                    <p:anim calcmode="lin" valueType="num">
                                      <p:cBhvr>
                                        <p:cTn id="72" dur="500" fill="hold"/>
                                        <p:tgtEl>
                                          <p:spTgt spid="7"/>
                                        </p:tgtEl>
                                        <p:attrNameLst>
                                          <p:attrName>ppt_h</p:attrName>
                                        </p:attrNameLst>
                                      </p:cBhvr>
                                      <p:tavLst>
                                        <p:tav tm="0">
                                          <p:val>
                                            <p:fltVal val="0"/>
                                          </p:val>
                                        </p:tav>
                                        <p:tav tm="100000">
                                          <p:val>
                                            <p:strVal val="#ppt_h"/>
                                          </p:val>
                                        </p:tav>
                                      </p:tavLst>
                                    </p:anim>
                                    <p:animEffect transition="in" filter="fade">
                                      <p:cBhvr>
                                        <p:cTn id="73" dur="500"/>
                                        <p:tgtEl>
                                          <p:spTgt spid="7"/>
                                        </p:tgtEl>
                                      </p:cBhvr>
                                    </p:animEffect>
                                  </p:childTnLst>
                                </p:cTn>
                              </p:par>
                            </p:childTnLst>
                          </p:cTn>
                        </p:par>
                        <p:par>
                          <p:cTn id="74" fill="hold">
                            <p:stCondLst>
                              <p:cond delay="5000"/>
                            </p:stCondLst>
                            <p:childTnLst>
                              <p:par>
                                <p:cTn id="75" presetID="53" presetClass="entr" presetSubtype="16" fill="hold" nodeType="afterEffect">
                                  <p:stCondLst>
                                    <p:cond delay="0"/>
                                  </p:stCondLst>
                                  <p:childTnLst>
                                    <p:set>
                                      <p:cBhvr>
                                        <p:cTn id="76" dur="1" fill="hold">
                                          <p:stCondLst>
                                            <p:cond delay="0"/>
                                          </p:stCondLst>
                                        </p:cTn>
                                        <p:tgtEl>
                                          <p:spTgt spid="60468"/>
                                        </p:tgtEl>
                                        <p:attrNameLst>
                                          <p:attrName>style.visibility</p:attrName>
                                        </p:attrNameLst>
                                      </p:cBhvr>
                                      <p:to>
                                        <p:strVal val="visible"/>
                                      </p:to>
                                    </p:set>
                                    <p:anim calcmode="lin" valueType="num">
                                      <p:cBhvr>
                                        <p:cTn id="77" dur="500" fill="hold"/>
                                        <p:tgtEl>
                                          <p:spTgt spid="60468"/>
                                        </p:tgtEl>
                                        <p:attrNameLst>
                                          <p:attrName>ppt_w</p:attrName>
                                        </p:attrNameLst>
                                      </p:cBhvr>
                                      <p:tavLst>
                                        <p:tav tm="0">
                                          <p:val>
                                            <p:fltVal val="0"/>
                                          </p:val>
                                        </p:tav>
                                        <p:tav tm="100000">
                                          <p:val>
                                            <p:strVal val="#ppt_w"/>
                                          </p:val>
                                        </p:tav>
                                      </p:tavLst>
                                    </p:anim>
                                    <p:anim calcmode="lin" valueType="num">
                                      <p:cBhvr>
                                        <p:cTn id="78" dur="500" fill="hold"/>
                                        <p:tgtEl>
                                          <p:spTgt spid="60468"/>
                                        </p:tgtEl>
                                        <p:attrNameLst>
                                          <p:attrName>ppt_h</p:attrName>
                                        </p:attrNameLst>
                                      </p:cBhvr>
                                      <p:tavLst>
                                        <p:tav tm="0">
                                          <p:val>
                                            <p:fltVal val="0"/>
                                          </p:val>
                                        </p:tav>
                                        <p:tav tm="100000">
                                          <p:val>
                                            <p:strVal val="#ppt_h"/>
                                          </p:val>
                                        </p:tav>
                                      </p:tavLst>
                                    </p:anim>
                                    <p:animEffect transition="in" filter="fade">
                                      <p:cBhvr>
                                        <p:cTn id="79" dur="500"/>
                                        <p:tgtEl>
                                          <p:spTgt spid="60468"/>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6000"/>
                            </p:stCondLst>
                            <p:childTnLst>
                              <p:par>
                                <p:cTn id="87" presetID="53" presetClass="entr" presetSubtype="16" fill="hold" nodeType="afterEffect">
                                  <p:stCondLst>
                                    <p:cond delay="0"/>
                                  </p:stCondLst>
                                  <p:childTnLst>
                                    <p:set>
                                      <p:cBhvr>
                                        <p:cTn id="88" dur="1" fill="hold">
                                          <p:stCondLst>
                                            <p:cond delay="0"/>
                                          </p:stCondLst>
                                        </p:cTn>
                                        <p:tgtEl>
                                          <p:spTgt spid="60472"/>
                                        </p:tgtEl>
                                        <p:attrNameLst>
                                          <p:attrName>style.visibility</p:attrName>
                                        </p:attrNameLst>
                                      </p:cBhvr>
                                      <p:to>
                                        <p:strVal val="visible"/>
                                      </p:to>
                                    </p:set>
                                    <p:anim calcmode="lin" valueType="num">
                                      <p:cBhvr>
                                        <p:cTn id="89" dur="500" fill="hold"/>
                                        <p:tgtEl>
                                          <p:spTgt spid="60472"/>
                                        </p:tgtEl>
                                        <p:attrNameLst>
                                          <p:attrName>ppt_w</p:attrName>
                                        </p:attrNameLst>
                                      </p:cBhvr>
                                      <p:tavLst>
                                        <p:tav tm="0">
                                          <p:val>
                                            <p:fltVal val="0"/>
                                          </p:val>
                                        </p:tav>
                                        <p:tav tm="100000">
                                          <p:val>
                                            <p:strVal val="#ppt_w"/>
                                          </p:val>
                                        </p:tav>
                                      </p:tavLst>
                                    </p:anim>
                                    <p:anim calcmode="lin" valueType="num">
                                      <p:cBhvr>
                                        <p:cTn id="90" dur="500" fill="hold"/>
                                        <p:tgtEl>
                                          <p:spTgt spid="60472"/>
                                        </p:tgtEl>
                                        <p:attrNameLst>
                                          <p:attrName>ppt_h</p:attrName>
                                        </p:attrNameLst>
                                      </p:cBhvr>
                                      <p:tavLst>
                                        <p:tav tm="0">
                                          <p:val>
                                            <p:fltVal val="0"/>
                                          </p:val>
                                        </p:tav>
                                        <p:tav tm="100000">
                                          <p:val>
                                            <p:strVal val="#ppt_h"/>
                                          </p:val>
                                        </p:tav>
                                      </p:tavLst>
                                    </p:anim>
                                    <p:animEffect transition="in" filter="fade">
                                      <p:cBhvr>
                                        <p:cTn id="91" dur="500"/>
                                        <p:tgtEl>
                                          <p:spTgt spid="60472"/>
                                        </p:tgtEl>
                                      </p:cBhvr>
                                    </p:animEffect>
                                  </p:childTnLst>
                                </p:cTn>
                              </p:par>
                            </p:childTnLst>
                          </p:cTn>
                        </p:par>
                        <p:par>
                          <p:cTn id="92" fill="hold">
                            <p:stCondLst>
                              <p:cond delay="6500"/>
                            </p:stCondLst>
                            <p:childTnLst>
                              <p:par>
                                <p:cTn id="93" presetID="53" presetClass="entr" presetSubtype="16" fill="hold" grpId="0" nodeType="after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p:cTn id="95" dur="500" fill="hold"/>
                                        <p:tgtEl>
                                          <p:spTgt spid="11"/>
                                        </p:tgtEl>
                                        <p:attrNameLst>
                                          <p:attrName>ppt_w</p:attrName>
                                        </p:attrNameLst>
                                      </p:cBhvr>
                                      <p:tavLst>
                                        <p:tav tm="0">
                                          <p:val>
                                            <p:fltVal val="0"/>
                                          </p:val>
                                        </p:tav>
                                        <p:tav tm="100000">
                                          <p:val>
                                            <p:strVal val="#ppt_w"/>
                                          </p:val>
                                        </p:tav>
                                      </p:tavLst>
                                    </p:anim>
                                    <p:anim calcmode="lin" valueType="num">
                                      <p:cBhvr>
                                        <p:cTn id="96" dur="500" fill="hold"/>
                                        <p:tgtEl>
                                          <p:spTgt spid="11"/>
                                        </p:tgtEl>
                                        <p:attrNameLst>
                                          <p:attrName>ppt_h</p:attrName>
                                        </p:attrNameLst>
                                      </p:cBhvr>
                                      <p:tavLst>
                                        <p:tav tm="0">
                                          <p:val>
                                            <p:fltVal val="0"/>
                                          </p:val>
                                        </p:tav>
                                        <p:tav tm="100000">
                                          <p:val>
                                            <p:strVal val="#ppt_h"/>
                                          </p:val>
                                        </p:tav>
                                      </p:tavLst>
                                    </p:anim>
                                    <p:animEffect transition="in" filter="fade">
                                      <p:cBhvr>
                                        <p:cTn id="9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59402" grpId="0"/>
      <p:bldP spid="2049" grpId="0" animBg="1"/>
      <p:bldP spid="4" grpId="0"/>
      <p:bldP spid="7"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7092950" y="2365375"/>
            <a:ext cx="1827213" cy="1524000"/>
          </a:xfrm>
          <a:prstGeom prst="rect">
            <a:avLst/>
          </a:prstGeom>
          <a:noFill/>
          <a:ln w="9525">
            <a:noFill/>
            <a:miter lim="800000"/>
          </a:ln>
        </p:spPr>
        <p:txBody>
          <a:bodyPr lIns="0" tIns="0" rIns="0" bIns="0">
            <a:spAutoFit/>
          </a:bodyPr>
          <a:lstStyle/>
          <a:p>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a:t>
            </a:r>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内容请请输入您想要的文字</a:t>
            </a:r>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endParaRPr lang="zh-CN" altLang="en-US" sz="1000" b="0">
              <a:solidFill>
                <a:srgbClr val="808080"/>
              </a:solidFill>
              <a:sym typeface="造字工房悦黑体验版常规体" pitchFamily="50" charset="-122"/>
            </a:endParaRPr>
          </a:p>
          <a:p>
            <a:r>
              <a:rPr lang="zh-CN" altLang="en-US" sz="1000" b="0">
                <a:solidFill>
                  <a:srgbClr val="808080"/>
                </a:solidFill>
                <a:sym typeface="造字工房悦黑体验版常规体" pitchFamily="50" charset="-122"/>
              </a:rPr>
              <a:t>输入您想要的文字内容请输入您想要的文字请输入您想要的文字请输入您想要的文字</a:t>
            </a:r>
            <a:endParaRPr lang="en-US" altLang="zh-CN" sz="1000" b="0">
              <a:solidFill>
                <a:srgbClr val="808080"/>
              </a:solidFill>
              <a:sym typeface="造字工房悦黑体验版常规体" pitchFamily="50" charset="-122"/>
            </a:endParaRPr>
          </a:p>
        </p:txBody>
      </p:sp>
      <p:sp>
        <p:nvSpPr>
          <p:cNvPr id="17" name="TextBox 16"/>
          <p:cNvSpPr txBox="1">
            <a:spLocks noChangeArrowheads="1"/>
          </p:cNvSpPr>
          <p:nvPr/>
        </p:nvSpPr>
        <p:spPr bwMode="auto">
          <a:xfrm>
            <a:off x="7092950" y="2041525"/>
            <a:ext cx="1746250" cy="212725"/>
          </a:xfrm>
          <a:prstGeom prst="rect">
            <a:avLst/>
          </a:prstGeom>
          <a:noFill/>
          <a:ln w="9525">
            <a:noFill/>
            <a:miter lim="800000"/>
          </a:ln>
        </p:spPr>
        <p:txBody>
          <a:bodyPr lIns="0" tIns="0" rIns="0" bIns="0">
            <a:spAutoFit/>
          </a:bodyPr>
          <a:lstStyle/>
          <a:p>
            <a:r>
              <a:rPr lang="zh-CN" altLang="en-US" sz="1400">
                <a:solidFill>
                  <a:schemeClr val="bg2"/>
                </a:solidFill>
              </a:rPr>
              <a:t>请输入标题内容</a:t>
            </a:r>
            <a:endParaRPr lang="zh-CN" altLang="en-US" sz="1400">
              <a:solidFill>
                <a:schemeClr val="bg2"/>
              </a:solidFill>
            </a:endParaRPr>
          </a:p>
        </p:txBody>
      </p:sp>
      <p:sp>
        <p:nvSpPr>
          <p:cNvPr id="18" name="TextBox 17"/>
          <p:cNvSpPr txBox="1">
            <a:spLocks noChangeArrowheads="1"/>
          </p:cNvSpPr>
          <p:nvPr/>
        </p:nvSpPr>
        <p:spPr bwMode="auto">
          <a:xfrm>
            <a:off x="958850" y="2365375"/>
            <a:ext cx="1827213" cy="1538605"/>
          </a:xfrm>
          <a:prstGeom prst="rect">
            <a:avLst/>
          </a:prstGeom>
          <a:noFill/>
          <a:ln w="9525">
            <a:noFill/>
            <a:miter lim="800000"/>
          </a:ln>
        </p:spPr>
        <p:txBody>
          <a:bodyPr lIns="0" tIns="0" rIns="0" bIns="0">
            <a:spAutoFit/>
          </a:bodyPr>
          <a:lstStyle/>
          <a:p>
            <a:r>
              <a:rPr lang="zh-CN" altLang="en-US" sz="1000" b="0" dirty="0">
                <a:solidFill>
                  <a:srgbClr val="808080"/>
                </a:solidFill>
                <a:sym typeface="造字工房悦黑体验版常规体" pitchFamily="50" charset="-122"/>
              </a:rPr>
              <a:t>请输入您想要的文字内容请输入您想要的文字内容请输入您想要的文字内容请输入您想要的文字</a:t>
            </a:r>
            <a:endParaRPr lang="zh-CN" altLang="en-US" sz="1000" b="0" dirty="0">
              <a:solidFill>
                <a:srgbClr val="808080"/>
              </a:solidFill>
              <a:sym typeface="造字工房悦黑体验版常规体" pitchFamily="50" charset="-122"/>
            </a:endParaRPr>
          </a:p>
          <a:p>
            <a:r>
              <a:rPr lang="zh-CN" altLang="en-US" sz="1000" b="0" dirty="0">
                <a:solidFill>
                  <a:srgbClr val="808080"/>
                </a:solidFill>
                <a:sym typeface="造字工房悦黑体验版常规体" pitchFamily="50" charset="-122"/>
              </a:rPr>
              <a:t>内容请请输入您想要的文字</a:t>
            </a:r>
            <a:endParaRPr lang="zh-CN" altLang="en-US" sz="1000" b="0" dirty="0">
              <a:solidFill>
                <a:srgbClr val="808080"/>
              </a:solidFill>
              <a:sym typeface="造字工房悦黑体验版常规体" pitchFamily="50" charset="-122"/>
            </a:endParaRPr>
          </a:p>
          <a:p>
            <a:endParaRPr lang="zh-CN" altLang="en-US" sz="1000" b="0" dirty="0">
              <a:solidFill>
                <a:srgbClr val="808080"/>
              </a:solidFill>
              <a:sym typeface="造字工房悦黑体验版常规体" pitchFamily="50" charset="-122"/>
            </a:endParaRPr>
          </a:p>
          <a:p>
            <a:endParaRPr lang="zh-CN" altLang="en-US" sz="1000" b="0" dirty="0">
              <a:solidFill>
                <a:srgbClr val="808080"/>
              </a:solidFill>
              <a:sym typeface="造字工房悦黑体验版常规体" pitchFamily="50" charset="-122"/>
            </a:endParaRPr>
          </a:p>
          <a:p>
            <a:endParaRPr lang="zh-CN" altLang="en-US" sz="1000" b="0" dirty="0">
              <a:solidFill>
                <a:srgbClr val="808080"/>
              </a:solidFill>
              <a:sym typeface="造字工房悦黑体验版常规体" pitchFamily="50" charset="-122"/>
            </a:endParaRPr>
          </a:p>
          <a:p>
            <a:r>
              <a:rPr sz="1000" b="0" smtClean="0">
                <a:solidFill>
                  <a:srgbClr val="808080"/>
                </a:solidFill>
                <a:sym typeface="造字工房悦黑体验版常规体" pitchFamily="50" charset="-122"/>
              </a:rPr>
              <a:t>幸运日素材 淘宝店：https://shop145643496.taobao.com</a:t>
            </a:r>
            <a:endParaRPr sz="1000" b="0" smtClean="0">
              <a:solidFill>
                <a:srgbClr val="808080"/>
              </a:solidFill>
              <a:sym typeface="造字工房悦黑体验版常规体" pitchFamily="50" charset="-122"/>
            </a:endParaRPr>
          </a:p>
        </p:txBody>
      </p:sp>
      <p:sp>
        <p:nvSpPr>
          <p:cNvPr id="19" name="TextBox 18"/>
          <p:cNvSpPr txBox="1">
            <a:spLocks noChangeArrowheads="1"/>
          </p:cNvSpPr>
          <p:nvPr/>
        </p:nvSpPr>
        <p:spPr bwMode="auto">
          <a:xfrm>
            <a:off x="958850" y="2041525"/>
            <a:ext cx="1746250" cy="212725"/>
          </a:xfrm>
          <a:prstGeom prst="rect">
            <a:avLst/>
          </a:prstGeom>
          <a:noFill/>
          <a:ln w="9525">
            <a:noFill/>
            <a:miter lim="800000"/>
          </a:ln>
        </p:spPr>
        <p:txBody>
          <a:bodyPr lIns="0" tIns="0" rIns="0" bIns="0">
            <a:spAutoFit/>
          </a:bodyPr>
          <a:lstStyle/>
          <a:p>
            <a:r>
              <a:rPr lang="zh-CN" altLang="en-US" sz="1400">
                <a:solidFill>
                  <a:schemeClr val="bg2"/>
                </a:solidFill>
                <a:latin typeface="微软雅黑" panose="020B0503020204020204" pitchFamily="34" charset="-122"/>
              </a:rPr>
              <a:t>请输入标题内容</a:t>
            </a:r>
            <a:endParaRPr lang="zh-CN" altLang="en-US" sz="1400">
              <a:solidFill>
                <a:schemeClr val="bg2"/>
              </a:solidFill>
              <a:latin typeface="微软雅黑" panose="020B0503020204020204" pitchFamily="34" charset="-122"/>
            </a:endParaRPr>
          </a:p>
        </p:txBody>
      </p:sp>
      <p:sp>
        <p:nvSpPr>
          <p:cNvPr id="10" name="TextBox 9"/>
          <p:cNvSpPr txBox="1">
            <a:spLocks noChangeArrowheads="1"/>
          </p:cNvSpPr>
          <p:nvPr/>
        </p:nvSpPr>
        <p:spPr bwMode="auto">
          <a:xfrm>
            <a:off x="4068763" y="2628900"/>
            <a:ext cx="1728787" cy="974725"/>
          </a:xfrm>
          <a:prstGeom prst="rect">
            <a:avLst/>
          </a:prstGeom>
          <a:noFill/>
          <a:ln w="9525">
            <a:noFill/>
            <a:miter lim="800000"/>
          </a:ln>
        </p:spPr>
        <p:txBody>
          <a:bodyPr lIns="0" tIns="0" rIns="0" bIns="0">
            <a:spAutoFit/>
          </a:bodyPr>
          <a:lstStyle/>
          <a:p>
            <a:pPr algn="ctr"/>
            <a:r>
              <a:rPr lang="zh-CN" altLang="en-US" sz="3200">
                <a:solidFill>
                  <a:schemeClr val="bg2"/>
                </a:solidFill>
                <a:latin typeface="微软雅黑" panose="020B0503020204020204" pitchFamily="34" charset="-122"/>
              </a:rPr>
              <a:t>标题</a:t>
            </a:r>
            <a:endParaRPr lang="zh-CN" altLang="en-US" sz="3200">
              <a:solidFill>
                <a:schemeClr val="bg2"/>
              </a:solidFill>
              <a:latin typeface="微软雅黑" panose="020B0503020204020204" pitchFamily="34" charset="-122"/>
            </a:endParaRPr>
          </a:p>
          <a:p>
            <a:pPr algn="ctr"/>
            <a:r>
              <a:rPr lang="zh-CN" altLang="en-US" sz="3200">
                <a:solidFill>
                  <a:schemeClr val="bg2"/>
                </a:solidFill>
                <a:latin typeface="微软雅黑" panose="020B0503020204020204" pitchFamily="34" charset="-122"/>
              </a:rPr>
              <a:t>内容</a:t>
            </a:r>
            <a:endParaRPr lang="zh-CN" altLang="en-US" sz="3200">
              <a:solidFill>
                <a:schemeClr val="bg2"/>
              </a:solidFill>
              <a:latin typeface="微软雅黑" panose="020B0503020204020204" pitchFamily="34" charset="-122"/>
            </a:endParaRPr>
          </a:p>
        </p:txBody>
      </p:sp>
      <p:sp>
        <p:nvSpPr>
          <p:cNvPr id="62487" name="AutoShape 23"/>
          <p:cNvSpPr>
            <a:spLocks noChangeArrowheads="1"/>
          </p:cNvSpPr>
          <p:nvPr/>
        </p:nvSpPr>
        <p:spPr bwMode="auto">
          <a:xfrm>
            <a:off x="3565525" y="1730375"/>
            <a:ext cx="2736850" cy="2554288"/>
          </a:xfrm>
          <a:prstGeom prst="diamond">
            <a:avLst/>
          </a:prstGeom>
          <a:noFill/>
          <a:ln w="190500" cmpd="thickThin">
            <a:solidFill>
              <a:schemeClr val="tx2"/>
            </a:solidFill>
            <a:miter lim="800000"/>
          </a:ln>
        </p:spPr>
        <p:txBody>
          <a:bodyPr wrap="none" anchor="ctr"/>
          <a:lstStyle/>
          <a:p>
            <a:endParaRPr lang="zh-CN" altLang="en-US" b="0"/>
          </a:p>
        </p:txBody>
      </p:sp>
      <p:sp>
        <p:nvSpPr>
          <p:cNvPr id="62490" name="AutoShape 26"/>
          <p:cNvSpPr>
            <a:spLocks noChangeArrowheads="1"/>
          </p:cNvSpPr>
          <p:nvPr/>
        </p:nvSpPr>
        <p:spPr bwMode="auto">
          <a:xfrm>
            <a:off x="3060700" y="2555875"/>
            <a:ext cx="1079500" cy="1006475"/>
          </a:xfrm>
          <a:prstGeom prst="diamond">
            <a:avLst/>
          </a:prstGeom>
          <a:noFill/>
          <a:ln w="190500" cmpd="thickThin">
            <a:solidFill>
              <a:schemeClr val="tx2"/>
            </a:solidFill>
            <a:miter lim="800000"/>
          </a:ln>
        </p:spPr>
        <p:txBody>
          <a:bodyPr wrap="none" anchor="ctr"/>
          <a:lstStyle/>
          <a:p>
            <a:endParaRPr lang="zh-CN" altLang="en-US" b="0"/>
          </a:p>
        </p:txBody>
      </p:sp>
      <p:sp>
        <p:nvSpPr>
          <p:cNvPr id="62491" name="AutoShape 27"/>
          <p:cNvSpPr>
            <a:spLocks noChangeArrowheads="1"/>
          </p:cNvSpPr>
          <p:nvPr/>
        </p:nvSpPr>
        <p:spPr bwMode="auto">
          <a:xfrm>
            <a:off x="5724525" y="2555875"/>
            <a:ext cx="1079500" cy="1006475"/>
          </a:xfrm>
          <a:prstGeom prst="diamond">
            <a:avLst/>
          </a:prstGeom>
          <a:noFill/>
          <a:ln w="190500" cmpd="thickThin">
            <a:solidFill>
              <a:schemeClr val="tx2"/>
            </a:solidFill>
            <a:miter lim="800000"/>
          </a:ln>
        </p:spPr>
        <p:txBody>
          <a:bodyPr wrap="none" anchor="ctr"/>
          <a:lstStyle/>
          <a:p>
            <a:endParaRPr lang="zh-CN" altLang="en-US" b="0"/>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62487"/>
                                        </p:tgtEl>
                                        <p:attrNameLst>
                                          <p:attrName>style.visibility</p:attrName>
                                        </p:attrNameLst>
                                      </p:cBhvr>
                                      <p:to>
                                        <p:strVal val="visible"/>
                                      </p:to>
                                    </p:set>
                                    <p:anim calcmode="lin" valueType="num">
                                      <p:cBhvr>
                                        <p:cTn id="7" dur="500" fill="hold"/>
                                        <p:tgtEl>
                                          <p:spTgt spid="62487"/>
                                        </p:tgtEl>
                                        <p:attrNameLst>
                                          <p:attrName>ppt_w</p:attrName>
                                        </p:attrNameLst>
                                      </p:cBhvr>
                                      <p:tavLst>
                                        <p:tav tm="0">
                                          <p:val>
                                            <p:fltVal val="0"/>
                                          </p:val>
                                        </p:tav>
                                        <p:tav tm="100000">
                                          <p:val>
                                            <p:strVal val="#ppt_w"/>
                                          </p:val>
                                        </p:tav>
                                      </p:tavLst>
                                    </p:anim>
                                    <p:anim calcmode="lin" valueType="num">
                                      <p:cBhvr>
                                        <p:cTn id="8" dur="500" fill="hold"/>
                                        <p:tgtEl>
                                          <p:spTgt spid="6248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490"/>
                                        </p:tgtEl>
                                        <p:attrNameLst>
                                          <p:attrName>style.visibility</p:attrName>
                                        </p:attrNameLst>
                                      </p:cBhvr>
                                      <p:to>
                                        <p:strVal val="visible"/>
                                      </p:to>
                                    </p:set>
                                    <p:anim calcmode="lin" valueType="num">
                                      <p:cBhvr additive="base">
                                        <p:cTn id="12" dur="500" fill="hold"/>
                                        <p:tgtEl>
                                          <p:spTgt spid="62490"/>
                                        </p:tgtEl>
                                        <p:attrNameLst>
                                          <p:attrName>ppt_x</p:attrName>
                                        </p:attrNameLst>
                                      </p:cBhvr>
                                      <p:tavLst>
                                        <p:tav tm="0">
                                          <p:val>
                                            <p:strVal val="0-#ppt_w/2"/>
                                          </p:val>
                                        </p:tav>
                                        <p:tav tm="100000">
                                          <p:val>
                                            <p:strVal val="#ppt_x"/>
                                          </p:val>
                                        </p:tav>
                                      </p:tavLst>
                                    </p:anim>
                                    <p:anim calcmode="lin" valueType="num">
                                      <p:cBhvr additive="base">
                                        <p:cTn id="13" dur="500" fill="hold"/>
                                        <p:tgtEl>
                                          <p:spTgt spid="62490"/>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2491"/>
                                        </p:tgtEl>
                                        <p:attrNameLst>
                                          <p:attrName>style.visibility</p:attrName>
                                        </p:attrNameLst>
                                      </p:cBhvr>
                                      <p:to>
                                        <p:strVal val="visible"/>
                                      </p:to>
                                    </p:set>
                                    <p:anim calcmode="lin" valueType="num">
                                      <p:cBhvr additive="base">
                                        <p:cTn id="16" dur="500" fill="hold"/>
                                        <p:tgtEl>
                                          <p:spTgt spid="62491"/>
                                        </p:tgtEl>
                                        <p:attrNameLst>
                                          <p:attrName>ppt_x</p:attrName>
                                        </p:attrNameLst>
                                      </p:cBhvr>
                                      <p:tavLst>
                                        <p:tav tm="0">
                                          <p:val>
                                            <p:strVal val="1+#ppt_w/2"/>
                                          </p:val>
                                        </p:tav>
                                        <p:tav tm="100000">
                                          <p:val>
                                            <p:strVal val="#ppt_x"/>
                                          </p:val>
                                        </p:tav>
                                      </p:tavLst>
                                    </p:anim>
                                    <p:anim calcmode="lin" valueType="num">
                                      <p:cBhvr additive="base">
                                        <p:cTn id="17" dur="500" fill="hold"/>
                                        <p:tgtEl>
                                          <p:spTgt spid="6249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2"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500"/>
                                        <p:tgtEl>
                                          <p:spTgt spid="18"/>
                                        </p:tgtEl>
                                      </p:cBhvr>
                                    </p:animEffect>
                                  </p:childTnLst>
                                </p:cTn>
                              </p:par>
                              <p:par>
                                <p:cTn id="34" presetID="22" presetClass="entr" presetSubtype="2"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P spid="62487" grpId="0" animBg="1"/>
      <p:bldP spid="62490" grpId="0" animBg="1"/>
      <p:bldP spid="6249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01775" y="1365250"/>
            <a:ext cx="3295650" cy="1776413"/>
          </a:xfrm>
          <a:prstGeom prst="rect">
            <a:avLst/>
          </a:prstGeom>
          <a:solidFill>
            <a:srgbClr val="DDDDDD"/>
          </a:solidFill>
          <a:ln w="15875" algn="ctr">
            <a:noFill/>
            <a:miter lim="800000"/>
          </a:ln>
        </p:spPr>
        <p:txBody>
          <a:bodyPr anchor="ctr"/>
          <a:lstStyle/>
          <a:p>
            <a:pPr algn="ctr">
              <a:defRPr/>
            </a:pPr>
            <a:endParaRPr lang="zh-CN" altLang="en-US" b="0">
              <a:solidFill>
                <a:schemeClr val="lt1"/>
              </a:solidFill>
              <a:latin typeface="+mn-lt"/>
              <a:ea typeface="+mn-ea"/>
            </a:endParaRPr>
          </a:p>
        </p:txBody>
      </p:sp>
      <p:grpSp>
        <p:nvGrpSpPr>
          <p:cNvPr id="5" name="组合 4"/>
          <p:cNvGrpSpPr/>
          <p:nvPr/>
        </p:nvGrpSpPr>
        <p:grpSpPr bwMode="auto">
          <a:xfrm>
            <a:off x="2044700" y="1908175"/>
            <a:ext cx="2209800" cy="674688"/>
            <a:chOff x="1550458" y="4171275"/>
            <a:chExt cx="1799448" cy="465426"/>
          </a:xfrm>
        </p:grpSpPr>
        <p:sp>
          <p:nvSpPr>
            <p:cNvPr id="68623" name="TextBox 5"/>
            <p:cNvSpPr txBox="1">
              <a:spLocks noChangeArrowheads="1"/>
            </p:cNvSpPr>
            <p:nvPr/>
          </p:nvSpPr>
          <p:spPr bwMode="auto">
            <a:xfrm>
              <a:off x="1714632" y="4171275"/>
              <a:ext cx="1471100" cy="94180"/>
            </a:xfrm>
            <a:prstGeom prst="rect">
              <a:avLst/>
            </a:prstGeom>
            <a:noFill/>
            <a:ln w="9525">
              <a:noFill/>
              <a:miter lim="800000"/>
            </a:ln>
          </p:spPr>
          <p:txBody>
            <a:bodyPr lIns="0" tIns="0" rIns="0" bIns="0">
              <a:spAutoFit/>
            </a:bodyPr>
            <a:lstStyle/>
            <a:p>
              <a:pPr algn="ctr"/>
              <a:r>
                <a:rPr lang="zh-CN" altLang="en-US" sz="900">
                  <a:solidFill>
                    <a:schemeClr val="bg1"/>
                  </a:solidFill>
                  <a:latin typeface="微软雅黑" panose="020B0503020204020204" pitchFamily="34" charset="-122"/>
                </a:rPr>
                <a:t>插入相关案例图片</a:t>
              </a:r>
              <a:endParaRPr lang="en-US" altLang="zh-CN" sz="900">
                <a:solidFill>
                  <a:schemeClr val="bg1"/>
                </a:solidFill>
                <a:latin typeface="微软雅黑" panose="020B0503020204020204" pitchFamily="34" charset="-122"/>
              </a:endParaRPr>
            </a:p>
          </p:txBody>
        </p:sp>
        <p:sp>
          <p:nvSpPr>
            <p:cNvPr id="68624" name="TextBox 6"/>
            <p:cNvSpPr txBox="1">
              <a:spLocks noChangeArrowheads="1"/>
            </p:cNvSpPr>
            <p:nvPr/>
          </p:nvSpPr>
          <p:spPr bwMode="auto">
            <a:xfrm>
              <a:off x="1550458" y="4400155"/>
              <a:ext cx="1799448" cy="236546"/>
            </a:xfrm>
            <a:prstGeom prst="rect">
              <a:avLst/>
            </a:prstGeom>
            <a:noFill/>
            <a:ln w="9525">
              <a:noFill/>
              <a:miter lim="800000"/>
            </a:ln>
          </p:spPr>
          <p:txBody>
            <a:bodyPr lIns="0" tIns="0" rIns="0" bIns="0">
              <a:spAutoFit/>
            </a:bodyPr>
            <a:lstStyle/>
            <a:p>
              <a:pPr algn="ctr">
                <a:lnSpc>
                  <a:spcPct val="125000"/>
                </a:lnSpc>
              </a:pP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8" name="矩形 7"/>
          <p:cNvSpPr/>
          <p:nvPr/>
        </p:nvSpPr>
        <p:spPr>
          <a:xfrm>
            <a:off x="4906963" y="1365250"/>
            <a:ext cx="3294062" cy="1776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矩形 8"/>
          <p:cNvSpPr/>
          <p:nvPr/>
        </p:nvSpPr>
        <p:spPr>
          <a:xfrm>
            <a:off x="1501775" y="3227388"/>
            <a:ext cx="3295650" cy="177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矩形 9"/>
          <p:cNvSpPr>
            <a:spLocks noChangeArrowheads="1"/>
          </p:cNvSpPr>
          <p:nvPr/>
        </p:nvSpPr>
        <p:spPr bwMode="auto">
          <a:xfrm>
            <a:off x="4906963" y="3227388"/>
            <a:ext cx="3294062" cy="1778000"/>
          </a:xfrm>
          <a:prstGeom prst="rect">
            <a:avLst/>
          </a:prstGeom>
          <a:solidFill>
            <a:srgbClr val="DDDDDD"/>
          </a:solidFill>
          <a:ln w="15875" algn="ctr">
            <a:noFill/>
            <a:miter lim="800000"/>
          </a:ln>
        </p:spPr>
        <p:txBody>
          <a:bodyPr anchor="ctr"/>
          <a:lstStyle/>
          <a:p>
            <a:pPr algn="ctr">
              <a:defRPr/>
            </a:pPr>
            <a:endParaRPr lang="zh-CN" altLang="en-US" b="0">
              <a:solidFill>
                <a:schemeClr val="lt1"/>
              </a:solidFill>
              <a:latin typeface="+mn-lt"/>
              <a:ea typeface="+mn-ea"/>
            </a:endParaRPr>
          </a:p>
        </p:txBody>
      </p:sp>
      <p:grpSp>
        <p:nvGrpSpPr>
          <p:cNvPr id="12" name="组合 11"/>
          <p:cNvGrpSpPr/>
          <p:nvPr/>
        </p:nvGrpSpPr>
        <p:grpSpPr bwMode="auto">
          <a:xfrm>
            <a:off x="5449888" y="3771900"/>
            <a:ext cx="2208212" cy="604838"/>
            <a:chOff x="1550458" y="4171275"/>
            <a:chExt cx="1799448" cy="417241"/>
          </a:xfrm>
        </p:grpSpPr>
        <p:sp>
          <p:nvSpPr>
            <p:cNvPr id="68621" name="TextBox 12"/>
            <p:cNvSpPr txBox="1">
              <a:spLocks noChangeArrowheads="1"/>
            </p:cNvSpPr>
            <p:nvPr/>
          </p:nvSpPr>
          <p:spPr bwMode="auto">
            <a:xfrm>
              <a:off x="1714749" y="4171275"/>
              <a:ext cx="1470865" cy="94180"/>
            </a:xfrm>
            <a:prstGeom prst="rect">
              <a:avLst/>
            </a:prstGeom>
            <a:noFill/>
            <a:ln w="9525">
              <a:noFill/>
              <a:miter lim="800000"/>
            </a:ln>
          </p:spPr>
          <p:txBody>
            <a:bodyPr lIns="0" tIns="0" rIns="0" bIns="0">
              <a:spAutoFit/>
            </a:bodyPr>
            <a:lstStyle/>
            <a:p>
              <a:pPr algn="ctr"/>
              <a:r>
                <a:rPr lang="zh-CN" altLang="en-US" sz="900">
                  <a:solidFill>
                    <a:schemeClr val="bg1"/>
                  </a:solidFill>
                  <a:latin typeface="微软雅黑" panose="020B0503020204020204" pitchFamily="34" charset="-122"/>
                </a:rPr>
                <a:t>插入相关案例图片</a:t>
              </a:r>
              <a:endParaRPr lang="en-US" altLang="zh-CN" sz="900">
                <a:solidFill>
                  <a:schemeClr val="bg1"/>
                </a:solidFill>
                <a:latin typeface="微软雅黑" panose="020B0503020204020204" pitchFamily="34" charset="-122"/>
              </a:endParaRPr>
            </a:p>
          </p:txBody>
        </p:sp>
        <p:sp>
          <p:nvSpPr>
            <p:cNvPr id="68622" name="TextBox 13"/>
            <p:cNvSpPr txBox="1">
              <a:spLocks noChangeArrowheads="1"/>
            </p:cNvSpPr>
            <p:nvPr/>
          </p:nvSpPr>
          <p:spPr bwMode="auto">
            <a:xfrm>
              <a:off x="1550458" y="4400155"/>
              <a:ext cx="1799448" cy="188361"/>
            </a:xfrm>
            <a:prstGeom prst="rect">
              <a:avLst/>
            </a:prstGeom>
            <a:noFill/>
            <a:ln w="9525">
              <a:noFill/>
              <a:miter lim="800000"/>
            </a:ln>
          </p:spPr>
          <p:txBody>
            <a:bodyPr lIns="0" tIns="0" rIns="0" bIns="0">
              <a:spAutoFit/>
            </a:bodyPr>
            <a:lstStyle/>
            <a:p>
              <a:pPr algn="ctr"/>
              <a:r>
                <a:rPr lang="zh-CN" altLang="en-US" sz="900" b="0">
                  <a:solidFill>
                    <a:schemeClr val="bg1"/>
                  </a:solidFill>
                  <a:sym typeface="造字工房悦黑体验版常规体" pitchFamily="50" charset="-122"/>
                </a:rPr>
                <a:t>请输入您想要的文字内容请输入您想要的文字内容请输入您想要的文字内容</a:t>
              </a:r>
              <a:endParaRPr lang="en-US" altLang="zh-CN" sz="900" b="0">
                <a:solidFill>
                  <a:schemeClr val="bg1"/>
                </a:solidFill>
                <a:sym typeface="造字工房悦黑体验版常规体" pitchFamily="50" charset="-122"/>
              </a:endParaRPr>
            </a:p>
          </p:txBody>
        </p:sp>
      </p:grpSp>
      <p:sp>
        <p:nvSpPr>
          <p:cNvPr id="15" name="TextBox 14"/>
          <p:cNvSpPr txBox="1">
            <a:spLocks noChangeArrowheads="1"/>
          </p:cNvSpPr>
          <p:nvPr/>
        </p:nvSpPr>
        <p:spPr bwMode="auto">
          <a:xfrm>
            <a:off x="5168900" y="1765300"/>
            <a:ext cx="2387600" cy="212725"/>
          </a:xfrm>
          <a:prstGeom prst="rect">
            <a:avLst/>
          </a:prstGeom>
          <a:noFill/>
          <a:ln w="9525">
            <a:noFill/>
            <a:miter lim="800000"/>
          </a:ln>
        </p:spPr>
        <p:txBody>
          <a:bodyPr lIns="0" tIns="0" rIns="0" bIns="0">
            <a:spAutoFit/>
          </a:bodyPr>
          <a:lstStyle/>
          <a:p>
            <a:pPr algn="ctr"/>
            <a:r>
              <a:rPr lang="zh-CN" altLang="en-US" sz="1400">
                <a:solidFill>
                  <a:schemeClr val="bg1"/>
                </a:solidFill>
                <a:latin typeface="微软雅黑" panose="020B0503020204020204" pitchFamily="34" charset="-122"/>
              </a:rPr>
              <a:t>点击输入标题</a:t>
            </a:r>
            <a:endParaRPr lang="zh-CN" altLang="en-US" sz="1400">
              <a:solidFill>
                <a:schemeClr val="bg1"/>
              </a:solidFill>
              <a:latin typeface="微软雅黑" panose="020B0503020204020204" pitchFamily="34" charset="-122"/>
            </a:endParaRPr>
          </a:p>
        </p:txBody>
      </p:sp>
      <p:sp>
        <p:nvSpPr>
          <p:cNvPr id="16" name="TextBox 15"/>
          <p:cNvSpPr txBox="1">
            <a:spLocks noChangeArrowheads="1"/>
          </p:cNvSpPr>
          <p:nvPr/>
        </p:nvSpPr>
        <p:spPr bwMode="auto">
          <a:xfrm>
            <a:off x="5168900" y="2124075"/>
            <a:ext cx="2770188" cy="571500"/>
          </a:xfrm>
          <a:prstGeom prst="rect">
            <a:avLst/>
          </a:prstGeom>
          <a:noFill/>
          <a:ln w="9525">
            <a:noFill/>
            <a:miter lim="800000"/>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31" name="TextBox 30"/>
          <p:cNvSpPr txBox="1">
            <a:spLocks noChangeArrowheads="1"/>
          </p:cNvSpPr>
          <p:nvPr/>
        </p:nvSpPr>
        <p:spPr bwMode="auto">
          <a:xfrm>
            <a:off x="2146300" y="3587750"/>
            <a:ext cx="2389188" cy="212725"/>
          </a:xfrm>
          <a:prstGeom prst="rect">
            <a:avLst/>
          </a:prstGeom>
          <a:noFill/>
          <a:ln w="9525">
            <a:noFill/>
            <a:miter lim="800000"/>
          </a:ln>
        </p:spPr>
        <p:txBody>
          <a:bodyPr lIns="0" tIns="0" rIns="0" bIns="0">
            <a:spAutoFit/>
          </a:bodyPr>
          <a:lstStyle/>
          <a:p>
            <a:pPr algn="ctr"/>
            <a:r>
              <a:rPr lang="zh-CN" altLang="en-US" sz="1400">
                <a:solidFill>
                  <a:schemeClr val="bg1"/>
                </a:solidFill>
                <a:latin typeface="微软雅黑" panose="020B0503020204020204" pitchFamily="34" charset="-122"/>
              </a:rPr>
              <a:t>点击输入标题</a:t>
            </a:r>
            <a:endParaRPr lang="zh-CN" altLang="en-US" sz="1400">
              <a:solidFill>
                <a:schemeClr val="bg1"/>
              </a:solidFill>
              <a:latin typeface="微软雅黑" panose="020B0503020204020204" pitchFamily="34" charset="-122"/>
            </a:endParaRPr>
          </a:p>
        </p:txBody>
      </p:sp>
      <p:sp>
        <p:nvSpPr>
          <p:cNvPr id="32" name="TextBox 31"/>
          <p:cNvSpPr txBox="1">
            <a:spLocks noChangeArrowheads="1"/>
          </p:cNvSpPr>
          <p:nvPr/>
        </p:nvSpPr>
        <p:spPr bwMode="auto">
          <a:xfrm>
            <a:off x="1763713" y="3946525"/>
            <a:ext cx="2771775" cy="571500"/>
          </a:xfrm>
          <a:prstGeom prst="rect">
            <a:avLst/>
          </a:prstGeom>
          <a:noFill/>
          <a:ln w="9525">
            <a:noFill/>
            <a:miter lim="800000"/>
          </a:ln>
        </p:spPr>
        <p:txBody>
          <a:bodyPr lIns="0" tIns="0" rIns="0" bIns="0">
            <a:spAutoFit/>
          </a:bodyPr>
          <a:lstStyle/>
          <a:p>
            <a:pPr>
              <a:lnSpc>
                <a:spcPct val="125000"/>
              </a:lnSpc>
            </a:pPr>
            <a:r>
              <a:rPr lang="zh-CN" altLang="en-US" sz="10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a:t>
            </a:r>
            <a:endParaRPr lang="en-US" altLang="zh-CN" sz="1000" b="0">
              <a:solidFill>
                <a:schemeClr val="bg1"/>
              </a:solidFill>
              <a:sym typeface="造字工房悦黑体验版常规体" pitchFamily="50" charset="-122"/>
            </a:endParaRPr>
          </a:p>
        </p:txBody>
      </p:sp>
      <p:sp>
        <p:nvSpPr>
          <p:cNvPr id="64552" name="AutoShape 40"/>
          <p:cNvSpPr>
            <a:spLocks noChangeArrowheads="1"/>
          </p:cNvSpPr>
          <p:nvPr/>
        </p:nvSpPr>
        <p:spPr bwMode="auto">
          <a:xfrm>
            <a:off x="4508500" y="4643438"/>
            <a:ext cx="207963" cy="288925"/>
          </a:xfrm>
          <a:prstGeom prst="chevron">
            <a:avLst>
              <a:gd name="adj" fmla="val 56829"/>
            </a:avLst>
          </a:prstGeom>
          <a:solidFill>
            <a:schemeClr val="bg1"/>
          </a:solidFill>
          <a:ln w="9525">
            <a:noFill/>
            <a:prstDash val="lgDashDotDot"/>
            <a:miter lim="800000"/>
          </a:ln>
        </p:spPr>
        <p:txBody>
          <a:bodyPr wrap="none" anchor="ctr"/>
          <a:lstStyle/>
          <a:p>
            <a:endParaRPr lang="zh-CN" altLang="en-US" b="0"/>
          </a:p>
        </p:txBody>
      </p:sp>
      <p:sp>
        <p:nvSpPr>
          <p:cNvPr id="64553" name="AutoShape 41"/>
          <p:cNvSpPr>
            <a:spLocks noChangeArrowheads="1"/>
          </p:cNvSpPr>
          <p:nvPr/>
        </p:nvSpPr>
        <p:spPr bwMode="auto">
          <a:xfrm flipH="1">
            <a:off x="4989513" y="2771775"/>
            <a:ext cx="231775" cy="288925"/>
          </a:xfrm>
          <a:prstGeom prst="chevron">
            <a:avLst>
              <a:gd name="adj" fmla="val 56829"/>
            </a:avLst>
          </a:prstGeom>
          <a:solidFill>
            <a:schemeClr val="bg1"/>
          </a:solidFill>
          <a:ln w="9525">
            <a:noFill/>
            <a:prstDash val="lgDashDotDot"/>
            <a:miter lim="800000"/>
          </a:ln>
        </p:spPr>
        <p:txBody>
          <a:bodyPr wrap="none" anchor="ctr"/>
          <a:lstStyle/>
          <a:p>
            <a:endParaRPr lang="zh-CN" altLang="en-US" b="0"/>
          </a:p>
        </p:txBody>
      </p:sp>
    </p:spTree>
  </p:cSld>
  <p:clrMapOvr>
    <a:masterClrMapping/>
  </p:clrMapOvr>
  <p:transition spd="slow" advClick="0" advTm="0">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2" presetClass="entr" presetSubtype="8" fill="hold" grpId="0" nodeType="afterEffect">
                                  <p:stCondLst>
                                    <p:cond delay="0"/>
                                  </p:stCondLst>
                                  <p:childTnLst>
                                    <p:set>
                                      <p:cBhvr>
                                        <p:cTn id="47" dur="1" fill="hold">
                                          <p:stCondLst>
                                            <p:cond delay="0"/>
                                          </p:stCondLst>
                                        </p:cTn>
                                        <p:tgtEl>
                                          <p:spTgt spid="64552"/>
                                        </p:tgtEl>
                                        <p:attrNameLst>
                                          <p:attrName>style.visibility</p:attrName>
                                        </p:attrNameLst>
                                      </p:cBhvr>
                                      <p:to>
                                        <p:strVal val="visible"/>
                                      </p:to>
                                    </p:set>
                                    <p:animEffect transition="in" filter="slide(fromLeft)">
                                      <p:cBhvr>
                                        <p:cTn id="48" dur="500"/>
                                        <p:tgtEl>
                                          <p:spTgt spid="64552"/>
                                        </p:tgtEl>
                                      </p:cBhvr>
                                    </p:animEffect>
                                  </p:childTnLst>
                                </p:cTn>
                              </p:par>
                              <p:par>
                                <p:cTn id="49" presetID="12" presetClass="entr" presetSubtype="2" fill="hold" grpId="0" nodeType="withEffect">
                                  <p:stCondLst>
                                    <p:cond delay="0"/>
                                  </p:stCondLst>
                                  <p:childTnLst>
                                    <p:set>
                                      <p:cBhvr>
                                        <p:cTn id="50" dur="1" fill="hold">
                                          <p:stCondLst>
                                            <p:cond delay="0"/>
                                          </p:stCondLst>
                                        </p:cTn>
                                        <p:tgtEl>
                                          <p:spTgt spid="64553"/>
                                        </p:tgtEl>
                                        <p:attrNameLst>
                                          <p:attrName>style.visibility</p:attrName>
                                        </p:attrNameLst>
                                      </p:cBhvr>
                                      <p:to>
                                        <p:strVal val="visible"/>
                                      </p:to>
                                    </p:set>
                                    <p:animEffect transition="in" filter="slide(fromRight)">
                                      <p:cBhvr>
                                        <p:cTn id="51" dur="500"/>
                                        <p:tgtEl>
                                          <p:spTgt spid="64553"/>
                                        </p:tgtEl>
                                      </p:cBhvr>
                                    </p:animEffect>
                                  </p:childTnLst>
                                </p:cTn>
                              </p:par>
                            </p:childTnLst>
                          </p:cTn>
                        </p:par>
                        <p:par>
                          <p:cTn id="52" fill="hold">
                            <p:stCondLst>
                              <p:cond delay="1000"/>
                            </p:stCondLst>
                            <p:childTnLst>
                              <p:par>
                                <p:cTn id="53" presetID="26" presetClass="emph" presetSubtype="0" repeatCount="2000" fill="hold" grpId="1" nodeType="afterEffect">
                                  <p:stCondLst>
                                    <p:cond delay="0"/>
                                  </p:stCondLst>
                                  <p:childTnLst>
                                    <p:animEffect transition="out" filter="fade">
                                      <p:cBhvr>
                                        <p:cTn id="54" dur="1000" tmFilter="0, 0; .2, .5; .8, .5; 1, 0"/>
                                        <p:tgtEl>
                                          <p:spTgt spid="64553"/>
                                        </p:tgtEl>
                                      </p:cBhvr>
                                    </p:animEffect>
                                    <p:animScale>
                                      <p:cBhvr>
                                        <p:cTn id="55" dur="500" autoRev="1" fill="hold"/>
                                        <p:tgtEl>
                                          <p:spTgt spid="64553"/>
                                        </p:tgtEl>
                                      </p:cBhvr>
                                      <p:by x="105000" y="105000"/>
                                    </p:animScale>
                                  </p:childTnLst>
                                </p:cTn>
                              </p:par>
                              <p:par>
                                <p:cTn id="56" presetID="26" presetClass="emph" presetSubtype="0" repeatCount="2000" fill="hold" grpId="1" nodeType="withEffect">
                                  <p:stCondLst>
                                    <p:cond delay="0"/>
                                  </p:stCondLst>
                                  <p:childTnLst>
                                    <p:animEffect transition="out" filter="fade">
                                      <p:cBhvr>
                                        <p:cTn id="57" dur="1000" tmFilter="0, 0; .2, .5; .8, .5; 1, 0"/>
                                        <p:tgtEl>
                                          <p:spTgt spid="64552"/>
                                        </p:tgtEl>
                                      </p:cBhvr>
                                    </p:animEffect>
                                    <p:animScale>
                                      <p:cBhvr>
                                        <p:cTn id="58" dur="500" autoRev="1" fill="hold"/>
                                        <p:tgtEl>
                                          <p:spTgt spid="645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5" grpId="0"/>
      <p:bldP spid="16" grpId="0"/>
      <p:bldP spid="31" grpId="0"/>
      <p:bldP spid="32" grpId="0"/>
      <p:bldP spid="64552" grpId="0" animBg="1"/>
      <p:bldP spid="64552" grpId="1" animBg="1"/>
      <p:bldP spid="64553" grpId="0" animBg="1"/>
      <p:bldP spid="6455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矩形 1"/>
          <p:cNvSpPr>
            <a:spLocks noChangeArrowheads="1"/>
          </p:cNvSpPr>
          <p:nvPr/>
        </p:nvSpPr>
        <p:spPr bwMode="auto">
          <a:xfrm>
            <a:off x="679450" y="3165475"/>
            <a:ext cx="498475" cy="1009650"/>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38" name="矩形 2"/>
          <p:cNvSpPr>
            <a:spLocks noChangeArrowheads="1"/>
          </p:cNvSpPr>
          <p:nvPr/>
        </p:nvSpPr>
        <p:spPr bwMode="auto">
          <a:xfrm>
            <a:off x="1395413" y="2925763"/>
            <a:ext cx="496887" cy="1249362"/>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39" name="矩形 3"/>
          <p:cNvSpPr>
            <a:spLocks noChangeArrowheads="1"/>
          </p:cNvSpPr>
          <p:nvPr/>
        </p:nvSpPr>
        <p:spPr bwMode="auto">
          <a:xfrm>
            <a:off x="2109788" y="2995613"/>
            <a:ext cx="498475" cy="1179512"/>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0" name="矩形 4"/>
          <p:cNvSpPr>
            <a:spLocks noChangeArrowheads="1"/>
          </p:cNvSpPr>
          <p:nvPr/>
        </p:nvSpPr>
        <p:spPr bwMode="auto">
          <a:xfrm>
            <a:off x="2824163" y="3365500"/>
            <a:ext cx="498475" cy="809625"/>
          </a:xfrm>
          <a:prstGeom prst="rect">
            <a:avLst/>
          </a:prstGeom>
          <a:solidFill>
            <a:schemeClr val="tx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1" name="矩形 5"/>
          <p:cNvSpPr>
            <a:spLocks noChangeArrowheads="1"/>
          </p:cNvSpPr>
          <p:nvPr/>
        </p:nvSpPr>
        <p:spPr bwMode="auto">
          <a:xfrm>
            <a:off x="3540125" y="2755900"/>
            <a:ext cx="496888" cy="1419225"/>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2" name="矩形 6"/>
          <p:cNvSpPr>
            <a:spLocks noChangeArrowheads="1"/>
          </p:cNvSpPr>
          <p:nvPr/>
        </p:nvSpPr>
        <p:spPr bwMode="auto">
          <a:xfrm>
            <a:off x="4254500" y="2686050"/>
            <a:ext cx="496888" cy="1489075"/>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3" name="矩形 7"/>
          <p:cNvSpPr>
            <a:spLocks noChangeArrowheads="1"/>
          </p:cNvSpPr>
          <p:nvPr/>
        </p:nvSpPr>
        <p:spPr bwMode="auto">
          <a:xfrm>
            <a:off x="4970463" y="2995613"/>
            <a:ext cx="496887" cy="1179512"/>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4" name="矩形 8"/>
          <p:cNvSpPr>
            <a:spLocks noChangeArrowheads="1"/>
          </p:cNvSpPr>
          <p:nvPr/>
        </p:nvSpPr>
        <p:spPr bwMode="auto">
          <a:xfrm>
            <a:off x="5684838" y="3165475"/>
            <a:ext cx="496887" cy="1009650"/>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5" name="矩形 9"/>
          <p:cNvSpPr>
            <a:spLocks noChangeArrowheads="1"/>
          </p:cNvSpPr>
          <p:nvPr/>
        </p:nvSpPr>
        <p:spPr bwMode="auto">
          <a:xfrm>
            <a:off x="6399213" y="2925763"/>
            <a:ext cx="498475" cy="1249362"/>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6" name="矩形 10"/>
          <p:cNvSpPr>
            <a:spLocks noChangeArrowheads="1"/>
          </p:cNvSpPr>
          <p:nvPr/>
        </p:nvSpPr>
        <p:spPr bwMode="auto">
          <a:xfrm>
            <a:off x="7113588" y="2195513"/>
            <a:ext cx="498475" cy="1979612"/>
          </a:xfrm>
          <a:prstGeom prst="rect">
            <a:avLst/>
          </a:prstGeom>
          <a:solidFill>
            <a:schemeClr val="tx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7" name="矩形 11"/>
          <p:cNvSpPr>
            <a:spLocks noChangeArrowheads="1"/>
          </p:cNvSpPr>
          <p:nvPr/>
        </p:nvSpPr>
        <p:spPr bwMode="auto">
          <a:xfrm>
            <a:off x="7829550" y="2455863"/>
            <a:ext cx="496888" cy="1719262"/>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8" name="矩形 12"/>
          <p:cNvSpPr>
            <a:spLocks noChangeArrowheads="1"/>
          </p:cNvSpPr>
          <p:nvPr/>
        </p:nvSpPr>
        <p:spPr bwMode="auto">
          <a:xfrm>
            <a:off x="8543925" y="2686050"/>
            <a:ext cx="498475" cy="1489075"/>
          </a:xfrm>
          <a:prstGeom prst="rect">
            <a:avLst/>
          </a:prstGeom>
          <a:solidFill>
            <a:schemeClr val="bg2"/>
          </a:solidFill>
          <a:ln w="12700" algn="ctr">
            <a:noFill/>
            <a:miter lim="800000"/>
          </a:ln>
        </p:spPr>
        <p:txBody>
          <a:bodyPr lIns="0" tIns="57154" rIns="0" bIns="36293"/>
          <a:lstStyle/>
          <a:p>
            <a:pPr algn="ctr" defTabSz="725170"/>
            <a:r>
              <a:rPr lang="en-US" altLang="zh-CN" sz="1000" b="0">
                <a:solidFill>
                  <a:srgbClr val="FFFFFF"/>
                </a:solidFill>
                <a:latin typeface="Calibri" panose="020F0502020204030204" pitchFamily="34" charset="0"/>
              </a:rPr>
              <a:t>000T</a:t>
            </a:r>
            <a:endParaRPr lang="zh-CN" altLang="en-US" sz="1000" b="0">
              <a:solidFill>
                <a:srgbClr val="FFFFFF"/>
              </a:solidFill>
              <a:latin typeface="Calibri" panose="020F0502020204030204" pitchFamily="34" charset="0"/>
            </a:endParaRPr>
          </a:p>
        </p:txBody>
      </p:sp>
      <p:sp>
        <p:nvSpPr>
          <p:cNvPr id="65549" name="矩形 13"/>
          <p:cNvSpPr>
            <a:spLocks noChangeArrowheads="1"/>
          </p:cNvSpPr>
          <p:nvPr/>
        </p:nvSpPr>
        <p:spPr bwMode="auto">
          <a:xfrm>
            <a:off x="0" y="4175125"/>
            <a:ext cx="9721850" cy="74613"/>
          </a:xfrm>
          <a:prstGeom prst="rect">
            <a:avLst/>
          </a:prstGeom>
          <a:solidFill>
            <a:schemeClr val="tx2"/>
          </a:solidFill>
          <a:ln w="12700" algn="ctr">
            <a:noFill/>
            <a:miter lim="800000"/>
          </a:ln>
        </p:spPr>
        <p:txBody>
          <a:bodyPr lIns="72585" tIns="36293" rIns="72585" bIns="36293" anchor="ctr"/>
          <a:lstStyle/>
          <a:p>
            <a:pPr algn="ctr" defTabSz="725170"/>
            <a:endParaRPr lang="zh-CN" altLang="en-US" sz="1000" b="0">
              <a:solidFill>
                <a:srgbClr val="FFFFFF"/>
              </a:solidFill>
              <a:latin typeface="Calibri" panose="020F0502020204030204" pitchFamily="34" charset="0"/>
            </a:endParaRPr>
          </a:p>
        </p:txBody>
      </p:sp>
      <p:sp>
        <p:nvSpPr>
          <p:cNvPr id="65550" name="文本框 14"/>
          <p:cNvSpPr txBox="1">
            <a:spLocks noChangeArrowheads="1"/>
          </p:cNvSpPr>
          <p:nvPr/>
        </p:nvSpPr>
        <p:spPr bwMode="auto">
          <a:xfrm>
            <a:off x="1204913" y="4475163"/>
            <a:ext cx="7312025" cy="530225"/>
          </a:xfrm>
          <a:prstGeom prst="rect">
            <a:avLst/>
          </a:prstGeom>
          <a:noFill/>
          <a:ln w="9525">
            <a:noFill/>
            <a:miter lim="800000"/>
          </a:ln>
        </p:spPr>
        <p:txBody>
          <a:bodyPr lIns="0" tIns="36293" rIns="0" bIns="36293">
            <a:spAutoFit/>
          </a:bodyPr>
          <a:lstStyle/>
          <a:p>
            <a:pPr algn="ctr" defTabSz="72517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nvGrpSpPr>
          <p:cNvPr id="65551" name="组合 15"/>
          <p:cNvGrpSpPr/>
          <p:nvPr/>
        </p:nvGrpSpPr>
        <p:grpSpPr bwMode="auto">
          <a:xfrm>
            <a:off x="696913" y="1200150"/>
            <a:ext cx="2282825" cy="984250"/>
            <a:chOff x="4006936" y="791417"/>
            <a:chExt cx="2148546" cy="936843"/>
          </a:xfrm>
        </p:grpSpPr>
        <p:sp>
          <p:nvSpPr>
            <p:cNvPr id="70676" name="TextBox 81"/>
            <p:cNvSpPr txBox="1">
              <a:spLocks noChangeArrowheads="1"/>
            </p:cNvSpPr>
            <p:nvPr/>
          </p:nvSpPr>
          <p:spPr bwMode="auto">
            <a:xfrm>
              <a:off x="4006936" y="791417"/>
              <a:ext cx="2148546" cy="230833"/>
            </a:xfrm>
            <a:prstGeom prst="rect">
              <a:avLst/>
            </a:prstGeom>
            <a:noFill/>
            <a:ln w="9525">
              <a:noFill/>
              <a:miter lim="800000"/>
            </a:ln>
          </p:spPr>
          <p:txBody>
            <a:bodyPr lIns="72585" tIns="36293" rIns="72585" bIns="36293">
              <a:spAutoFit/>
            </a:bodyPr>
            <a:lstStyle/>
            <a:p>
              <a:pPr defTabSz="725170"/>
              <a:r>
                <a:rPr lang="zh-CN" altLang="en-US" sz="1100">
                  <a:solidFill>
                    <a:srgbClr val="808080"/>
                  </a:solidFill>
                  <a:latin typeface="微软雅黑" panose="020B0503020204020204" pitchFamily="34" charset="-122"/>
                </a:rPr>
                <a:t>请在此处添加标题内容</a:t>
              </a:r>
              <a:endParaRPr lang="zh-CN" altLang="en-US" sz="1100">
                <a:solidFill>
                  <a:srgbClr val="808080"/>
                </a:solidFill>
                <a:latin typeface="微软雅黑" panose="020B0503020204020204" pitchFamily="34" charset="-122"/>
              </a:endParaRPr>
            </a:p>
          </p:txBody>
        </p:sp>
        <p:sp>
          <p:nvSpPr>
            <p:cNvPr id="70677" name="TextBox 82"/>
            <p:cNvSpPr txBox="1">
              <a:spLocks noChangeArrowheads="1"/>
            </p:cNvSpPr>
            <p:nvPr/>
          </p:nvSpPr>
          <p:spPr bwMode="auto">
            <a:xfrm>
              <a:off x="4086124" y="1005984"/>
              <a:ext cx="2069358" cy="722276"/>
            </a:xfrm>
            <a:prstGeom prst="rect">
              <a:avLst/>
            </a:prstGeom>
            <a:noFill/>
            <a:ln w="9525">
              <a:noFill/>
              <a:miter lim="800000"/>
            </a:ln>
          </p:spPr>
          <p:txBody>
            <a:bodyPr lIns="0" tIns="36293" rIns="0" bIns="36293">
              <a:spAutoFit/>
            </a:bodyPr>
            <a:lstStyle/>
            <a:p>
              <a:pPr algn="just" defTabSz="725170">
                <a:lnSpc>
                  <a:spcPct val="150000"/>
                </a:lnSpc>
              </a:pPr>
              <a:r>
                <a:rPr lang="zh-CN" altLang="en-US" sz="1000" b="0">
                  <a:solidFill>
                    <a:srgbClr val="808080"/>
                  </a:solidFill>
                  <a:latin typeface="微软雅黑" panose="020B0503020204020204" pitchFamily="34" charset="-122"/>
                </a:rPr>
                <a:t>在此添加正文并根据需要调整字体大小，建议采用</a:t>
              </a:r>
              <a:r>
                <a:rPr lang="en-US" altLang="zh-CN" sz="1000" b="0">
                  <a:solidFill>
                    <a:srgbClr val="808080"/>
                  </a:solidFill>
                  <a:latin typeface="微软雅黑" panose="020B0503020204020204" pitchFamily="34" charset="-122"/>
                </a:rPr>
                <a:t>1.5</a:t>
              </a:r>
              <a:r>
                <a:rPr lang="zh-CN" altLang="en-US" sz="1000" b="0">
                  <a:solidFill>
                    <a:srgbClr val="808080"/>
                  </a:solidFill>
                  <a:latin typeface="微软雅黑" panose="020B0503020204020204" pitchFamily="34" charset="-122"/>
                </a:rPr>
                <a:t>倍行距和两端对齐方式。</a:t>
              </a:r>
              <a:endParaRPr lang="zh-CN" altLang="en-US" sz="1000" b="0">
                <a:solidFill>
                  <a:srgbClr val="808080"/>
                </a:solidFill>
                <a:latin typeface="微软雅黑" panose="020B0503020204020204" pitchFamily="34" charset="-122"/>
              </a:endParaRPr>
            </a:p>
          </p:txBody>
        </p:sp>
      </p:grpSp>
      <p:grpSp>
        <p:nvGrpSpPr>
          <p:cNvPr id="65552" name="组合 18"/>
          <p:cNvGrpSpPr/>
          <p:nvPr/>
        </p:nvGrpSpPr>
        <p:grpSpPr bwMode="auto">
          <a:xfrm>
            <a:off x="3182938" y="1200150"/>
            <a:ext cx="2284412" cy="984250"/>
            <a:chOff x="4006936" y="791417"/>
            <a:chExt cx="2148546" cy="936843"/>
          </a:xfrm>
        </p:grpSpPr>
        <p:sp>
          <p:nvSpPr>
            <p:cNvPr id="70674" name="TextBox 81"/>
            <p:cNvSpPr txBox="1">
              <a:spLocks noChangeArrowheads="1"/>
            </p:cNvSpPr>
            <p:nvPr/>
          </p:nvSpPr>
          <p:spPr bwMode="auto">
            <a:xfrm>
              <a:off x="4006936" y="791417"/>
              <a:ext cx="2148546" cy="243277"/>
            </a:xfrm>
            <a:prstGeom prst="rect">
              <a:avLst/>
            </a:prstGeom>
            <a:noFill/>
            <a:ln w="9525">
              <a:noFill/>
              <a:miter lim="800000"/>
            </a:ln>
          </p:spPr>
          <p:txBody>
            <a:bodyPr lIns="72585" tIns="36293" rIns="72585" bIns="36293">
              <a:spAutoFit/>
            </a:bodyPr>
            <a:lstStyle/>
            <a:p>
              <a:pPr defTabSz="725170"/>
              <a:r>
                <a:rPr lang="zh-CN" altLang="en-US" sz="1200">
                  <a:solidFill>
                    <a:srgbClr val="808080"/>
                  </a:solidFill>
                </a:rPr>
                <a:t>请在此处添加标题内容</a:t>
              </a:r>
              <a:endParaRPr lang="zh-CN" altLang="en-US" sz="1200">
                <a:solidFill>
                  <a:srgbClr val="808080"/>
                </a:solidFill>
              </a:endParaRPr>
            </a:p>
          </p:txBody>
        </p:sp>
        <p:sp>
          <p:nvSpPr>
            <p:cNvPr id="70675" name="TextBox 82"/>
            <p:cNvSpPr txBox="1">
              <a:spLocks noChangeArrowheads="1"/>
            </p:cNvSpPr>
            <p:nvPr/>
          </p:nvSpPr>
          <p:spPr bwMode="auto">
            <a:xfrm>
              <a:off x="4087562" y="1005984"/>
              <a:ext cx="2067920" cy="722276"/>
            </a:xfrm>
            <a:prstGeom prst="rect">
              <a:avLst/>
            </a:prstGeom>
            <a:noFill/>
            <a:ln w="9525">
              <a:noFill/>
              <a:miter lim="800000"/>
            </a:ln>
          </p:spPr>
          <p:txBody>
            <a:bodyPr lIns="0" tIns="36293" rIns="0" bIns="36293">
              <a:spAutoFit/>
            </a:bodyPr>
            <a:lstStyle/>
            <a:p>
              <a:pPr algn="just" defTabSz="725170">
                <a:lnSpc>
                  <a:spcPct val="150000"/>
                </a:lnSpc>
              </a:pPr>
              <a:r>
                <a:rPr lang="zh-CN" altLang="en-US" sz="1000" b="0">
                  <a:solidFill>
                    <a:srgbClr val="808080"/>
                  </a:solidFill>
                  <a:latin typeface="微软雅黑" panose="020B0503020204020204" pitchFamily="34" charset="-122"/>
                </a:rPr>
                <a:t>在此添加正文并根据需要调整字体大小，建议采用</a:t>
              </a:r>
              <a:r>
                <a:rPr lang="en-US" altLang="zh-CN" sz="1000" b="0">
                  <a:solidFill>
                    <a:srgbClr val="808080"/>
                  </a:solidFill>
                  <a:latin typeface="微软雅黑" panose="020B0503020204020204" pitchFamily="34" charset="-122"/>
                </a:rPr>
                <a:t>1.5</a:t>
              </a:r>
              <a:r>
                <a:rPr lang="zh-CN" altLang="en-US" sz="1000" b="0">
                  <a:solidFill>
                    <a:srgbClr val="808080"/>
                  </a:solidFill>
                  <a:latin typeface="微软雅黑" panose="020B0503020204020204" pitchFamily="34" charset="-122"/>
                </a:rPr>
                <a:t>倍行距和两端对齐方式。</a:t>
              </a:r>
              <a:endParaRPr lang="zh-CN" altLang="en-US" sz="1000" b="0">
                <a:solidFill>
                  <a:srgbClr val="808080"/>
                </a:solidFill>
                <a:latin typeface="微软雅黑" panose="020B0503020204020204" pitchFamily="34" charset="-122"/>
              </a:endParaRPr>
            </a:p>
          </p:txBody>
        </p:sp>
      </p:grpSp>
      <p:sp>
        <p:nvSpPr>
          <p:cNvPr id="65553" name="AutoShape 23"/>
          <p:cNvSpPr>
            <a:spLocks noChangeArrowheads="1"/>
          </p:cNvSpPr>
          <p:nvPr/>
        </p:nvSpPr>
        <p:spPr bwMode="auto">
          <a:xfrm>
            <a:off x="7237413" y="1331913"/>
            <a:ext cx="647700" cy="576262"/>
          </a:xfrm>
          <a:prstGeom prst="wedgeEllipseCallout">
            <a:avLst>
              <a:gd name="adj1" fmla="val -43750"/>
              <a:gd name="adj2" fmla="val 70000"/>
            </a:avLst>
          </a:prstGeom>
          <a:solidFill>
            <a:schemeClr val="accent1"/>
          </a:solidFill>
          <a:ln w="9525">
            <a:solidFill>
              <a:schemeClr val="tx1"/>
            </a:solidFill>
            <a:miter lim="800000"/>
          </a:ln>
        </p:spPr>
        <p:txBody>
          <a:bodyPr/>
          <a:lstStyle/>
          <a:p>
            <a:pPr algn="ctr" defTabSz="914400"/>
            <a:r>
              <a:rPr lang="zh-CN" altLang="en-US" sz="800" b="0"/>
              <a:t>添加标题内容</a:t>
            </a:r>
            <a:endParaRPr lang="zh-CN" altLang="en-US" sz="800" b="0"/>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551"/>
                                        </p:tgtEl>
                                        <p:attrNameLst>
                                          <p:attrName>style.visibility</p:attrName>
                                        </p:attrNameLst>
                                      </p:cBhvr>
                                      <p:to>
                                        <p:strVal val="visible"/>
                                      </p:to>
                                    </p:set>
                                    <p:animEffect transition="in" filter="wipe(left)">
                                      <p:cBhvr>
                                        <p:cTn id="7" dur="500"/>
                                        <p:tgtEl>
                                          <p:spTgt spid="655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552"/>
                                        </p:tgtEl>
                                        <p:attrNameLst>
                                          <p:attrName>style.visibility</p:attrName>
                                        </p:attrNameLst>
                                      </p:cBhvr>
                                      <p:to>
                                        <p:strVal val="visible"/>
                                      </p:to>
                                    </p:set>
                                    <p:animEffect transition="in" filter="wipe(left)">
                                      <p:cBhvr>
                                        <p:cTn id="11" dur="500"/>
                                        <p:tgtEl>
                                          <p:spTgt spid="655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5549"/>
                                        </p:tgtEl>
                                        <p:attrNameLst>
                                          <p:attrName>style.visibility</p:attrName>
                                        </p:attrNameLst>
                                      </p:cBhvr>
                                      <p:to>
                                        <p:strVal val="visible"/>
                                      </p:to>
                                    </p:set>
                                    <p:animEffect transition="in" filter="wipe(left)">
                                      <p:cBhvr>
                                        <p:cTn id="15" dur="500"/>
                                        <p:tgtEl>
                                          <p:spTgt spid="6554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5537"/>
                                        </p:tgtEl>
                                        <p:attrNameLst>
                                          <p:attrName>style.visibility</p:attrName>
                                        </p:attrNameLst>
                                      </p:cBhvr>
                                      <p:to>
                                        <p:strVal val="visible"/>
                                      </p:to>
                                    </p:set>
                                    <p:animEffect transition="in" filter="wipe(down)">
                                      <p:cBhvr>
                                        <p:cTn id="19" dur="500"/>
                                        <p:tgtEl>
                                          <p:spTgt spid="6553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5538"/>
                                        </p:tgtEl>
                                        <p:attrNameLst>
                                          <p:attrName>style.visibility</p:attrName>
                                        </p:attrNameLst>
                                      </p:cBhvr>
                                      <p:to>
                                        <p:strVal val="visible"/>
                                      </p:to>
                                    </p:set>
                                    <p:animEffect transition="in" filter="wipe(down)">
                                      <p:cBhvr>
                                        <p:cTn id="22" dur="500"/>
                                        <p:tgtEl>
                                          <p:spTgt spid="6553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65539"/>
                                        </p:tgtEl>
                                        <p:attrNameLst>
                                          <p:attrName>style.visibility</p:attrName>
                                        </p:attrNameLst>
                                      </p:cBhvr>
                                      <p:to>
                                        <p:strVal val="visible"/>
                                      </p:to>
                                    </p:set>
                                    <p:animEffect transition="in" filter="wipe(down)">
                                      <p:cBhvr>
                                        <p:cTn id="25" dur="500"/>
                                        <p:tgtEl>
                                          <p:spTgt spid="6553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5540"/>
                                        </p:tgtEl>
                                        <p:attrNameLst>
                                          <p:attrName>style.visibility</p:attrName>
                                        </p:attrNameLst>
                                      </p:cBhvr>
                                      <p:to>
                                        <p:strVal val="visible"/>
                                      </p:to>
                                    </p:set>
                                    <p:animEffect transition="in" filter="wipe(down)">
                                      <p:cBhvr>
                                        <p:cTn id="28" dur="500"/>
                                        <p:tgtEl>
                                          <p:spTgt spid="655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65541"/>
                                        </p:tgtEl>
                                        <p:attrNameLst>
                                          <p:attrName>style.visibility</p:attrName>
                                        </p:attrNameLst>
                                      </p:cBhvr>
                                      <p:to>
                                        <p:strVal val="visible"/>
                                      </p:to>
                                    </p:set>
                                    <p:animEffect transition="in" filter="wipe(down)">
                                      <p:cBhvr>
                                        <p:cTn id="31" dur="500"/>
                                        <p:tgtEl>
                                          <p:spTgt spid="6554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65542"/>
                                        </p:tgtEl>
                                        <p:attrNameLst>
                                          <p:attrName>style.visibility</p:attrName>
                                        </p:attrNameLst>
                                      </p:cBhvr>
                                      <p:to>
                                        <p:strVal val="visible"/>
                                      </p:to>
                                    </p:set>
                                    <p:animEffect transition="in" filter="wipe(down)">
                                      <p:cBhvr>
                                        <p:cTn id="34" dur="500"/>
                                        <p:tgtEl>
                                          <p:spTgt spid="655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5543"/>
                                        </p:tgtEl>
                                        <p:attrNameLst>
                                          <p:attrName>style.visibility</p:attrName>
                                        </p:attrNameLst>
                                      </p:cBhvr>
                                      <p:to>
                                        <p:strVal val="visible"/>
                                      </p:to>
                                    </p:set>
                                    <p:animEffect transition="in" filter="wipe(down)">
                                      <p:cBhvr>
                                        <p:cTn id="37" dur="500"/>
                                        <p:tgtEl>
                                          <p:spTgt spid="6554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65544"/>
                                        </p:tgtEl>
                                        <p:attrNameLst>
                                          <p:attrName>style.visibility</p:attrName>
                                        </p:attrNameLst>
                                      </p:cBhvr>
                                      <p:to>
                                        <p:strVal val="visible"/>
                                      </p:to>
                                    </p:set>
                                    <p:animEffect transition="in" filter="wipe(down)">
                                      <p:cBhvr>
                                        <p:cTn id="40" dur="500"/>
                                        <p:tgtEl>
                                          <p:spTgt spid="6554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65545"/>
                                        </p:tgtEl>
                                        <p:attrNameLst>
                                          <p:attrName>style.visibility</p:attrName>
                                        </p:attrNameLst>
                                      </p:cBhvr>
                                      <p:to>
                                        <p:strVal val="visible"/>
                                      </p:to>
                                    </p:set>
                                    <p:animEffect transition="in" filter="wipe(down)">
                                      <p:cBhvr>
                                        <p:cTn id="43" dur="500"/>
                                        <p:tgtEl>
                                          <p:spTgt spid="6554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5546"/>
                                        </p:tgtEl>
                                        <p:attrNameLst>
                                          <p:attrName>style.visibility</p:attrName>
                                        </p:attrNameLst>
                                      </p:cBhvr>
                                      <p:to>
                                        <p:strVal val="visible"/>
                                      </p:to>
                                    </p:set>
                                    <p:animEffect transition="in" filter="wipe(down)">
                                      <p:cBhvr>
                                        <p:cTn id="46" dur="500"/>
                                        <p:tgtEl>
                                          <p:spTgt spid="6554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5547"/>
                                        </p:tgtEl>
                                        <p:attrNameLst>
                                          <p:attrName>style.visibility</p:attrName>
                                        </p:attrNameLst>
                                      </p:cBhvr>
                                      <p:to>
                                        <p:strVal val="visible"/>
                                      </p:to>
                                    </p:set>
                                    <p:animEffect transition="in" filter="wipe(down)">
                                      <p:cBhvr>
                                        <p:cTn id="49" dur="500"/>
                                        <p:tgtEl>
                                          <p:spTgt spid="65547"/>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65548"/>
                                        </p:tgtEl>
                                        <p:attrNameLst>
                                          <p:attrName>style.visibility</p:attrName>
                                        </p:attrNameLst>
                                      </p:cBhvr>
                                      <p:to>
                                        <p:strVal val="visible"/>
                                      </p:to>
                                    </p:set>
                                    <p:animEffect transition="in" filter="wipe(down)">
                                      <p:cBhvr>
                                        <p:cTn id="52" dur="500"/>
                                        <p:tgtEl>
                                          <p:spTgt spid="65548"/>
                                        </p:tgtEl>
                                      </p:cBhvr>
                                    </p:animEffect>
                                  </p:childTnLst>
                                </p:cTn>
                              </p:par>
                            </p:childTnLst>
                          </p:cTn>
                        </p:par>
                        <p:par>
                          <p:cTn id="53" fill="hold">
                            <p:stCondLst>
                              <p:cond delay="2000"/>
                            </p:stCondLst>
                            <p:childTnLst>
                              <p:par>
                                <p:cTn id="54" presetID="22" presetClass="entr" presetSubtype="4" fill="hold" grpId="0" nodeType="afterEffect">
                                  <p:stCondLst>
                                    <p:cond delay="0"/>
                                  </p:stCondLst>
                                  <p:childTnLst>
                                    <p:set>
                                      <p:cBhvr>
                                        <p:cTn id="55" dur="1" fill="hold">
                                          <p:stCondLst>
                                            <p:cond delay="0"/>
                                          </p:stCondLst>
                                        </p:cTn>
                                        <p:tgtEl>
                                          <p:spTgt spid="65553"/>
                                        </p:tgtEl>
                                        <p:attrNameLst>
                                          <p:attrName>style.visibility</p:attrName>
                                        </p:attrNameLst>
                                      </p:cBhvr>
                                      <p:to>
                                        <p:strVal val="visible"/>
                                      </p:to>
                                    </p:set>
                                    <p:animEffect transition="in" filter="wipe(down)">
                                      <p:cBhvr>
                                        <p:cTn id="56" dur="500"/>
                                        <p:tgtEl>
                                          <p:spTgt spid="65553"/>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65550"/>
                                        </p:tgtEl>
                                        <p:attrNameLst>
                                          <p:attrName>style.visibility</p:attrName>
                                        </p:attrNameLst>
                                      </p:cBhvr>
                                      <p:to>
                                        <p:strVal val="visible"/>
                                      </p:to>
                                    </p:set>
                                    <p:animEffect transition="in" filter="fade">
                                      <p:cBhvr>
                                        <p:cTn id="60" dur="1000"/>
                                        <p:tgtEl>
                                          <p:spTgt spid="65550"/>
                                        </p:tgtEl>
                                      </p:cBhvr>
                                    </p:animEffect>
                                    <p:anim calcmode="lin" valueType="num">
                                      <p:cBhvr>
                                        <p:cTn id="61" dur="1000" fill="hold"/>
                                        <p:tgtEl>
                                          <p:spTgt spid="65550"/>
                                        </p:tgtEl>
                                        <p:attrNameLst>
                                          <p:attrName>ppt_x</p:attrName>
                                        </p:attrNameLst>
                                      </p:cBhvr>
                                      <p:tavLst>
                                        <p:tav tm="0">
                                          <p:val>
                                            <p:strVal val="#ppt_x"/>
                                          </p:val>
                                        </p:tav>
                                        <p:tav tm="100000">
                                          <p:val>
                                            <p:strVal val="#ppt_x"/>
                                          </p:val>
                                        </p:tav>
                                      </p:tavLst>
                                    </p:anim>
                                    <p:anim calcmode="lin" valueType="num">
                                      <p:cBhvr>
                                        <p:cTn id="62" dur="1000" fill="hold"/>
                                        <p:tgtEl>
                                          <p:spTgt spid="65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7" grpId="0" animBg="1"/>
      <p:bldP spid="65538" grpId="0" animBg="1"/>
      <p:bldP spid="65539" grpId="0" animBg="1"/>
      <p:bldP spid="65540" grpId="0" animBg="1"/>
      <p:bldP spid="65541" grpId="0" animBg="1"/>
      <p:bldP spid="65542" grpId="0" animBg="1"/>
      <p:bldP spid="65543" grpId="0" animBg="1"/>
      <p:bldP spid="65544" grpId="0" animBg="1"/>
      <p:bldP spid="65545" grpId="0" animBg="1"/>
      <p:bldP spid="65546" grpId="0" animBg="1"/>
      <p:bldP spid="65547" grpId="0" animBg="1"/>
      <p:bldP spid="65548" grpId="0" animBg="1"/>
      <p:bldP spid="65549" grpId="0" animBg="1"/>
      <p:bldP spid="65550" grpId="0"/>
      <p:bldP spid="655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13"/>
          <p:cNvGrpSpPr/>
          <p:nvPr/>
        </p:nvGrpSpPr>
        <p:grpSpPr bwMode="auto">
          <a:xfrm>
            <a:off x="3373438" y="1163638"/>
            <a:ext cx="2974975" cy="614362"/>
            <a:chOff x="3725790" y="847725"/>
            <a:chExt cx="3730770" cy="781050"/>
          </a:xfrm>
        </p:grpSpPr>
        <p:grpSp>
          <p:nvGrpSpPr>
            <p:cNvPr id="35867" name="组合 9"/>
            <p:cNvGrpSpPr/>
            <p:nvPr/>
          </p:nvGrpSpPr>
          <p:grpSpPr bwMode="auto">
            <a:xfrm>
              <a:off x="3725790" y="1019175"/>
              <a:ext cx="627135" cy="609600"/>
              <a:chOff x="3725790" y="1019175"/>
              <a:chExt cx="627135" cy="609600"/>
            </a:xfrm>
          </p:grpSpPr>
          <p:sp>
            <p:nvSpPr>
              <p:cNvPr id="8" name="任意多边形 7"/>
              <p:cNvSpPr/>
              <p:nvPr/>
            </p:nvSpPr>
            <p:spPr>
              <a:xfrm>
                <a:off x="3725790" y="1019273"/>
                <a:ext cx="627104"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3" name="直角三角形 8"/>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ln>
            </p:spPr>
            <p:txBody>
              <a:bodyPr vert="eaVert" lIns="72585" tIns="36293" rIns="72585" bIns="36293" anchor="ctr"/>
              <a:lstStyle/>
              <a:p>
                <a:pPr algn="ctr" defTabSz="725170"/>
                <a:endParaRPr lang="zh-CN" altLang="en-US" sz="1400" b="0">
                  <a:solidFill>
                    <a:srgbClr val="FFFFFF"/>
                  </a:solidFill>
                  <a:latin typeface="Calibri" panose="020F0502020204030204" pitchFamily="34" charset="0"/>
                </a:endParaRPr>
              </a:p>
            </p:txBody>
          </p:sp>
        </p:grpSp>
        <p:grpSp>
          <p:nvGrpSpPr>
            <p:cNvPr id="35868" name="组合 10"/>
            <p:cNvGrpSpPr/>
            <p:nvPr/>
          </p:nvGrpSpPr>
          <p:grpSpPr bwMode="auto">
            <a:xfrm flipH="1">
              <a:off x="6829425" y="1019175"/>
              <a:ext cx="627135" cy="609600"/>
              <a:chOff x="3725790" y="1019175"/>
              <a:chExt cx="627135" cy="609600"/>
            </a:xfrm>
          </p:grpSpPr>
          <p:sp>
            <p:nvSpPr>
              <p:cNvPr id="12" name="任意多边形 11"/>
              <p:cNvSpPr/>
              <p:nvPr/>
            </p:nvSpPr>
            <p:spPr>
              <a:xfrm>
                <a:off x="3725790" y="1019273"/>
                <a:ext cx="627105" cy="609502"/>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fontAlgn="auto">
                  <a:spcBef>
                    <a:spcPts val="0"/>
                  </a:spcBef>
                  <a:spcAft>
                    <a:spcPts val="0"/>
                  </a:spcAft>
                  <a:defRPr/>
                </a:pPr>
                <a:endParaRPr lang="zh-CN" altLang="en-US" sz="1800" b="0"/>
              </a:p>
            </p:txBody>
          </p:sp>
          <p:sp>
            <p:nvSpPr>
              <p:cNvPr id="35871" name="直角三角形 12"/>
              <p:cNvSpPr>
                <a:spLocks noChangeArrowheads="1"/>
              </p:cNvSpPr>
              <p:nvPr/>
            </p:nvSpPr>
            <p:spPr bwMode="auto">
              <a:xfrm rot="5400000" flipV="1">
                <a:off x="4181475" y="1457325"/>
                <a:ext cx="171450" cy="171450"/>
              </a:xfrm>
              <a:prstGeom prst="rtTriangle">
                <a:avLst/>
              </a:prstGeom>
              <a:solidFill>
                <a:schemeClr val="tx2"/>
              </a:solidFill>
              <a:ln w="12700" algn="ctr">
                <a:noFill/>
                <a:miter lim="800000"/>
              </a:ln>
            </p:spPr>
            <p:txBody>
              <a:bodyPr rot="10800000" vert="eaVert" lIns="72585" tIns="36293" rIns="72585" bIns="36293" anchor="ctr"/>
              <a:lstStyle/>
              <a:p>
                <a:pPr algn="ctr" defTabSz="725170"/>
                <a:endParaRPr lang="zh-CN" altLang="en-US" sz="1400" b="0">
                  <a:solidFill>
                    <a:srgbClr val="FFFFFF"/>
                  </a:solidFill>
                  <a:latin typeface="Calibri" panose="020F0502020204030204" pitchFamily="34" charset="0"/>
                </a:endParaRPr>
              </a:p>
            </p:txBody>
          </p:sp>
        </p:grpSp>
        <p:sp>
          <p:nvSpPr>
            <p:cNvPr id="35869" name="矩形 4"/>
            <p:cNvSpPr>
              <a:spLocks noChangeArrowheads="1"/>
            </p:cNvSpPr>
            <p:nvPr/>
          </p:nvSpPr>
          <p:spPr bwMode="auto">
            <a:xfrm>
              <a:off x="4181475" y="847725"/>
              <a:ext cx="2819400" cy="609600"/>
            </a:xfrm>
            <a:prstGeom prst="rect">
              <a:avLst/>
            </a:prstGeom>
            <a:solidFill>
              <a:schemeClr val="bg2"/>
            </a:solidFill>
            <a:ln w="12700" algn="ctr">
              <a:noFill/>
              <a:miter lim="800000"/>
            </a:ln>
          </p:spPr>
          <p:txBody>
            <a:bodyPr lIns="72585" tIns="36293" rIns="72585" bIns="36293" anchor="ctr"/>
            <a:lstStyle/>
            <a:p>
              <a:pPr algn="ctr" defTabSz="725170"/>
              <a:endParaRPr lang="zh-CN" altLang="en-US" sz="1400" b="0">
                <a:solidFill>
                  <a:srgbClr val="FFFFFF"/>
                </a:solidFill>
                <a:latin typeface="Calibri" panose="020F0502020204030204" pitchFamily="34" charset="0"/>
              </a:endParaRPr>
            </a:p>
          </p:txBody>
        </p:sp>
      </p:grpSp>
      <p:sp>
        <p:nvSpPr>
          <p:cNvPr id="34818" name="文本框 14"/>
          <p:cNvSpPr txBox="1">
            <a:spLocks noChangeArrowheads="1"/>
          </p:cNvSpPr>
          <p:nvPr/>
        </p:nvSpPr>
        <p:spPr bwMode="auto">
          <a:xfrm>
            <a:off x="4356100" y="1201738"/>
            <a:ext cx="831850" cy="407987"/>
          </a:xfrm>
          <a:prstGeom prst="rect">
            <a:avLst/>
          </a:prstGeom>
          <a:noFill/>
          <a:ln w="9525">
            <a:noFill/>
            <a:miter lim="800000"/>
          </a:ln>
        </p:spPr>
        <p:txBody>
          <a:bodyPr wrap="none" lIns="72585" tIns="36293" rIns="72585" bIns="36293">
            <a:spAutoFit/>
          </a:bodyPr>
          <a:lstStyle/>
          <a:p>
            <a:pPr algn="ctr" defTabSz="725170"/>
            <a:r>
              <a:rPr lang="zh-CN" altLang="en-US" sz="2200" b="0">
                <a:solidFill>
                  <a:schemeClr val="bg1"/>
                </a:solidFill>
                <a:latin typeface="Calibri" panose="020F0502020204030204" pitchFamily="34" charset="0"/>
              </a:rPr>
              <a:t>目  录</a:t>
            </a:r>
            <a:endParaRPr lang="zh-CN" altLang="en-US" sz="2200" b="0">
              <a:solidFill>
                <a:schemeClr val="bg1"/>
              </a:solidFill>
              <a:latin typeface="Calibri" panose="020F0502020204030204" pitchFamily="34" charset="0"/>
            </a:endParaRPr>
          </a:p>
        </p:txBody>
      </p:sp>
      <p:grpSp>
        <p:nvGrpSpPr>
          <p:cNvPr id="34819" name="组合 17"/>
          <p:cNvGrpSpPr/>
          <p:nvPr/>
        </p:nvGrpSpPr>
        <p:grpSpPr bwMode="auto">
          <a:xfrm>
            <a:off x="1247775" y="2228850"/>
            <a:ext cx="574675" cy="568325"/>
            <a:chOff x="1581150" y="2181225"/>
            <a:chExt cx="720000" cy="720000"/>
          </a:xfrm>
        </p:grpSpPr>
        <p:sp>
          <p:nvSpPr>
            <p:cNvPr id="35865" name="矩形 15"/>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170"/>
              <a:endParaRPr lang="zh-CN" altLang="en-US" sz="1400" b="0">
                <a:solidFill>
                  <a:srgbClr val="FFFFFF"/>
                </a:solidFill>
                <a:latin typeface="Calibri" panose="020F0502020204030204" pitchFamily="34" charset="0"/>
              </a:endParaRPr>
            </a:p>
          </p:txBody>
        </p:sp>
        <p:sp>
          <p:nvSpPr>
            <p:cNvPr id="35866" name="文本框 16"/>
            <p:cNvSpPr txBox="1">
              <a:spLocks noChangeArrowheads="1"/>
            </p:cNvSpPr>
            <p:nvPr/>
          </p:nvSpPr>
          <p:spPr bwMode="auto">
            <a:xfrm>
              <a:off x="1762144" y="2217426"/>
              <a:ext cx="358012" cy="651620"/>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bg2"/>
                  </a:solidFill>
                  <a:latin typeface="Impact" panose="020B0806030902050204" pitchFamily="34" charset="0"/>
                </a:rPr>
                <a:t>1</a:t>
              </a:r>
              <a:endParaRPr lang="zh-CN" altLang="en-US" sz="2900" b="0">
                <a:solidFill>
                  <a:schemeClr val="bg2"/>
                </a:solidFill>
                <a:latin typeface="Impact" panose="020B0806030902050204" pitchFamily="34" charset="0"/>
              </a:endParaRPr>
            </a:p>
          </p:txBody>
        </p:sp>
      </p:grpSp>
      <p:sp>
        <p:nvSpPr>
          <p:cNvPr id="34820" name="文本框 18"/>
          <p:cNvSpPr txBox="1">
            <a:spLocks noChangeArrowheads="1"/>
          </p:cNvSpPr>
          <p:nvPr/>
        </p:nvSpPr>
        <p:spPr bwMode="auto">
          <a:xfrm>
            <a:off x="1846263" y="2355850"/>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1" name="组合 19"/>
          <p:cNvGrpSpPr/>
          <p:nvPr/>
        </p:nvGrpSpPr>
        <p:grpSpPr bwMode="auto">
          <a:xfrm>
            <a:off x="1247775" y="3224213"/>
            <a:ext cx="574675" cy="568325"/>
            <a:chOff x="1581150" y="2181225"/>
            <a:chExt cx="720000" cy="720000"/>
          </a:xfrm>
        </p:grpSpPr>
        <p:sp>
          <p:nvSpPr>
            <p:cNvPr id="35863" name="矩形 20"/>
            <p:cNvSpPr>
              <a:spLocks noChangeArrowheads="1"/>
            </p:cNvSpPr>
            <p:nvPr/>
          </p:nvSpPr>
          <p:spPr bwMode="auto">
            <a:xfrm>
              <a:off x="1581150" y="2181225"/>
              <a:ext cx="720000" cy="720000"/>
            </a:xfrm>
            <a:prstGeom prst="rect">
              <a:avLst/>
            </a:prstGeom>
            <a:noFill/>
            <a:ln w="38100" algn="ctr">
              <a:solidFill>
                <a:schemeClr val="tx2"/>
              </a:solidFill>
              <a:miter lim="800000"/>
            </a:ln>
          </p:spPr>
          <p:txBody>
            <a:bodyPr lIns="72585" tIns="36293" rIns="72585" bIns="36293" anchor="ctr"/>
            <a:lstStyle/>
            <a:p>
              <a:pPr algn="ctr" defTabSz="725170"/>
              <a:endParaRPr lang="zh-CN" altLang="en-US" sz="1400" b="0">
                <a:solidFill>
                  <a:srgbClr val="FF9201"/>
                </a:solidFill>
                <a:latin typeface="Calibri" panose="020F0502020204030204" pitchFamily="34" charset="0"/>
              </a:endParaRPr>
            </a:p>
          </p:txBody>
        </p:sp>
        <p:sp>
          <p:nvSpPr>
            <p:cNvPr id="35864" name="文本框 21"/>
            <p:cNvSpPr txBox="1">
              <a:spLocks noChangeArrowheads="1"/>
            </p:cNvSpPr>
            <p:nvPr/>
          </p:nvSpPr>
          <p:spPr bwMode="auto">
            <a:xfrm>
              <a:off x="1734299" y="2217426"/>
              <a:ext cx="413702" cy="651620"/>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tx2"/>
                  </a:solidFill>
                  <a:latin typeface="Impact" panose="020B0806030902050204" pitchFamily="34" charset="0"/>
                </a:rPr>
                <a:t>2</a:t>
              </a:r>
              <a:endParaRPr lang="zh-CN" altLang="en-US" sz="2900" b="0">
                <a:solidFill>
                  <a:schemeClr val="tx2"/>
                </a:solidFill>
                <a:latin typeface="Impact" panose="020B0806030902050204" pitchFamily="34" charset="0"/>
              </a:endParaRPr>
            </a:p>
          </p:txBody>
        </p:sp>
      </p:grpSp>
      <p:sp>
        <p:nvSpPr>
          <p:cNvPr id="34822" name="文本框 22"/>
          <p:cNvSpPr txBox="1">
            <a:spLocks noChangeArrowheads="1"/>
          </p:cNvSpPr>
          <p:nvPr/>
        </p:nvSpPr>
        <p:spPr bwMode="auto">
          <a:xfrm>
            <a:off x="1846263" y="3351213"/>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3" name="组合 23"/>
          <p:cNvGrpSpPr/>
          <p:nvPr/>
        </p:nvGrpSpPr>
        <p:grpSpPr bwMode="auto">
          <a:xfrm>
            <a:off x="1247775" y="4221163"/>
            <a:ext cx="574675" cy="566737"/>
            <a:chOff x="1581150" y="2181225"/>
            <a:chExt cx="720000" cy="720000"/>
          </a:xfrm>
        </p:grpSpPr>
        <p:sp>
          <p:nvSpPr>
            <p:cNvPr id="35861" name="矩形 24"/>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170"/>
              <a:endParaRPr lang="zh-CN" altLang="en-US" sz="1400" b="0">
                <a:solidFill>
                  <a:srgbClr val="FFFFFF"/>
                </a:solidFill>
                <a:latin typeface="Calibri" panose="020F0502020204030204" pitchFamily="34" charset="0"/>
              </a:endParaRPr>
            </a:p>
          </p:txBody>
        </p:sp>
        <p:sp>
          <p:nvSpPr>
            <p:cNvPr id="35862" name="文本框 25"/>
            <p:cNvSpPr txBox="1">
              <a:spLocks noChangeArrowheads="1"/>
            </p:cNvSpPr>
            <p:nvPr/>
          </p:nvSpPr>
          <p:spPr bwMode="auto">
            <a:xfrm>
              <a:off x="1726343" y="2217528"/>
              <a:ext cx="427625" cy="653445"/>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bg2"/>
                  </a:solidFill>
                  <a:latin typeface="Impact" panose="020B0806030902050204" pitchFamily="34" charset="0"/>
                </a:rPr>
                <a:t>3</a:t>
              </a:r>
              <a:endParaRPr lang="zh-CN" altLang="en-US" sz="2900" b="0">
                <a:solidFill>
                  <a:schemeClr val="bg2"/>
                </a:solidFill>
                <a:latin typeface="Impact" panose="020B0806030902050204" pitchFamily="34" charset="0"/>
              </a:endParaRPr>
            </a:p>
          </p:txBody>
        </p:sp>
      </p:grpSp>
      <p:sp>
        <p:nvSpPr>
          <p:cNvPr id="34824" name="文本框 26"/>
          <p:cNvSpPr txBox="1">
            <a:spLocks noChangeArrowheads="1"/>
          </p:cNvSpPr>
          <p:nvPr/>
        </p:nvSpPr>
        <p:spPr bwMode="auto">
          <a:xfrm>
            <a:off x="1846263" y="4346575"/>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5" name="组合 27"/>
          <p:cNvGrpSpPr/>
          <p:nvPr/>
        </p:nvGrpSpPr>
        <p:grpSpPr bwMode="auto">
          <a:xfrm>
            <a:off x="5584825" y="2228850"/>
            <a:ext cx="574675" cy="568325"/>
            <a:chOff x="1581150" y="2181225"/>
            <a:chExt cx="720000" cy="720000"/>
          </a:xfrm>
        </p:grpSpPr>
        <p:sp>
          <p:nvSpPr>
            <p:cNvPr id="35859" name="矩形 28"/>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170"/>
              <a:endParaRPr lang="zh-CN" altLang="en-US" sz="1400" b="0">
                <a:solidFill>
                  <a:srgbClr val="FFFFFF"/>
                </a:solidFill>
                <a:latin typeface="Calibri" panose="020F0502020204030204" pitchFamily="34" charset="0"/>
              </a:endParaRPr>
            </a:p>
          </p:txBody>
        </p:sp>
        <p:sp>
          <p:nvSpPr>
            <p:cNvPr id="35860" name="文本框 29"/>
            <p:cNvSpPr txBox="1">
              <a:spLocks noChangeArrowheads="1"/>
            </p:cNvSpPr>
            <p:nvPr/>
          </p:nvSpPr>
          <p:spPr bwMode="auto">
            <a:xfrm>
              <a:off x="1734299" y="2217426"/>
              <a:ext cx="413702" cy="651620"/>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bg2"/>
                  </a:solidFill>
                  <a:latin typeface="Impact" panose="020B0806030902050204" pitchFamily="34" charset="0"/>
                </a:rPr>
                <a:t>4</a:t>
              </a:r>
              <a:endParaRPr lang="zh-CN" altLang="en-US" sz="2900" b="0">
                <a:solidFill>
                  <a:schemeClr val="bg2"/>
                </a:solidFill>
                <a:latin typeface="Impact" panose="020B0806030902050204" pitchFamily="34" charset="0"/>
              </a:endParaRPr>
            </a:p>
          </p:txBody>
        </p:sp>
      </p:grpSp>
      <p:sp>
        <p:nvSpPr>
          <p:cNvPr id="34826" name="文本框 30"/>
          <p:cNvSpPr txBox="1">
            <a:spLocks noChangeArrowheads="1"/>
          </p:cNvSpPr>
          <p:nvPr/>
        </p:nvSpPr>
        <p:spPr bwMode="auto">
          <a:xfrm>
            <a:off x="6181725" y="2355850"/>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7" name="组合 31"/>
          <p:cNvGrpSpPr/>
          <p:nvPr/>
        </p:nvGrpSpPr>
        <p:grpSpPr bwMode="auto">
          <a:xfrm>
            <a:off x="5584825" y="3224213"/>
            <a:ext cx="574675" cy="568325"/>
            <a:chOff x="1581150" y="2181225"/>
            <a:chExt cx="720000" cy="720000"/>
          </a:xfrm>
        </p:grpSpPr>
        <p:sp>
          <p:nvSpPr>
            <p:cNvPr id="35857" name="矩形 32"/>
            <p:cNvSpPr>
              <a:spLocks noChangeArrowheads="1"/>
            </p:cNvSpPr>
            <p:nvPr/>
          </p:nvSpPr>
          <p:spPr bwMode="auto">
            <a:xfrm>
              <a:off x="1581150" y="2181225"/>
              <a:ext cx="720000" cy="720000"/>
            </a:xfrm>
            <a:prstGeom prst="rect">
              <a:avLst/>
            </a:prstGeom>
            <a:noFill/>
            <a:ln w="38100" algn="ctr">
              <a:solidFill>
                <a:schemeClr val="tx2"/>
              </a:solidFill>
              <a:miter lim="800000"/>
            </a:ln>
          </p:spPr>
          <p:txBody>
            <a:bodyPr lIns="72585" tIns="36293" rIns="72585" bIns="36293" anchor="ctr"/>
            <a:lstStyle/>
            <a:p>
              <a:pPr algn="ctr" defTabSz="725170"/>
              <a:endParaRPr lang="zh-CN" altLang="en-US" sz="1400" b="0">
                <a:solidFill>
                  <a:srgbClr val="FF9201"/>
                </a:solidFill>
                <a:latin typeface="Calibri" panose="020F0502020204030204" pitchFamily="34" charset="0"/>
              </a:endParaRPr>
            </a:p>
          </p:txBody>
        </p:sp>
        <p:sp>
          <p:nvSpPr>
            <p:cNvPr id="35858" name="文本框 33"/>
            <p:cNvSpPr txBox="1">
              <a:spLocks noChangeArrowheads="1"/>
            </p:cNvSpPr>
            <p:nvPr/>
          </p:nvSpPr>
          <p:spPr bwMode="auto">
            <a:xfrm>
              <a:off x="1726343" y="2217426"/>
              <a:ext cx="429614" cy="651620"/>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tx2"/>
                  </a:solidFill>
                  <a:latin typeface="Impact" panose="020B0806030902050204" pitchFamily="34" charset="0"/>
                </a:rPr>
                <a:t>5</a:t>
              </a:r>
              <a:endParaRPr lang="zh-CN" altLang="en-US" sz="2900" b="0">
                <a:solidFill>
                  <a:schemeClr val="tx2"/>
                </a:solidFill>
                <a:latin typeface="Impact" panose="020B0806030902050204" pitchFamily="34" charset="0"/>
              </a:endParaRPr>
            </a:p>
          </p:txBody>
        </p:sp>
      </p:grpSp>
      <p:sp>
        <p:nvSpPr>
          <p:cNvPr id="34828" name="文本框 34"/>
          <p:cNvSpPr txBox="1">
            <a:spLocks noChangeArrowheads="1"/>
          </p:cNvSpPr>
          <p:nvPr/>
        </p:nvSpPr>
        <p:spPr bwMode="auto">
          <a:xfrm>
            <a:off x="6181725" y="3351213"/>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grpSp>
        <p:nvGrpSpPr>
          <p:cNvPr id="34829" name="组合 35"/>
          <p:cNvGrpSpPr/>
          <p:nvPr/>
        </p:nvGrpSpPr>
        <p:grpSpPr bwMode="auto">
          <a:xfrm>
            <a:off x="5584825" y="4221163"/>
            <a:ext cx="574675" cy="566737"/>
            <a:chOff x="1581150" y="2181225"/>
            <a:chExt cx="720000" cy="720000"/>
          </a:xfrm>
        </p:grpSpPr>
        <p:sp>
          <p:nvSpPr>
            <p:cNvPr id="35855" name="矩形 36"/>
            <p:cNvSpPr>
              <a:spLocks noChangeArrowheads="1"/>
            </p:cNvSpPr>
            <p:nvPr/>
          </p:nvSpPr>
          <p:spPr bwMode="auto">
            <a:xfrm>
              <a:off x="1581150" y="2181225"/>
              <a:ext cx="720000" cy="720000"/>
            </a:xfrm>
            <a:prstGeom prst="rect">
              <a:avLst/>
            </a:prstGeom>
            <a:noFill/>
            <a:ln w="38100" algn="ctr">
              <a:solidFill>
                <a:schemeClr val="bg2"/>
              </a:solidFill>
              <a:miter lim="800000"/>
            </a:ln>
          </p:spPr>
          <p:txBody>
            <a:bodyPr lIns="72585" tIns="36293" rIns="72585" bIns="36293" anchor="ctr"/>
            <a:lstStyle/>
            <a:p>
              <a:pPr algn="ctr" defTabSz="725170"/>
              <a:endParaRPr lang="zh-CN" altLang="en-US" sz="1400" b="0">
                <a:solidFill>
                  <a:srgbClr val="FFFFFF"/>
                </a:solidFill>
                <a:latin typeface="Calibri" panose="020F0502020204030204" pitchFamily="34" charset="0"/>
              </a:endParaRPr>
            </a:p>
          </p:txBody>
        </p:sp>
        <p:sp>
          <p:nvSpPr>
            <p:cNvPr id="35856" name="文本框 37"/>
            <p:cNvSpPr txBox="1">
              <a:spLocks noChangeArrowheads="1"/>
            </p:cNvSpPr>
            <p:nvPr/>
          </p:nvSpPr>
          <p:spPr bwMode="auto">
            <a:xfrm>
              <a:off x="1724354" y="2217528"/>
              <a:ext cx="433592" cy="653445"/>
            </a:xfrm>
            <a:prstGeom prst="rect">
              <a:avLst/>
            </a:prstGeom>
            <a:noFill/>
            <a:ln w="9525">
              <a:noFill/>
              <a:miter lim="800000"/>
            </a:ln>
          </p:spPr>
          <p:txBody>
            <a:bodyPr wrap="none" lIns="72585" tIns="36293" rIns="72585" bIns="36293">
              <a:spAutoFit/>
            </a:bodyPr>
            <a:lstStyle/>
            <a:p>
              <a:pPr algn="ctr" defTabSz="725170"/>
              <a:r>
                <a:rPr lang="en-US" altLang="zh-CN" sz="2900" b="0">
                  <a:solidFill>
                    <a:schemeClr val="bg2"/>
                  </a:solidFill>
                  <a:latin typeface="Impact" panose="020B0806030902050204" pitchFamily="34" charset="0"/>
                </a:rPr>
                <a:t>6</a:t>
              </a:r>
              <a:endParaRPr lang="zh-CN" altLang="en-US" sz="2900" b="0">
                <a:solidFill>
                  <a:schemeClr val="bg2"/>
                </a:solidFill>
                <a:latin typeface="Impact" panose="020B0806030902050204" pitchFamily="34" charset="0"/>
              </a:endParaRPr>
            </a:p>
          </p:txBody>
        </p:sp>
      </p:grpSp>
      <p:sp>
        <p:nvSpPr>
          <p:cNvPr id="34830" name="文本框 38"/>
          <p:cNvSpPr txBox="1">
            <a:spLocks noChangeArrowheads="1"/>
          </p:cNvSpPr>
          <p:nvPr/>
        </p:nvSpPr>
        <p:spPr bwMode="auto">
          <a:xfrm>
            <a:off x="6181725" y="4346575"/>
            <a:ext cx="2441575" cy="317500"/>
          </a:xfrm>
          <a:prstGeom prst="rect">
            <a:avLst/>
          </a:prstGeom>
          <a:noFill/>
          <a:ln w="9525">
            <a:noFill/>
            <a:miter lim="800000"/>
          </a:ln>
        </p:spPr>
        <p:txBody>
          <a:bodyPr wrap="none" lIns="72585" tIns="36293" rIns="72585" bIns="36293">
            <a:spAutoFit/>
          </a:bodyPr>
          <a:lstStyle/>
          <a:p>
            <a:pPr defTabSz="725170"/>
            <a:r>
              <a:rPr lang="en-US" altLang="zh-CN" sz="1600" b="0">
                <a:solidFill>
                  <a:srgbClr val="404040"/>
                </a:solidFill>
                <a:latin typeface="微软雅黑" panose="020B0503020204020204" pitchFamily="34" charset="-122"/>
              </a:rPr>
              <a:t> </a:t>
            </a:r>
            <a:r>
              <a:rPr lang="zh-CN" altLang="en-US" sz="1600" b="0">
                <a:solidFill>
                  <a:srgbClr val="404040"/>
                </a:solidFill>
                <a:latin typeface="微软雅黑" panose="020B0503020204020204" pitchFamily="34" charset="-122"/>
              </a:rPr>
              <a:t>请在此处添加幻灯片标题</a:t>
            </a:r>
            <a:endParaRPr lang="zh-CN" altLang="en-US" sz="1600" b="0">
              <a:solidFill>
                <a:srgbClr val="404040"/>
              </a:solidFill>
              <a:latin typeface="微软雅黑" panose="020B0503020204020204" pitchFamily="34"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fill="hold"/>
                                        <p:tgtEl>
                                          <p:spTgt spid="34817"/>
                                        </p:tgtEl>
                                        <p:attrNameLst>
                                          <p:attrName>ppt_x</p:attrName>
                                        </p:attrNameLst>
                                      </p:cBhvr>
                                      <p:tavLst>
                                        <p:tav tm="0">
                                          <p:val>
                                            <p:strVal val="#ppt_x"/>
                                          </p:val>
                                        </p:tav>
                                        <p:tav tm="100000">
                                          <p:val>
                                            <p:strVal val="#ppt_x"/>
                                          </p:val>
                                        </p:tav>
                                      </p:tavLst>
                                    </p:anim>
                                    <p:anim calcmode="lin" valueType="num">
                                      <p:cBhvr additive="base">
                                        <p:cTn id="8" dur="500" fill="hold"/>
                                        <p:tgtEl>
                                          <p:spTgt spid="348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calcmode="lin" valueType="num">
                                      <p:cBhvr>
                                        <p:cTn id="12"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4818"/>
                                        </p:tgtEl>
                                        <p:attrNameLst>
                                          <p:attrName>ppt_y</p:attrName>
                                        </p:attrNameLst>
                                      </p:cBhvr>
                                      <p:tavLst>
                                        <p:tav tm="0">
                                          <p:val>
                                            <p:strVal val="#ppt_y"/>
                                          </p:val>
                                        </p:tav>
                                        <p:tav tm="100000">
                                          <p:val>
                                            <p:strVal val="#ppt_y"/>
                                          </p:val>
                                        </p:tav>
                                      </p:tavLst>
                                    </p:anim>
                                    <p:anim calcmode="lin" valueType="num">
                                      <p:cBhvr>
                                        <p:cTn id="14"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4818"/>
                                        </p:tgtEl>
                                      </p:cBhvr>
                                    </p:animEffect>
                                  </p:childTnLst>
                                </p:cTn>
                              </p:par>
                            </p:childTnLst>
                          </p:cTn>
                        </p:par>
                        <p:par>
                          <p:cTn id="17" fill="hold">
                            <p:stCondLst>
                              <p:cond delay="1149"/>
                            </p:stCondLst>
                            <p:childTnLst>
                              <p:par>
                                <p:cTn id="18" presetID="10" presetClass="entr" presetSubtype="0" fill="hold" nodeType="afterEffect">
                                  <p:stCondLst>
                                    <p:cond delay="0"/>
                                  </p:stCondLst>
                                  <p:childTnLst>
                                    <p:set>
                                      <p:cBhvr>
                                        <p:cTn id="19" dur="1" fill="hold">
                                          <p:stCondLst>
                                            <p:cond delay="0"/>
                                          </p:stCondLst>
                                        </p:cTn>
                                        <p:tgtEl>
                                          <p:spTgt spid="34819"/>
                                        </p:tgtEl>
                                        <p:attrNameLst>
                                          <p:attrName>style.visibility</p:attrName>
                                        </p:attrNameLst>
                                      </p:cBhvr>
                                      <p:to>
                                        <p:strVal val="visible"/>
                                      </p:to>
                                    </p:set>
                                    <p:animEffect transition="in" filter="fade">
                                      <p:cBhvr>
                                        <p:cTn id="20" dur="500"/>
                                        <p:tgtEl>
                                          <p:spTgt spid="34819"/>
                                        </p:tgtEl>
                                      </p:cBhvr>
                                    </p:animEffect>
                                  </p:childTnLst>
                                </p:cTn>
                              </p:par>
                            </p:childTnLst>
                          </p:cTn>
                        </p:par>
                        <p:par>
                          <p:cTn id="21" fill="hold">
                            <p:stCondLst>
                              <p:cond delay="1649"/>
                            </p:stCondLst>
                            <p:childTnLst>
                              <p:par>
                                <p:cTn id="22" presetID="10" presetClass="entr" presetSubtype="0" fill="hold" nodeType="afterEffect">
                                  <p:stCondLst>
                                    <p:cond delay="0"/>
                                  </p:stCondLst>
                                  <p:childTnLst>
                                    <p:set>
                                      <p:cBhvr>
                                        <p:cTn id="23" dur="1" fill="hold">
                                          <p:stCondLst>
                                            <p:cond delay="0"/>
                                          </p:stCondLst>
                                        </p:cTn>
                                        <p:tgtEl>
                                          <p:spTgt spid="34821"/>
                                        </p:tgtEl>
                                        <p:attrNameLst>
                                          <p:attrName>style.visibility</p:attrName>
                                        </p:attrNameLst>
                                      </p:cBhvr>
                                      <p:to>
                                        <p:strVal val="visible"/>
                                      </p:to>
                                    </p:set>
                                    <p:animEffect transition="in" filter="fade">
                                      <p:cBhvr>
                                        <p:cTn id="24" dur="500"/>
                                        <p:tgtEl>
                                          <p:spTgt spid="34821"/>
                                        </p:tgtEl>
                                      </p:cBhvr>
                                    </p:animEffect>
                                  </p:childTnLst>
                                </p:cTn>
                              </p:par>
                            </p:childTnLst>
                          </p:cTn>
                        </p:par>
                        <p:par>
                          <p:cTn id="25" fill="hold">
                            <p:stCondLst>
                              <p:cond delay="2149"/>
                            </p:stCondLst>
                            <p:childTnLst>
                              <p:par>
                                <p:cTn id="26" presetID="10" presetClass="entr" presetSubtype="0" fill="hold" nodeType="afterEffect">
                                  <p:stCondLst>
                                    <p:cond delay="0"/>
                                  </p:stCondLst>
                                  <p:childTnLst>
                                    <p:set>
                                      <p:cBhvr>
                                        <p:cTn id="27" dur="1" fill="hold">
                                          <p:stCondLst>
                                            <p:cond delay="0"/>
                                          </p:stCondLst>
                                        </p:cTn>
                                        <p:tgtEl>
                                          <p:spTgt spid="34823"/>
                                        </p:tgtEl>
                                        <p:attrNameLst>
                                          <p:attrName>style.visibility</p:attrName>
                                        </p:attrNameLst>
                                      </p:cBhvr>
                                      <p:to>
                                        <p:strVal val="visible"/>
                                      </p:to>
                                    </p:set>
                                    <p:animEffect transition="in" filter="fade">
                                      <p:cBhvr>
                                        <p:cTn id="28" dur="500"/>
                                        <p:tgtEl>
                                          <p:spTgt spid="34823"/>
                                        </p:tgtEl>
                                      </p:cBhvr>
                                    </p:animEffect>
                                  </p:childTnLst>
                                </p:cTn>
                              </p:par>
                            </p:childTnLst>
                          </p:cTn>
                        </p:par>
                        <p:par>
                          <p:cTn id="29" fill="hold">
                            <p:stCondLst>
                              <p:cond delay="2649"/>
                            </p:stCondLst>
                            <p:childTnLst>
                              <p:par>
                                <p:cTn id="30" presetID="10" presetClass="entr" presetSubtype="0" fill="hold" nodeType="afterEffect">
                                  <p:stCondLst>
                                    <p:cond delay="0"/>
                                  </p:stCondLst>
                                  <p:childTnLst>
                                    <p:set>
                                      <p:cBhvr>
                                        <p:cTn id="31" dur="1" fill="hold">
                                          <p:stCondLst>
                                            <p:cond delay="0"/>
                                          </p:stCondLst>
                                        </p:cTn>
                                        <p:tgtEl>
                                          <p:spTgt spid="34825"/>
                                        </p:tgtEl>
                                        <p:attrNameLst>
                                          <p:attrName>style.visibility</p:attrName>
                                        </p:attrNameLst>
                                      </p:cBhvr>
                                      <p:to>
                                        <p:strVal val="visible"/>
                                      </p:to>
                                    </p:set>
                                    <p:animEffect transition="in" filter="fade">
                                      <p:cBhvr>
                                        <p:cTn id="32" dur="500"/>
                                        <p:tgtEl>
                                          <p:spTgt spid="34825"/>
                                        </p:tgtEl>
                                      </p:cBhvr>
                                    </p:animEffect>
                                  </p:childTnLst>
                                </p:cTn>
                              </p:par>
                            </p:childTnLst>
                          </p:cTn>
                        </p:par>
                        <p:par>
                          <p:cTn id="33" fill="hold">
                            <p:stCondLst>
                              <p:cond delay="3149"/>
                            </p:stCondLst>
                            <p:childTnLst>
                              <p:par>
                                <p:cTn id="34" presetID="10" presetClass="entr" presetSubtype="0" fill="hold" nodeType="afterEffect">
                                  <p:stCondLst>
                                    <p:cond delay="0"/>
                                  </p:stCondLst>
                                  <p:childTnLst>
                                    <p:set>
                                      <p:cBhvr>
                                        <p:cTn id="35" dur="1" fill="hold">
                                          <p:stCondLst>
                                            <p:cond delay="0"/>
                                          </p:stCondLst>
                                        </p:cTn>
                                        <p:tgtEl>
                                          <p:spTgt spid="34827"/>
                                        </p:tgtEl>
                                        <p:attrNameLst>
                                          <p:attrName>style.visibility</p:attrName>
                                        </p:attrNameLst>
                                      </p:cBhvr>
                                      <p:to>
                                        <p:strVal val="visible"/>
                                      </p:to>
                                    </p:set>
                                    <p:animEffect transition="in" filter="fade">
                                      <p:cBhvr>
                                        <p:cTn id="36" dur="500"/>
                                        <p:tgtEl>
                                          <p:spTgt spid="34827"/>
                                        </p:tgtEl>
                                      </p:cBhvr>
                                    </p:animEffect>
                                  </p:childTnLst>
                                </p:cTn>
                              </p:par>
                            </p:childTnLst>
                          </p:cTn>
                        </p:par>
                        <p:par>
                          <p:cTn id="37" fill="hold">
                            <p:stCondLst>
                              <p:cond delay="3649"/>
                            </p:stCondLst>
                            <p:childTnLst>
                              <p:par>
                                <p:cTn id="38" presetID="10" presetClass="entr" presetSubtype="0" fill="hold" nodeType="afterEffect">
                                  <p:stCondLst>
                                    <p:cond delay="0"/>
                                  </p:stCondLst>
                                  <p:childTnLst>
                                    <p:set>
                                      <p:cBhvr>
                                        <p:cTn id="39" dur="1" fill="hold">
                                          <p:stCondLst>
                                            <p:cond delay="0"/>
                                          </p:stCondLst>
                                        </p:cTn>
                                        <p:tgtEl>
                                          <p:spTgt spid="34829"/>
                                        </p:tgtEl>
                                        <p:attrNameLst>
                                          <p:attrName>style.visibility</p:attrName>
                                        </p:attrNameLst>
                                      </p:cBhvr>
                                      <p:to>
                                        <p:strVal val="visible"/>
                                      </p:to>
                                    </p:set>
                                    <p:animEffect transition="in" filter="fade">
                                      <p:cBhvr>
                                        <p:cTn id="40" dur="500"/>
                                        <p:tgtEl>
                                          <p:spTgt spid="34829"/>
                                        </p:tgtEl>
                                      </p:cBhvr>
                                    </p:animEffect>
                                  </p:childTnLst>
                                </p:cTn>
                              </p:par>
                            </p:childTnLst>
                          </p:cTn>
                        </p:par>
                        <p:par>
                          <p:cTn id="41" fill="hold">
                            <p:stCondLst>
                              <p:cond delay="4149"/>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34820"/>
                                        </p:tgtEl>
                                        <p:attrNameLst>
                                          <p:attrName>style.visibility</p:attrName>
                                        </p:attrNameLst>
                                      </p:cBhvr>
                                      <p:to>
                                        <p:strVal val="visible"/>
                                      </p:to>
                                    </p:set>
                                    <p:anim calcmode="lin" valueType="num">
                                      <p:cBhvr>
                                        <p:cTn id="44" dur="5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34820"/>
                                        </p:tgtEl>
                                        <p:attrNameLst>
                                          <p:attrName>ppt_y</p:attrName>
                                        </p:attrNameLst>
                                      </p:cBhvr>
                                      <p:tavLst>
                                        <p:tav tm="0">
                                          <p:val>
                                            <p:strVal val="#ppt_y"/>
                                          </p:val>
                                        </p:tav>
                                        <p:tav tm="100000">
                                          <p:val>
                                            <p:strVal val="#ppt_y"/>
                                          </p:val>
                                        </p:tav>
                                      </p:tavLst>
                                    </p:anim>
                                    <p:anim calcmode="lin" valueType="num">
                                      <p:cBhvr>
                                        <p:cTn id="46" dur="5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34820"/>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34822"/>
                                        </p:tgtEl>
                                        <p:attrNameLst>
                                          <p:attrName>style.visibility</p:attrName>
                                        </p:attrNameLst>
                                      </p:cBhvr>
                                      <p:to>
                                        <p:strVal val="visible"/>
                                      </p:to>
                                    </p:set>
                                    <p:anim calcmode="lin" valueType="num">
                                      <p:cBhvr>
                                        <p:cTn id="51" dur="500" fill="hold"/>
                                        <p:tgtEl>
                                          <p:spTgt spid="34822"/>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34822"/>
                                        </p:tgtEl>
                                        <p:attrNameLst>
                                          <p:attrName>ppt_y</p:attrName>
                                        </p:attrNameLst>
                                      </p:cBhvr>
                                      <p:tavLst>
                                        <p:tav tm="0">
                                          <p:val>
                                            <p:strVal val="#ppt_y"/>
                                          </p:val>
                                        </p:tav>
                                        <p:tav tm="100000">
                                          <p:val>
                                            <p:strVal val="#ppt_y"/>
                                          </p:val>
                                        </p:tav>
                                      </p:tavLst>
                                    </p:anim>
                                    <p:anim calcmode="lin" valueType="num">
                                      <p:cBhvr>
                                        <p:cTn id="53" dur="500" fill="hold"/>
                                        <p:tgtEl>
                                          <p:spTgt spid="34822"/>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34822"/>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34822"/>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34824"/>
                                        </p:tgtEl>
                                        <p:attrNameLst>
                                          <p:attrName>style.visibility</p:attrName>
                                        </p:attrNameLst>
                                      </p:cBhvr>
                                      <p:to>
                                        <p:strVal val="visible"/>
                                      </p:to>
                                    </p:set>
                                    <p:anim calcmode="lin" valueType="num">
                                      <p:cBhvr>
                                        <p:cTn id="58" dur="500" fill="hold"/>
                                        <p:tgtEl>
                                          <p:spTgt spid="3482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4824"/>
                                        </p:tgtEl>
                                        <p:attrNameLst>
                                          <p:attrName>ppt_y</p:attrName>
                                        </p:attrNameLst>
                                      </p:cBhvr>
                                      <p:tavLst>
                                        <p:tav tm="0">
                                          <p:val>
                                            <p:strVal val="#ppt_y"/>
                                          </p:val>
                                        </p:tav>
                                        <p:tav tm="100000">
                                          <p:val>
                                            <p:strVal val="#ppt_y"/>
                                          </p:val>
                                        </p:tav>
                                      </p:tavLst>
                                    </p:anim>
                                    <p:anim calcmode="lin" valueType="num">
                                      <p:cBhvr>
                                        <p:cTn id="60" dur="500" fill="hold"/>
                                        <p:tgtEl>
                                          <p:spTgt spid="3482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482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4824"/>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34826"/>
                                        </p:tgtEl>
                                        <p:attrNameLst>
                                          <p:attrName>style.visibility</p:attrName>
                                        </p:attrNameLst>
                                      </p:cBhvr>
                                      <p:to>
                                        <p:strVal val="visible"/>
                                      </p:to>
                                    </p:set>
                                    <p:anim calcmode="lin" valueType="num">
                                      <p:cBhvr>
                                        <p:cTn id="65" dur="500" fill="hold"/>
                                        <p:tgtEl>
                                          <p:spTgt spid="34826"/>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4826"/>
                                        </p:tgtEl>
                                        <p:attrNameLst>
                                          <p:attrName>ppt_y</p:attrName>
                                        </p:attrNameLst>
                                      </p:cBhvr>
                                      <p:tavLst>
                                        <p:tav tm="0">
                                          <p:val>
                                            <p:strVal val="#ppt_y"/>
                                          </p:val>
                                        </p:tav>
                                        <p:tav tm="100000">
                                          <p:val>
                                            <p:strVal val="#ppt_y"/>
                                          </p:val>
                                        </p:tav>
                                      </p:tavLst>
                                    </p:anim>
                                    <p:anim calcmode="lin" valueType="num">
                                      <p:cBhvr>
                                        <p:cTn id="67" dur="500" fill="hold"/>
                                        <p:tgtEl>
                                          <p:spTgt spid="34826"/>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4826"/>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4826"/>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34828"/>
                                        </p:tgtEl>
                                        <p:attrNameLst>
                                          <p:attrName>style.visibility</p:attrName>
                                        </p:attrNameLst>
                                      </p:cBhvr>
                                      <p:to>
                                        <p:strVal val="visible"/>
                                      </p:to>
                                    </p:set>
                                    <p:anim calcmode="lin" valueType="num">
                                      <p:cBhvr>
                                        <p:cTn id="72" dur="500" fill="hold"/>
                                        <p:tgtEl>
                                          <p:spTgt spid="34828"/>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4828"/>
                                        </p:tgtEl>
                                        <p:attrNameLst>
                                          <p:attrName>ppt_y</p:attrName>
                                        </p:attrNameLst>
                                      </p:cBhvr>
                                      <p:tavLst>
                                        <p:tav tm="0">
                                          <p:val>
                                            <p:strVal val="#ppt_y"/>
                                          </p:val>
                                        </p:tav>
                                        <p:tav tm="100000">
                                          <p:val>
                                            <p:strVal val="#ppt_y"/>
                                          </p:val>
                                        </p:tav>
                                      </p:tavLst>
                                    </p:anim>
                                    <p:anim calcmode="lin" valueType="num">
                                      <p:cBhvr>
                                        <p:cTn id="74" dur="500" fill="hold"/>
                                        <p:tgtEl>
                                          <p:spTgt spid="34828"/>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482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4828"/>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34830"/>
                                        </p:tgtEl>
                                        <p:attrNameLst>
                                          <p:attrName>style.visibility</p:attrName>
                                        </p:attrNameLst>
                                      </p:cBhvr>
                                      <p:to>
                                        <p:strVal val="visible"/>
                                      </p:to>
                                    </p:set>
                                    <p:anim calcmode="lin" valueType="num">
                                      <p:cBhvr>
                                        <p:cTn id="79" dur="500" fill="hold"/>
                                        <p:tgtEl>
                                          <p:spTgt spid="3483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34830"/>
                                        </p:tgtEl>
                                        <p:attrNameLst>
                                          <p:attrName>ppt_y</p:attrName>
                                        </p:attrNameLst>
                                      </p:cBhvr>
                                      <p:tavLst>
                                        <p:tav tm="0">
                                          <p:val>
                                            <p:strVal val="#ppt_y"/>
                                          </p:val>
                                        </p:tav>
                                        <p:tav tm="100000">
                                          <p:val>
                                            <p:strVal val="#ppt_y"/>
                                          </p:val>
                                        </p:tav>
                                      </p:tavLst>
                                    </p:anim>
                                    <p:anim calcmode="lin" valueType="num">
                                      <p:cBhvr>
                                        <p:cTn id="81" dur="500" fill="hold"/>
                                        <p:tgtEl>
                                          <p:spTgt spid="3483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3483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20" grpId="0"/>
      <p:bldP spid="34822" grpId="0"/>
      <p:bldP spid="34824" grpId="0"/>
      <p:bldP spid="34826" grpId="0"/>
      <p:bldP spid="34828" grpId="0"/>
      <p:bldP spid="348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37" name="AutoShape 25"/>
          <p:cNvSpPr>
            <a:spLocks noChangeArrowheads="1"/>
          </p:cNvSpPr>
          <p:nvPr/>
        </p:nvSpPr>
        <p:spPr bwMode="auto">
          <a:xfrm rot="-5400000">
            <a:off x="2628106" y="2215357"/>
            <a:ext cx="2632075" cy="1271588"/>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8" name="AutoShape 26"/>
          <p:cNvSpPr>
            <a:spLocks noChangeArrowheads="1"/>
          </p:cNvSpPr>
          <p:nvPr/>
        </p:nvSpPr>
        <p:spPr bwMode="auto">
          <a:xfrm rot="-5400000">
            <a:off x="4511675" y="2224088"/>
            <a:ext cx="2630487" cy="1271588"/>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9" name="AutoShape 27"/>
          <p:cNvSpPr>
            <a:spLocks noChangeArrowheads="1"/>
          </p:cNvSpPr>
          <p:nvPr/>
        </p:nvSpPr>
        <p:spPr bwMode="auto">
          <a:xfrm rot="-5400000">
            <a:off x="6405562" y="2246313"/>
            <a:ext cx="2632075" cy="1270000"/>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bg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15733" name="AutoShape 21"/>
          <p:cNvSpPr>
            <a:spLocks noChangeArrowheads="1"/>
          </p:cNvSpPr>
          <p:nvPr/>
        </p:nvSpPr>
        <p:spPr bwMode="auto">
          <a:xfrm rot="-5400000">
            <a:off x="733425" y="2232026"/>
            <a:ext cx="2632075" cy="1270000"/>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solidFill>
            <a:schemeClr val="tx2"/>
          </a:solidFill>
          <a:ln w="9525">
            <a:noFill/>
            <a:miter lim="800000"/>
          </a:ln>
          <a:effectLst>
            <a:outerShdw dist="40161" dir="9693903" algn="ctr" rotWithShape="0">
              <a:schemeClr val="tx1">
                <a:alpha val="50000"/>
              </a:schemeClr>
            </a:outerShdw>
          </a:effectLst>
        </p:spPr>
        <p:txBody>
          <a:bodyPr wrap="none" anchor="ctr"/>
          <a:lstStyle/>
          <a:p>
            <a:pPr>
              <a:defRPr/>
            </a:pPr>
            <a:endParaRPr lang="zh-CN" altLang="en-US" b="0">
              <a:ea typeface="宋体" panose="02010600030101010101" pitchFamily="2" charset="-122"/>
            </a:endParaRPr>
          </a:p>
        </p:txBody>
      </p:sp>
      <p:sp>
        <p:nvSpPr>
          <p:cNvPr id="100366" name="KSO_Shape"/>
          <p:cNvSpPr/>
          <p:nvPr/>
        </p:nvSpPr>
        <p:spPr bwMode="auto">
          <a:xfrm>
            <a:off x="1766888" y="2162175"/>
            <a:ext cx="466725" cy="452438"/>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chemeClr val="bg1"/>
          </a:solidFill>
          <a:ln w="9525">
            <a:noFill/>
            <a:round/>
          </a:ln>
        </p:spPr>
        <p:txBody>
          <a:bodyPr/>
          <a:lstStyle/>
          <a:p>
            <a:endParaRPr lang="zh-CN" altLang="en-US"/>
          </a:p>
        </p:txBody>
      </p:sp>
      <p:sp>
        <p:nvSpPr>
          <p:cNvPr id="100367" name="KSO_Shape"/>
          <p:cNvSpPr/>
          <p:nvPr/>
        </p:nvSpPr>
        <p:spPr bwMode="auto">
          <a:xfrm>
            <a:off x="3725863" y="2100263"/>
            <a:ext cx="412750" cy="644525"/>
          </a:xfrm>
          <a:custGeom>
            <a:avLst/>
            <a:gdLst>
              <a:gd name="T0" fmla="*/ 2147483647 w 3864"/>
              <a:gd name="T1" fmla="*/ 2147483647 h 6111"/>
              <a:gd name="T2" fmla="*/ 2147483647 w 3864"/>
              <a:gd name="T3" fmla="*/ 2147483647 h 6111"/>
              <a:gd name="T4" fmla="*/ 2147483647 w 3864"/>
              <a:gd name="T5" fmla="*/ 2147483647 h 6111"/>
              <a:gd name="T6" fmla="*/ 2147483647 w 3864"/>
              <a:gd name="T7" fmla="*/ 2147483647 h 6111"/>
              <a:gd name="T8" fmla="*/ 2147483647 w 3864"/>
              <a:gd name="T9" fmla="*/ 2147483647 h 6111"/>
              <a:gd name="T10" fmla="*/ 2147483647 w 3864"/>
              <a:gd name="T11" fmla="*/ 2147483647 h 6111"/>
              <a:gd name="T12" fmla="*/ 2147483647 w 3864"/>
              <a:gd name="T13" fmla="*/ 2147483647 h 6111"/>
              <a:gd name="T14" fmla="*/ 2147483647 w 3864"/>
              <a:gd name="T15" fmla="*/ 2147483647 h 6111"/>
              <a:gd name="T16" fmla="*/ 2147483647 w 3864"/>
              <a:gd name="T17" fmla="*/ 2147483647 h 6111"/>
              <a:gd name="T18" fmla="*/ 2147483647 w 3864"/>
              <a:gd name="T19" fmla="*/ 2147483647 h 6111"/>
              <a:gd name="T20" fmla="*/ 2147483647 w 3864"/>
              <a:gd name="T21" fmla="*/ 2147483647 h 6111"/>
              <a:gd name="T22" fmla="*/ 2147483647 w 3864"/>
              <a:gd name="T23" fmla="*/ 2147483647 h 6111"/>
              <a:gd name="T24" fmla="*/ 2147483647 w 3864"/>
              <a:gd name="T25" fmla="*/ 2147483647 h 6111"/>
              <a:gd name="T26" fmla="*/ 2147483647 w 3864"/>
              <a:gd name="T27" fmla="*/ 2147483647 h 6111"/>
              <a:gd name="T28" fmla="*/ 2147483647 w 3864"/>
              <a:gd name="T29" fmla="*/ 2147483647 h 6111"/>
              <a:gd name="T30" fmla="*/ 2147483647 w 3864"/>
              <a:gd name="T31" fmla="*/ 2147483647 h 6111"/>
              <a:gd name="T32" fmla="*/ 2147483647 w 3864"/>
              <a:gd name="T33" fmla="*/ 2147483647 h 6111"/>
              <a:gd name="T34" fmla="*/ 2147483647 w 3864"/>
              <a:gd name="T35" fmla="*/ 2147483647 h 6111"/>
              <a:gd name="T36" fmla="*/ 2147483647 w 3864"/>
              <a:gd name="T37" fmla="*/ 2147483647 h 6111"/>
              <a:gd name="T38" fmla="*/ 2147483647 w 3864"/>
              <a:gd name="T39" fmla="*/ 2147483647 h 6111"/>
              <a:gd name="T40" fmla="*/ 2147483647 w 3864"/>
              <a:gd name="T41" fmla="*/ 2147483647 h 6111"/>
              <a:gd name="T42" fmla="*/ 2147483647 w 3864"/>
              <a:gd name="T43" fmla="*/ 2147483647 h 6111"/>
              <a:gd name="T44" fmla="*/ 2147483647 w 3864"/>
              <a:gd name="T45" fmla="*/ 2147483647 h 6111"/>
              <a:gd name="T46" fmla="*/ 2147483647 w 3864"/>
              <a:gd name="T47" fmla="*/ 2147483647 h 6111"/>
              <a:gd name="T48" fmla="*/ 2147483647 w 3864"/>
              <a:gd name="T49" fmla="*/ 2147483647 h 6111"/>
              <a:gd name="T50" fmla="*/ 2147483647 w 3864"/>
              <a:gd name="T51" fmla="*/ 2147483647 h 6111"/>
              <a:gd name="T52" fmla="*/ 2147483647 w 3864"/>
              <a:gd name="T53" fmla="*/ 2147483647 h 6111"/>
              <a:gd name="T54" fmla="*/ 2147483647 w 3864"/>
              <a:gd name="T55" fmla="*/ 2147483647 h 6111"/>
              <a:gd name="T56" fmla="*/ 2147483647 w 3864"/>
              <a:gd name="T57" fmla="*/ 2147483647 h 6111"/>
              <a:gd name="T58" fmla="*/ 2147483647 w 3864"/>
              <a:gd name="T59" fmla="*/ 2147483647 h 6111"/>
              <a:gd name="T60" fmla="*/ 2147483647 w 3864"/>
              <a:gd name="T61" fmla="*/ 2147483647 h 6111"/>
              <a:gd name="T62" fmla="*/ 2147483647 w 3864"/>
              <a:gd name="T63" fmla="*/ 2147483647 h 6111"/>
              <a:gd name="T64" fmla="*/ 2147483647 w 3864"/>
              <a:gd name="T65" fmla="*/ 2147483647 h 6111"/>
              <a:gd name="T66" fmla="*/ 2147483647 w 3864"/>
              <a:gd name="T67" fmla="*/ 2147483647 h 6111"/>
              <a:gd name="T68" fmla="*/ 2147483647 w 3864"/>
              <a:gd name="T69" fmla="*/ 2147483647 h 6111"/>
              <a:gd name="T70" fmla="*/ 2147483647 w 3864"/>
              <a:gd name="T71" fmla="*/ 2147483647 h 6111"/>
              <a:gd name="T72" fmla="*/ 2147483647 w 3864"/>
              <a:gd name="T73" fmla="*/ 2147483647 h 6111"/>
              <a:gd name="T74" fmla="*/ 2147483647 w 3864"/>
              <a:gd name="T75" fmla="*/ 2147483647 h 6111"/>
              <a:gd name="T76" fmla="*/ 2147483647 w 3864"/>
              <a:gd name="T77" fmla="*/ 2147483647 h 6111"/>
              <a:gd name="T78" fmla="*/ 2147483647 w 3864"/>
              <a:gd name="T79" fmla="*/ 2147483647 h 6111"/>
              <a:gd name="T80" fmla="*/ 2147483647 w 3864"/>
              <a:gd name="T81" fmla="*/ 2147483647 h 6111"/>
              <a:gd name="T82" fmla="*/ 2147483647 w 3864"/>
              <a:gd name="T83" fmla="*/ 2147483647 h 6111"/>
              <a:gd name="T84" fmla="*/ 2147483647 w 3864"/>
              <a:gd name="T85" fmla="*/ 2147483647 h 6111"/>
              <a:gd name="T86" fmla="*/ 2147483647 w 3864"/>
              <a:gd name="T87" fmla="*/ 2147483647 h 6111"/>
              <a:gd name="T88" fmla="*/ 2147483647 w 3864"/>
              <a:gd name="T89" fmla="*/ 2147483647 h 6111"/>
              <a:gd name="T90" fmla="*/ 2147483647 w 3864"/>
              <a:gd name="T91" fmla="*/ 2147483647 h 6111"/>
              <a:gd name="T92" fmla="*/ 2147483647 w 3864"/>
              <a:gd name="T93" fmla="*/ 2147483647 h 6111"/>
              <a:gd name="T94" fmla="*/ 2147483647 w 3864"/>
              <a:gd name="T95" fmla="*/ 2147483647 h 6111"/>
              <a:gd name="T96" fmla="*/ 2147483647 w 3864"/>
              <a:gd name="T97" fmla="*/ 2147483647 h 6111"/>
              <a:gd name="T98" fmla="*/ 2147483647 w 3864"/>
              <a:gd name="T99" fmla="*/ 2147483647 h 6111"/>
              <a:gd name="T100" fmla="*/ 2147483647 w 3864"/>
              <a:gd name="T101" fmla="*/ 2147483647 h 6111"/>
              <a:gd name="T102" fmla="*/ 2147483647 w 3864"/>
              <a:gd name="T103" fmla="*/ 2147483647 h 6111"/>
              <a:gd name="T104" fmla="*/ 2147483647 w 3864"/>
              <a:gd name="T105" fmla="*/ 2147483647 h 6111"/>
              <a:gd name="T106" fmla="*/ 2147483647 w 3864"/>
              <a:gd name="T107" fmla="*/ 2147483647 h 6111"/>
              <a:gd name="T108" fmla="*/ 2147483647 w 3864"/>
              <a:gd name="T109" fmla="*/ 2147483647 h 6111"/>
              <a:gd name="T110" fmla="*/ 2147483647 w 3864"/>
              <a:gd name="T111" fmla="*/ 2147483647 h 6111"/>
              <a:gd name="T112" fmla="*/ 2147483647 w 3864"/>
              <a:gd name="T113" fmla="*/ 2147483647 h 6111"/>
              <a:gd name="T114" fmla="*/ 2147483647 w 3864"/>
              <a:gd name="T115" fmla="*/ 2147483647 h 6111"/>
              <a:gd name="T116" fmla="*/ 2147483647 w 3864"/>
              <a:gd name="T117" fmla="*/ 2147483647 h 6111"/>
              <a:gd name="T118" fmla="*/ 2147483647 w 3864"/>
              <a:gd name="T119" fmla="*/ 2147483647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864"/>
              <a:gd name="T181" fmla="*/ 0 h 6111"/>
              <a:gd name="T182" fmla="*/ 3864 w 3864"/>
              <a:gd name="T183" fmla="*/ 6111 h 611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w="9525">
            <a:noFill/>
            <a:round/>
          </a:ln>
        </p:spPr>
        <p:txBody>
          <a:bodyPr/>
          <a:lstStyle/>
          <a:p>
            <a:endParaRPr lang="zh-CN" altLang="en-US"/>
          </a:p>
        </p:txBody>
      </p:sp>
      <p:sp>
        <p:nvSpPr>
          <p:cNvPr id="100368" name="KSO_Shape"/>
          <p:cNvSpPr/>
          <p:nvPr/>
        </p:nvSpPr>
        <p:spPr bwMode="auto">
          <a:xfrm>
            <a:off x="5672138" y="2132013"/>
            <a:ext cx="298450" cy="581025"/>
          </a:xfrm>
          <a:custGeom>
            <a:avLst/>
            <a:gdLst>
              <a:gd name="T0" fmla="*/ 2147483647 w 3408"/>
              <a:gd name="T1" fmla="*/ 2147483647 h 6695"/>
              <a:gd name="T2" fmla="*/ 2147483647 w 3408"/>
              <a:gd name="T3" fmla="*/ 2147483647 h 6695"/>
              <a:gd name="T4" fmla="*/ 0 w 3408"/>
              <a:gd name="T5" fmla="*/ 2147483647 h 6695"/>
              <a:gd name="T6" fmla="*/ 0 w 3408"/>
              <a:gd name="T7" fmla="*/ 2147483647 h 6695"/>
              <a:gd name="T8" fmla="*/ 2147483647 w 3408"/>
              <a:gd name="T9" fmla="*/ 2147483647 h 6695"/>
              <a:gd name="T10" fmla="*/ 2147483647 w 3408"/>
              <a:gd name="T11" fmla="*/ 2147483647 h 6695"/>
              <a:gd name="T12" fmla="*/ 2147483647 w 3408"/>
              <a:gd name="T13" fmla="*/ 2147483647 h 6695"/>
              <a:gd name="T14" fmla="*/ 2147483647 w 3408"/>
              <a:gd name="T15" fmla="*/ 2147483647 h 6695"/>
              <a:gd name="T16" fmla="*/ 2147483647 w 3408"/>
              <a:gd name="T17" fmla="*/ 2147483647 h 6695"/>
              <a:gd name="T18" fmla="*/ 2147483647 w 3408"/>
              <a:gd name="T19" fmla="*/ 2147483647 h 6695"/>
              <a:gd name="T20" fmla="*/ 2147483647 w 3408"/>
              <a:gd name="T21" fmla="*/ 2147483647 h 6695"/>
              <a:gd name="T22" fmla="*/ 2147483647 w 3408"/>
              <a:gd name="T23" fmla="*/ 2147483647 h 6695"/>
              <a:gd name="T24" fmla="*/ 2147483647 w 3408"/>
              <a:gd name="T25" fmla="*/ 2147483647 h 6695"/>
              <a:gd name="T26" fmla="*/ 2147483647 w 3408"/>
              <a:gd name="T27" fmla="*/ 2147483647 h 6695"/>
              <a:gd name="T28" fmla="*/ 2147483647 w 3408"/>
              <a:gd name="T29" fmla="*/ 2147483647 h 6695"/>
              <a:gd name="T30" fmla="*/ 2147483647 w 3408"/>
              <a:gd name="T31" fmla="*/ 2147483647 h 6695"/>
              <a:gd name="T32" fmla="*/ 2147483647 w 3408"/>
              <a:gd name="T33" fmla="*/ 2147483647 h 6695"/>
              <a:gd name="T34" fmla="*/ 2147483647 w 3408"/>
              <a:gd name="T35" fmla="*/ 2147483647 h 6695"/>
              <a:gd name="T36" fmla="*/ 2147483647 w 3408"/>
              <a:gd name="T37" fmla="*/ 2147483647 h 6695"/>
              <a:gd name="T38" fmla="*/ 2147483647 w 3408"/>
              <a:gd name="T39" fmla="*/ 2147483647 h 6695"/>
              <a:gd name="T40" fmla="*/ 2147483647 w 3408"/>
              <a:gd name="T41" fmla="*/ 2147483647 h 6695"/>
              <a:gd name="T42" fmla="*/ 2147483647 w 3408"/>
              <a:gd name="T43" fmla="*/ 2147483647 h 6695"/>
              <a:gd name="T44" fmla="*/ 2147483647 w 3408"/>
              <a:gd name="T45" fmla="*/ 2147483647 h 6695"/>
              <a:gd name="T46" fmla="*/ 2147483647 w 3408"/>
              <a:gd name="T47" fmla="*/ 2147483647 h 6695"/>
              <a:gd name="T48" fmla="*/ 2147483647 w 3408"/>
              <a:gd name="T49" fmla="*/ 2147483647 h 6695"/>
              <a:gd name="T50" fmla="*/ 2147483647 w 3408"/>
              <a:gd name="T51" fmla="*/ 2147483647 h 6695"/>
              <a:gd name="T52" fmla="*/ 2147483647 w 3408"/>
              <a:gd name="T53" fmla="*/ 2147483647 h 6695"/>
              <a:gd name="T54" fmla="*/ 2147483647 w 3408"/>
              <a:gd name="T55" fmla="*/ 2147483647 h 6695"/>
              <a:gd name="T56" fmla="*/ 2147483647 w 3408"/>
              <a:gd name="T57" fmla="*/ 2147483647 h 6695"/>
              <a:gd name="T58" fmla="*/ 2147483647 w 3408"/>
              <a:gd name="T59" fmla="*/ 2147483647 h 6695"/>
              <a:gd name="T60" fmla="*/ 2147483647 w 3408"/>
              <a:gd name="T61" fmla="*/ 2147483647 h 6695"/>
              <a:gd name="T62" fmla="*/ 2147483647 w 3408"/>
              <a:gd name="T63" fmla="*/ 2147483647 h 6695"/>
              <a:gd name="T64" fmla="*/ 2147483647 w 3408"/>
              <a:gd name="T65" fmla="*/ 2147483647 h 6695"/>
              <a:gd name="T66" fmla="*/ 2147483647 w 3408"/>
              <a:gd name="T67" fmla="*/ 2147483647 h 6695"/>
              <a:gd name="T68" fmla="*/ 2147483647 w 3408"/>
              <a:gd name="T69" fmla="*/ 2147483647 h 6695"/>
              <a:gd name="T70" fmla="*/ 2147483647 w 3408"/>
              <a:gd name="T71" fmla="*/ 2147483647 h 6695"/>
              <a:gd name="T72" fmla="*/ 2147483647 w 3408"/>
              <a:gd name="T73" fmla="*/ 2147483647 h 6695"/>
              <a:gd name="T74" fmla="*/ 2147483647 w 3408"/>
              <a:gd name="T75" fmla="*/ 2147483647 h 6695"/>
              <a:gd name="T76" fmla="*/ 2147483647 w 3408"/>
              <a:gd name="T77" fmla="*/ 2147483647 h 6695"/>
              <a:gd name="T78" fmla="*/ 2147483647 w 3408"/>
              <a:gd name="T79" fmla="*/ 2147483647 h 6695"/>
              <a:gd name="T80" fmla="*/ 2147483647 w 3408"/>
              <a:gd name="T81" fmla="*/ 2147483647 h 6695"/>
              <a:gd name="T82" fmla="*/ 2147483647 w 3408"/>
              <a:gd name="T83" fmla="*/ 2147483647 h 6695"/>
              <a:gd name="T84" fmla="*/ 2147483647 w 3408"/>
              <a:gd name="T85" fmla="*/ 2147483647 h 6695"/>
              <a:gd name="T86" fmla="*/ 2147483647 w 3408"/>
              <a:gd name="T87" fmla="*/ 2147483647 h 6695"/>
              <a:gd name="T88" fmla="*/ 2147483647 w 3408"/>
              <a:gd name="T89" fmla="*/ 2147483647 h 6695"/>
              <a:gd name="T90" fmla="*/ 2147483647 w 3408"/>
              <a:gd name="T91" fmla="*/ 2147483647 h 6695"/>
              <a:gd name="T92" fmla="*/ 2147483647 w 3408"/>
              <a:gd name="T93" fmla="*/ 2147483647 h 66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08"/>
              <a:gd name="T142" fmla="*/ 0 h 6695"/>
              <a:gd name="T143" fmla="*/ 3408 w 3408"/>
              <a:gd name="T144" fmla="*/ 6695 h 669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08" h="6695">
                <a:moveTo>
                  <a:pt x="0" y="2326"/>
                </a:moveTo>
                <a:lnTo>
                  <a:pt x="847" y="2730"/>
                </a:lnTo>
                <a:lnTo>
                  <a:pt x="847" y="6545"/>
                </a:lnTo>
                <a:lnTo>
                  <a:pt x="0" y="6143"/>
                </a:lnTo>
                <a:lnTo>
                  <a:pt x="0" y="2326"/>
                </a:lnTo>
                <a:close/>
                <a:moveTo>
                  <a:pt x="2010" y="1223"/>
                </a:moveTo>
                <a:lnTo>
                  <a:pt x="2318" y="1123"/>
                </a:lnTo>
                <a:lnTo>
                  <a:pt x="2318" y="1310"/>
                </a:lnTo>
                <a:lnTo>
                  <a:pt x="2010" y="1410"/>
                </a:lnTo>
                <a:lnTo>
                  <a:pt x="2010" y="1223"/>
                </a:lnTo>
                <a:close/>
                <a:moveTo>
                  <a:pt x="1413" y="1403"/>
                </a:moveTo>
                <a:lnTo>
                  <a:pt x="1721" y="1303"/>
                </a:lnTo>
                <a:lnTo>
                  <a:pt x="1721" y="1491"/>
                </a:lnTo>
                <a:lnTo>
                  <a:pt x="1413" y="1591"/>
                </a:lnTo>
                <a:lnTo>
                  <a:pt x="1413" y="1403"/>
                </a:lnTo>
                <a:close/>
                <a:moveTo>
                  <a:pt x="1084" y="764"/>
                </a:moveTo>
                <a:lnTo>
                  <a:pt x="1086" y="774"/>
                </a:lnTo>
                <a:lnTo>
                  <a:pt x="728" y="604"/>
                </a:lnTo>
                <a:lnTo>
                  <a:pt x="739" y="2014"/>
                </a:lnTo>
                <a:lnTo>
                  <a:pt x="754" y="2022"/>
                </a:lnTo>
                <a:lnTo>
                  <a:pt x="388" y="2123"/>
                </a:lnTo>
                <a:lnTo>
                  <a:pt x="1179" y="2522"/>
                </a:lnTo>
                <a:lnTo>
                  <a:pt x="1164" y="6588"/>
                </a:lnTo>
                <a:lnTo>
                  <a:pt x="1200" y="6601"/>
                </a:lnTo>
                <a:lnTo>
                  <a:pt x="1236" y="6613"/>
                </a:lnTo>
                <a:lnTo>
                  <a:pt x="1272" y="6623"/>
                </a:lnTo>
                <a:lnTo>
                  <a:pt x="1308" y="6634"/>
                </a:lnTo>
                <a:lnTo>
                  <a:pt x="1344" y="6643"/>
                </a:lnTo>
                <a:lnTo>
                  <a:pt x="1380" y="6652"/>
                </a:lnTo>
                <a:lnTo>
                  <a:pt x="1414" y="6659"/>
                </a:lnTo>
                <a:lnTo>
                  <a:pt x="1450" y="6666"/>
                </a:lnTo>
                <a:lnTo>
                  <a:pt x="1486" y="6673"/>
                </a:lnTo>
                <a:lnTo>
                  <a:pt x="1522" y="6679"/>
                </a:lnTo>
                <a:lnTo>
                  <a:pt x="1557" y="6684"/>
                </a:lnTo>
                <a:lnTo>
                  <a:pt x="1593" y="6687"/>
                </a:lnTo>
                <a:lnTo>
                  <a:pt x="1629" y="6691"/>
                </a:lnTo>
                <a:lnTo>
                  <a:pt x="1664" y="6693"/>
                </a:lnTo>
                <a:lnTo>
                  <a:pt x="1700" y="6694"/>
                </a:lnTo>
                <a:lnTo>
                  <a:pt x="1735" y="6695"/>
                </a:lnTo>
                <a:lnTo>
                  <a:pt x="1771" y="6695"/>
                </a:lnTo>
                <a:lnTo>
                  <a:pt x="1806" y="6695"/>
                </a:lnTo>
                <a:lnTo>
                  <a:pt x="1842" y="6694"/>
                </a:lnTo>
                <a:lnTo>
                  <a:pt x="1877" y="6692"/>
                </a:lnTo>
                <a:lnTo>
                  <a:pt x="1912" y="6689"/>
                </a:lnTo>
                <a:lnTo>
                  <a:pt x="1947" y="6686"/>
                </a:lnTo>
                <a:lnTo>
                  <a:pt x="1983" y="6681"/>
                </a:lnTo>
                <a:lnTo>
                  <a:pt x="2018" y="6677"/>
                </a:lnTo>
                <a:lnTo>
                  <a:pt x="2053" y="6671"/>
                </a:lnTo>
                <a:lnTo>
                  <a:pt x="2089" y="6664"/>
                </a:lnTo>
                <a:lnTo>
                  <a:pt x="2159" y="6650"/>
                </a:lnTo>
                <a:lnTo>
                  <a:pt x="2229" y="6633"/>
                </a:lnTo>
                <a:lnTo>
                  <a:pt x="2299" y="6612"/>
                </a:lnTo>
                <a:lnTo>
                  <a:pt x="2369" y="6588"/>
                </a:lnTo>
                <a:lnTo>
                  <a:pt x="2440" y="6563"/>
                </a:lnTo>
                <a:lnTo>
                  <a:pt x="2509" y="6535"/>
                </a:lnTo>
                <a:lnTo>
                  <a:pt x="2579" y="6504"/>
                </a:lnTo>
                <a:lnTo>
                  <a:pt x="2649" y="6470"/>
                </a:lnTo>
                <a:lnTo>
                  <a:pt x="2718" y="6434"/>
                </a:lnTo>
                <a:lnTo>
                  <a:pt x="2787" y="6396"/>
                </a:lnTo>
                <a:lnTo>
                  <a:pt x="2856" y="6354"/>
                </a:lnTo>
                <a:lnTo>
                  <a:pt x="2926" y="6311"/>
                </a:lnTo>
                <a:lnTo>
                  <a:pt x="2994" y="6264"/>
                </a:lnTo>
                <a:lnTo>
                  <a:pt x="3064" y="6216"/>
                </a:lnTo>
                <a:lnTo>
                  <a:pt x="3133" y="6165"/>
                </a:lnTo>
                <a:lnTo>
                  <a:pt x="3201" y="6112"/>
                </a:lnTo>
                <a:lnTo>
                  <a:pt x="3271" y="6057"/>
                </a:lnTo>
                <a:lnTo>
                  <a:pt x="3339" y="5999"/>
                </a:lnTo>
                <a:lnTo>
                  <a:pt x="3408" y="5939"/>
                </a:lnTo>
                <a:lnTo>
                  <a:pt x="3408" y="2146"/>
                </a:lnTo>
                <a:lnTo>
                  <a:pt x="1402" y="2803"/>
                </a:lnTo>
                <a:lnTo>
                  <a:pt x="1402" y="2555"/>
                </a:lnTo>
                <a:lnTo>
                  <a:pt x="3408" y="1899"/>
                </a:lnTo>
                <a:lnTo>
                  <a:pt x="3408" y="1887"/>
                </a:lnTo>
                <a:lnTo>
                  <a:pt x="2673" y="1570"/>
                </a:lnTo>
                <a:lnTo>
                  <a:pt x="2668" y="301"/>
                </a:lnTo>
                <a:lnTo>
                  <a:pt x="2147" y="23"/>
                </a:lnTo>
                <a:lnTo>
                  <a:pt x="2109" y="0"/>
                </a:lnTo>
                <a:lnTo>
                  <a:pt x="2068" y="13"/>
                </a:lnTo>
                <a:lnTo>
                  <a:pt x="843" y="442"/>
                </a:lnTo>
                <a:lnTo>
                  <a:pt x="1075" y="583"/>
                </a:lnTo>
                <a:lnTo>
                  <a:pt x="2084" y="219"/>
                </a:lnTo>
                <a:lnTo>
                  <a:pt x="2320" y="356"/>
                </a:lnTo>
                <a:lnTo>
                  <a:pt x="1084" y="764"/>
                </a:lnTo>
                <a:close/>
                <a:moveTo>
                  <a:pt x="2470" y="538"/>
                </a:moveTo>
                <a:lnTo>
                  <a:pt x="1224" y="936"/>
                </a:lnTo>
                <a:lnTo>
                  <a:pt x="1230" y="2298"/>
                </a:lnTo>
                <a:lnTo>
                  <a:pt x="2470" y="1885"/>
                </a:lnTo>
                <a:lnTo>
                  <a:pt x="2470" y="538"/>
                </a:lnTo>
                <a:close/>
              </a:path>
            </a:pathLst>
          </a:custGeom>
          <a:solidFill>
            <a:schemeClr val="bg1"/>
          </a:solidFill>
          <a:ln w="9525">
            <a:noFill/>
            <a:round/>
          </a:ln>
        </p:spPr>
        <p:txBody>
          <a:bodyPr/>
          <a:lstStyle/>
          <a:p>
            <a:endParaRPr lang="zh-CN" altLang="en-US"/>
          </a:p>
        </p:txBody>
      </p:sp>
      <p:sp>
        <p:nvSpPr>
          <p:cNvPr id="100369" name="KSO_Shape"/>
          <p:cNvSpPr/>
          <p:nvPr/>
        </p:nvSpPr>
        <p:spPr bwMode="auto">
          <a:xfrm>
            <a:off x="7519988" y="2174875"/>
            <a:ext cx="544512" cy="542925"/>
          </a:xfrm>
          <a:custGeom>
            <a:avLst/>
            <a:gdLst>
              <a:gd name="T0" fmla="*/ 2147483647 w 4218"/>
              <a:gd name="T1" fmla="*/ 2147483647 h 4267"/>
              <a:gd name="T2" fmla="*/ 2147483647 w 4218"/>
              <a:gd name="T3" fmla="*/ 2147483647 h 4267"/>
              <a:gd name="T4" fmla="*/ 2147483647 w 4218"/>
              <a:gd name="T5" fmla="*/ 2147483647 h 4267"/>
              <a:gd name="T6" fmla="*/ 2147483647 w 4218"/>
              <a:gd name="T7" fmla="*/ 2147483647 h 4267"/>
              <a:gd name="T8" fmla="*/ 2147483647 w 4218"/>
              <a:gd name="T9" fmla="*/ 2147483647 h 4267"/>
              <a:gd name="T10" fmla="*/ 2147483647 w 4218"/>
              <a:gd name="T11" fmla="*/ 2147483647 h 4267"/>
              <a:gd name="T12" fmla="*/ 2147483647 w 4218"/>
              <a:gd name="T13" fmla="*/ 2147483647 h 4267"/>
              <a:gd name="T14" fmla="*/ 2147483647 w 4218"/>
              <a:gd name="T15" fmla="*/ 2147483647 h 4267"/>
              <a:gd name="T16" fmla="*/ 2147483647 w 4218"/>
              <a:gd name="T17" fmla="*/ 2147483647 h 4267"/>
              <a:gd name="T18" fmla="*/ 2147483647 w 4218"/>
              <a:gd name="T19" fmla="*/ 2147483647 h 4267"/>
              <a:gd name="T20" fmla="*/ 2147483647 w 4218"/>
              <a:gd name="T21" fmla="*/ 2147483647 h 4267"/>
              <a:gd name="T22" fmla="*/ 2147483647 w 4218"/>
              <a:gd name="T23" fmla="*/ 2147483647 h 4267"/>
              <a:gd name="T24" fmla="*/ 2147483647 w 4218"/>
              <a:gd name="T25" fmla="*/ 2147483647 h 4267"/>
              <a:gd name="T26" fmla="*/ 2147483647 w 4218"/>
              <a:gd name="T27" fmla="*/ 2147483647 h 4267"/>
              <a:gd name="T28" fmla="*/ 2147483647 w 4218"/>
              <a:gd name="T29" fmla="*/ 2147483647 h 4267"/>
              <a:gd name="T30" fmla="*/ 2147483647 w 4218"/>
              <a:gd name="T31" fmla="*/ 2147483647 h 4267"/>
              <a:gd name="T32" fmla="*/ 2147483647 w 4218"/>
              <a:gd name="T33" fmla="*/ 2147483647 h 4267"/>
              <a:gd name="T34" fmla="*/ 2147483647 w 4218"/>
              <a:gd name="T35" fmla="*/ 2147483647 h 4267"/>
              <a:gd name="T36" fmla="*/ 2147483647 w 4218"/>
              <a:gd name="T37" fmla="*/ 2147483647 h 4267"/>
              <a:gd name="T38" fmla="*/ 2147483647 w 4218"/>
              <a:gd name="T39" fmla="*/ 2147483647 h 4267"/>
              <a:gd name="T40" fmla="*/ 2147483647 w 4218"/>
              <a:gd name="T41" fmla="*/ 2147483647 h 4267"/>
              <a:gd name="T42" fmla="*/ 2147483647 w 4218"/>
              <a:gd name="T43" fmla="*/ 2147483647 h 4267"/>
              <a:gd name="T44" fmla="*/ 2147483647 w 4218"/>
              <a:gd name="T45" fmla="*/ 2147483647 h 4267"/>
              <a:gd name="T46" fmla="*/ 2147483647 w 4218"/>
              <a:gd name="T47" fmla="*/ 2147483647 h 4267"/>
              <a:gd name="T48" fmla="*/ 2147483647 w 4218"/>
              <a:gd name="T49" fmla="*/ 2147483647 h 4267"/>
              <a:gd name="T50" fmla="*/ 2147483647 w 4218"/>
              <a:gd name="T51" fmla="*/ 2147483647 h 4267"/>
              <a:gd name="T52" fmla="*/ 2147483647 w 4218"/>
              <a:gd name="T53" fmla="*/ 2147483647 h 4267"/>
              <a:gd name="T54" fmla="*/ 2147483647 w 4218"/>
              <a:gd name="T55" fmla="*/ 2147483647 h 4267"/>
              <a:gd name="T56" fmla="*/ 2147483647 w 4218"/>
              <a:gd name="T57" fmla="*/ 2147483647 h 4267"/>
              <a:gd name="T58" fmla="*/ 2147483647 w 4218"/>
              <a:gd name="T59" fmla="*/ 2147483647 h 4267"/>
              <a:gd name="T60" fmla="*/ 2147483647 w 4218"/>
              <a:gd name="T61" fmla="*/ 2147483647 h 4267"/>
              <a:gd name="T62" fmla="*/ 2147483647 w 4218"/>
              <a:gd name="T63" fmla="*/ 2147483647 h 4267"/>
              <a:gd name="T64" fmla="*/ 2147483647 w 4218"/>
              <a:gd name="T65" fmla="*/ 2147483647 h 4267"/>
              <a:gd name="T66" fmla="*/ 2147483647 w 4218"/>
              <a:gd name="T67" fmla="*/ 2147483647 h 4267"/>
              <a:gd name="T68" fmla="*/ 2147483647 w 4218"/>
              <a:gd name="T69" fmla="*/ 2147483647 h 4267"/>
              <a:gd name="T70" fmla="*/ 2147483647 w 4218"/>
              <a:gd name="T71" fmla="*/ 2147483647 h 4267"/>
              <a:gd name="T72" fmla="*/ 2147483647 w 4218"/>
              <a:gd name="T73" fmla="*/ 2147483647 h 4267"/>
              <a:gd name="T74" fmla="*/ 2147483647 w 4218"/>
              <a:gd name="T75" fmla="*/ 2147483647 h 4267"/>
              <a:gd name="T76" fmla="*/ 2147483647 w 4218"/>
              <a:gd name="T77" fmla="*/ 2147483647 h 4267"/>
              <a:gd name="T78" fmla="*/ 2147483647 w 4218"/>
              <a:gd name="T79" fmla="*/ 2147483647 h 4267"/>
              <a:gd name="T80" fmla="*/ 2147483647 w 4218"/>
              <a:gd name="T81" fmla="*/ 2147483647 h 4267"/>
              <a:gd name="T82" fmla="*/ 2147483647 w 4218"/>
              <a:gd name="T83" fmla="*/ 2147483647 h 4267"/>
              <a:gd name="T84" fmla="*/ 2147483647 w 4218"/>
              <a:gd name="T85" fmla="*/ 2147483647 h 4267"/>
              <a:gd name="T86" fmla="*/ 2147483647 w 4218"/>
              <a:gd name="T87" fmla="*/ 2147483647 h 4267"/>
              <a:gd name="T88" fmla="*/ 2147483647 w 4218"/>
              <a:gd name="T89" fmla="*/ 2147483647 h 4267"/>
              <a:gd name="T90" fmla="*/ 2147483647 w 4218"/>
              <a:gd name="T91" fmla="*/ 2147483647 h 4267"/>
              <a:gd name="T92" fmla="*/ 2147483647 w 4218"/>
              <a:gd name="T93" fmla="*/ 2147483647 h 4267"/>
              <a:gd name="T94" fmla="*/ 2147483647 w 4218"/>
              <a:gd name="T95" fmla="*/ 2147483647 h 4267"/>
              <a:gd name="T96" fmla="*/ 2147483647 w 4218"/>
              <a:gd name="T97" fmla="*/ 2147483647 h 4267"/>
              <a:gd name="T98" fmla="*/ 2147483647 w 4218"/>
              <a:gd name="T99" fmla="*/ 2147483647 h 4267"/>
              <a:gd name="T100" fmla="*/ 2147483647 w 4218"/>
              <a:gd name="T101" fmla="*/ 2147483647 h 4267"/>
              <a:gd name="T102" fmla="*/ 2147483647 w 4218"/>
              <a:gd name="T103" fmla="*/ 2147483647 h 4267"/>
              <a:gd name="T104" fmla="*/ 2147483647 w 4218"/>
              <a:gd name="T105" fmla="*/ 2147483647 h 42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18"/>
              <a:gd name="T160" fmla="*/ 0 h 4267"/>
              <a:gd name="T161" fmla="*/ 4218 w 4218"/>
              <a:gd name="T162" fmla="*/ 4267 h 42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18" h="4267">
                <a:moveTo>
                  <a:pt x="276" y="0"/>
                </a:moveTo>
                <a:lnTo>
                  <a:pt x="309" y="188"/>
                </a:lnTo>
                <a:lnTo>
                  <a:pt x="363" y="500"/>
                </a:lnTo>
                <a:lnTo>
                  <a:pt x="488" y="1217"/>
                </a:lnTo>
                <a:lnTo>
                  <a:pt x="563" y="1641"/>
                </a:lnTo>
                <a:lnTo>
                  <a:pt x="638" y="2060"/>
                </a:lnTo>
                <a:lnTo>
                  <a:pt x="706" y="2439"/>
                </a:lnTo>
                <a:lnTo>
                  <a:pt x="762" y="2745"/>
                </a:lnTo>
                <a:lnTo>
                  <a:pt x="770" y="2785"/>
                </a:lnTo>
                <a:lnTo>
                  <a:pt x="779" y="2828"/>
                </a:lnTo>
                <a:lnTo>
                  <a:pt x="790" y="2874"/>
                </a:lnTo>
                <a:lnTo>
                  <a:pt x="803" y="2921"/>
                </a:lnTo>
                <a:lnTo>
                  <a:pt x="811" y="2945"/>
                </a:lnTo>
                <a:lnTo>
                  <a:pt x="818" y="2968"/>
                </a:lnTo>
                <a:lnTo>
                  <a:pt x="828" y="2993"/>
                </a:lnTo>
                <a:lnTo>
                  <a:pt x="838" y="3017"/>
                </a:lnTo>
                <a:lnTo>
                  <a:pt x="849" y="3041"/>
                </a:lnTo>
                <a:lnTo>
                  <a:pt x="861" y="3064"/>
                </a:lnTo>
                <a:lnTo>
                  <a:pt x="874" y="3087"/>
                </a:lnTo>
                <a:lnTo>
                  <a:pt x="890" y="3110"/>
                </a:lnTo>
                <a:lnTo>
                  <a:pt x="905" y="3132"/>
                </a:lnTo>
                <a:lnTo>
                  <a:pt x="923" y="3154"/>
                </a:lnTo>
                <a:lnTo>
                  <a:pt x="940" y="3174"/>
                </a:lnTo>
                <a:lnTo>
                  <a:pt x="961" y="3194"/>
                </a:lnTo>
                <a:lnTo>
                  <a:pt x="982" y="3213"/>
                </a:lnTo>
                <a:lnTo>
                  <a:pt x="1005" y="3231"/>
                </a:lnTo>
                <a:lnTo>
                  <a:pt x="1031" y="3248"/>
                </a:lnTo>
                <a:lnTo>
                  <a:pt x="1057" y="3262"/>
                </a:lnTo>
                <a:lnTo>
                  <a:pt x="1085" y="3276"/>
                </a:lnTo>
                <a:lnTo>
                  <a:pt x="1115" y="3289"/>
                </a:lnTo>
                <a:lnTo>
                  <a:pt x="1147" y="3300"/>
                </a:lnTo>
                <a:lnTo>
                  <a:pt x="1181" y="3308"/>
                </a:lnTo>
                <a:lnTo>
                  <a:pt x="1217" y="3316"/>
                </a:lnTo>
                <a:lnTo>
                  <a:pt x="1255" y="3322"/>
                </a:lnTo>
                <a:lnTo>
                  <a:pt x="1296" y="3325"/>
                </a:lnTo>
                <a:lnTo>
                  <a:pt x="1338" y="3326"/>
                </a:lnTo>
                <a:lnTo>
                  <a:pt x="2594" y="3326"/>
                </a:lnTo>
                <a:lnTo>
                  <a:pt x="2637" y="3325"/>
                </a:lnTo>
                <a:lnTo>
                  <a:pt x="2677" y="3322"/>
                </a:lnTo>
                <a:lnTo>
                  <a:pt x="2715" y="3316"/>
                </a:lnTo>
                <a:lnTo>
                  <a:pt x="2751" y="3308"/>
                </a:lnTo>
                <a:lnTo>
                  <a:pt x="2785" y="3300"/>
                </a:lnTo>
                <a:lnTo>
                  <a:pt x="2817" y="3289"/>
                </a:lnTo>
                <a:lnTo>
                  <a:pt x="2847" y="3276"/>
                </a:lnTo>
                <a:lnTo>
                  <a:pt x="2875" y="3262"/>
                </a:lnTo>
                <a:lnTo>
                  <a:pt x="2901" y="3248"/>
                </a:lnTo>
                <a:lnTo>
                  <a:pt x="2926" y="3231"/>
                </a:lnTo>
                <a:lnTo>
                  <a:pt x="2949" y="3213"/>
                </a:lnTo>
                <a:lnTo>
                  <a:pt x="2970" y="3194"/>
                </a:lnTo>
                <a:lnTo>
                  <a:pt x="2990" y="3174"/>
                </a:lnTo>
                <a:lnTo>
                  <a:pt x="3009" y="3154"/>
                </a:lnTo>
                <a:lnTo>
                  <a:pt x="3026" y="3132"/>
                </a:lnTo>
                <a:lnTo>
                  <a:pt x="3042" y="3110"/>
                </a:lnTo>
                <a:lnTo>
                  <a:pt x="3056" y="3087"/>
                </a:lnTo>
                <a:lnTo>
                  <a:pt x="3069" y="3064"/>
                </a:lnTo>
                <a:lnTo>
                  <a:pt x="3081" y="3041"/>
                </a:lnTo>
                <a:lnTo>
                  <a:pt x="3094" y="3017"/>
                </a:lnTo>
                <a:lnTo>
                  <a:pt x="3103" y="2993"/>
                </a:lnTo>
                <a:lnTo>
                  <a:pt x="3112" y="2968"/>
                </a:lnTo>
                <a:lnTo>
                  <a:pt x="3121" y="2945"/>
                </a:lnTo>
                <a:lnTo>
                  <a:pt x="3129" y="2921"/>
                </a:lnTo>
                <a:lnTo>
                  <a:pt x="3142" y="2874"/>
                </a:lnTo>
                <a:lnTo>
                  <a:pt x="3152" y="2828"/>
                </a:lnTo>
                <a:lnTo>
                  <a:pt x="3161" y="2785"/>
                </a:lnTo>
                <a:lnTo>
                  <a:pt x="3168" y="2745"/>
                </a:lnTo>
                <a:lnTo>
                  <a:pt x="3226" y="2439"/>
                </a:lnTo>
                <a:lnTo>
                  <a:pt x="3294" y="2060"/>
                </a:lnTo>
                <a:lnTo>
                  <a:pt x="3367" y="1641"/>
                </a:lnTo>
                <a:lnTo>
                  <a:pt x="3442" y="1217"/>
                </a:lnTo>
                <a:lnTo>
                  <a:pt x="3568" y="500"/>
                </a:lnTo>
                <a:lnTo>
                  <a:pt x="3623" y="188"/>
                </a:lnTo>
                <a:lnTo>
                  <a:pt x="3655" y="0"/>
                </a:lnTo>
                <a:lnTo>
                  <a:pt x="276" y="0"/>
                </a:lnTo>
                <a:close/>
                <a:moveTo>
                  <a:pt x="3143" y="1066"/>
                </a:moveTo>
                <a:lnTo>
                  <a:pt x="787" y="1066"/>
                </a:lnTo>
                <a:lnTo>
                  <a:pt x="658" y="320"/>
                </a:lnTo>
                <a:lnTo>
                  <a:pt x="3274" y="320"/>
                </a:lnTo>
                <a:lnTo>
                  <a:pt x="3143" y="1066"/>
                </a:lnTo>
                <a:close/>
                <a:moveTo>
                  <a:pt x="4209" y="1156"/>
                </a:moveTo>
                <a:lnTo>
                  <a:pt x="4209" y="1156"/>
                </a:lnTo>
                <a:lnTo>
                  <a:pt x="4192" y="1251"/>
                </a:lnTo>
                <a:lnTo>
                  <a:pt x="4168" y="1369"/>
                </a:lnTo>
                <a:lnTo>
                  <a:pt x="4113" y="1645"/>
                </a:lnTo>
                <a:lnTo>
                  <a:pt x="4053" y="1936"/>
                </a:lnTo>
                <a:lnTo>
                  <a:pt x="4000" y="2191"/>
                </a:lnTo>
                <a:lnTo>
                  <a:pt x="3991" y="2228"/>
                </a:lnTo>
                <a:lnTo>
                  <a:pt x="3986" y="2250"/>
                </a:lnTo>
                <a:lnTo>
                  <a:pt x="3978" y="2273"/>
                </a:lnTo>
                <a:lnTo>
                  <a:pt x="3969" y="2297"/>
                </a:lnTo>
                <a:lnTo>
                  <a:pt x="3958" y="2322"/>
                </a:lnTo>
                <a:lnTo>
                  <a:pt x="3945" y="2346"/>
                </a:lnTo>
                <a:lnTo>
                  <a:pt x="3937" y="2358"/>
                </a:lnTo>
                <a:lnTo>
                  <a:pt x="3929" y="2369"/>
                </a:lnTo>
                <a:lnTo>
                  <a:pt x="3920" y="2381"/>
                </a:lnTo>
                <a:lnTo>
                  <a:pt x="3910" y="2392"/>
                </a:lnTo>
                <a:lnTo>
                  <a:pt x="3900" y="2403"/>
                </a:lnTo>
                <a:lnTo>
                  <a:pt x="3888" y="2413"/>
                </a:lnTo>
                <a:lnTo>
                  <a:pt x="3876" y="2423"/>
                </a:lnTo>
                <a:lnTo>
                  <a:pt x="3863" y="2433"/>
                </a:lnTo>
                <a:lnTo>
                  <a:pt x="3848" y="2441"/>
                </a:lnTo>
                <a:lnTo>
                  <a:pt x="3834" y="2449"/>
                </a:lnTo>
                <a:lnTo>
                  <a:pt x="3817" y="2457"/>
                </a:lnTo>
                <a:lnTo>
                  <a:pt x="3800" y="2463"/>
                </a:lnTo>
                <a:lnTo>
                  <a:pt x="3782" y="2469"/>
                </a:lnTo>
                <a:lnTo>
                  <a:pt x="3762" y="2474"/>
                </a:lnTo>
                <a:lnTo>
                  <a:pt x="3743" y="2478"/>
                </a:lnTo>
                <a:lnTo>
                  <a:pt x="3721" y="2481"/>
                </a:lnTo>
                <a:lnTo>
                  <a:pt x="3698" y="2482"/>
                </a:lnTo>
                <a:lnTo>
                  <a:pt x="3673" y="2483"/>
                </a:lnTo>
                <a:lnTo>
                  <a:pt x="3381" y="2483"/>
                </a:lnTo>
                <a:lnTo>
                  <a:pt x="3430" y="2208"/>
                </a:lnTo>
                <a:lnTo>
                  <a:pt x="3673" y="2208"/>
                </a:lnTo>
                <a:lnTo>
                  <a:pt x="3690" y="2207"/>
                </a:lnTo>
                <a:lnTo>
                  <a:pt x="3702" y="2206"/>
                </a:lnTo>
                <a:lnTo>
                  <a:pt x="3707" y="2204"/>
                </a:lnTo>
                <a:lnTo>
                  <a:pt x="3710" y="2204"/>
                </a:lnTo>
                <a:lnTo>
                  <a:pt x="3712" y="2199"/>
                </a:lnTo>
                <a:lnTo>
                  <a:pt x="3716" y="2188"/>
                </a:lnTo>
                <a:lnTo>
                  <a:pt x="3723" y="2167"/>
                </a:lnTo>
                <a:lnTo>
                  <a:pt x="3731" y="2133"/>
                </a:lnTo>
                <a:lnTo>
                  <a:pt x="3783" y="1881"/>
                </a:lnTo>
                <a:lnTo>
                  <a:pt x="3844" y="1592"/>
                </a:lnTo>
                <a:lnTo>
                  <a:pt x="3899" y="1318"/>
                </a:lnTo>
                <a:lnTo>
                  <a:pt x="3921" y="1203"/>
                </a:lnTo>
                <a:lnTo>
                  <a:pt x="3937" y="1109"/>
                </a:lnTo>
                <a:lnTo>
                  <a:pt x="3941" y="1093"/>
                </a:lnTo>
                <a:lnTo>
                  <a:pt x="3942" y="1075"/>
                </a:lnTo>
                <a:lnTo>
                  <a:pt x="3943" y="1057"/>
                </a:lnTo>
                <a:lnTo>
                  <a:pt x="3943" y="1039"/>
                </a:lnTo>
                <a:lnTo>
                  <a:pt x="3941" y="1021"/>
                </a:lnTo>
                <a:lnTo>
                  <a:pt x="3936" y="1004"/>
                </a:lnTo>
                <a:lnTo>
                  <a:pt x="3934" y="996"/>
                </a:lnTo>
                <a:lnTo>
                  <a:pt x="3931" y="988"/>
                </a:lnTo>
                <a:lnTo>
                  <a:pt x="3926" y="980"/>
                </a:lnTo>
                <a:lnTo>
                  <a:pt x="3922" y="974"/>
                </a:lnTo>
                <a:lnTo>
                  <a:pt x="3914" y="965"/>
                </a:lnTo>
                <a:lnTo>
                  <a:pt x="3906" y="957"/>
                </a:lnTo>
                <a:lnTo>
                  <a:pt x="3897" y="951"/>
                </a:lnTo>
                <a:lnTo>
                  <a:pt x="3889" y="945"/>
                </a:lnTo>
                <a:lnTo>
                  <a:pt x="3873" y="938"/>
                </a:lnTo>
                <a:lnTo>
                  <a:pt x="3860" y="933"/>
                </a:lnTo>
                <a:lnTo>
                  <a:pt x="3655" y="933"/>
                </a:lnTo>
                <a:lnTo>
                  <a:pt x="3703" y="659"/>
                </a:lnTo>
                <a:lnTo>
                  <a:pt x="3892" y="659"/>
                </a:lnTo>
                <a:lnTo>
                  <a:pt x="3904" y="661"/>
                </a:lnTo>
                <a:lnTo>
                  <a:pt x="3925" y="666"/>
                </a:lnTo>
                <a:lnTo>
                  <a:pt x="3955" y="675"/>
                </a:lnTo>
                <a:lnTo>
                  <a:pt x="3972" y="681"/>
                </a:lnTo>
                <a:lnTo>
                  <a:pt x="3989" y="689"/>
                </a:lnTo>
                <a:lnTo>
                  <a:pt x="4008" y="698"/>
                </a:lnTo>
                <a:lnTo>
                  <a:pt x="4028" y="708"/>
                </a:lnTo>
                <a:lnTo>
                  <a:pt x="4047" y="720"/>
                </a:lnTo>
                <a:lnTo>
                  <a:pt x="4067" y="734"/>
                </a:lnTo>
                <a:lnTo>
                  <a:pt x="4087" y="751"/>
                </a:lnTo>
                <a:lnTo>
                  <a:pt x="4107" y="768"/>
                </a:lnTo>
                <a:lnTo>
                  <a:pt x="4126" y="788"/>
                </a:lnTo>
                <a:lnTo>
                  <a:pt x="4143" y="811"/>
                </a:lnTo>
                <a:lnTo>
                  <a:pt x="4152" y="823"/>
                </a:lnTo>
                <a:lnTo>
                  <a:pt x="4161" y="836"/>
                </a:lnTo>
                <a:lnTo>
                  <a:pt x="4170" y="852"/>
                </a:lnTo>
                <a:lnTo>
                  <a:pt x="4177" y="867"/>
                </a:lnTo>
                <a:lnTo>
                  <a:pt x="4185" y="885"/>
                </a:lnTo>
                <a:lnTo>
                  <a:pt x="4193" y="902"/>
                </a:lnTo>
                <a:lnTo>
                  <a:pt x="4199" y="922"/>
                </a:lnTo>
                <a:lnTo>
                  <a:pt x="4205" y="943"/>
                </a:lnTo>
                <a:lnTo>
                  <a:pt x="4209" y="965"/>
                </a:lnTo>
                <a:lnTo>
                  <a:pt x="4214" y="988"/>
                </a:lnTo>
                <a:lnTo>
                  <a:pt x="4216" y="1012"/>
                </a:lnTo>
                <a:lnTo>
                  <a:pt x="4218" y="1039"/>
                </a:lnTo>
                <a:lnTo>
                  <a:pt x="4218" y="1066"/>
                </a:lnTo>
                <a:lnTo>
                  <a:pt x="4217" y="1095"/>
                </a:lnTo>
                <a:lnTo>
                  <a:pt x="4214" y="1125"/>
                </a:lnTo>
                <a:lnTo>
                  <a:pt x="4209" y="1156"/>
                </a:lnTo>
                <a:close/>
                <a:moveTo>
                  <a:pt x="3771" y="3532"/>
                </a:moveTo>
                <a:lnTo>
                  <a:pt x="160" y="3532"/>
                </a:lnTo>
                <a:lnTo>
                  <a:pt x="144" y="3533"/>
                </a:lnTo>
                <a:lnTo>
                  <a:pt x="127" y="3535"/>
                </a:lnTo>
                <a:lnTo>
                  <a:pt x="112" y="3539"/>
                </a:lnTo>
                <a:lnTo>
                  <a:pt x="98" y="3545"/>
                </a:lnTo>
                <a:lnTo>
                  <a:pt x="83" y="3551"/>
                </a:lnTo>
                <a:lnTo>
                  <a:pt x="70" y="3559"/>
                </a:lnTo>
                <a:lnTo>
                  <a:pt x="58" y="3569"/>
                </a:lnTo>
                <a:lnTo>
                  <a:pt x="47" y="3579"/>
                </a:lnTo>
                <a:lnTo>
                  <a:pt x="36" y="3590"/>
                </a:lnTo>
                <a:lnTo>
                  <a:pt x="27" y="3603"/>
                </a:lnTo>
                <a:lnTo>
                  <a:pt x="19" y="3616"/>
                </a:lnTo>
                <a:lnTo>
                  <a:pt x="13" y="3631"/>
                </a:lnTo>
                <a:lnTo>
                  <a:pt x="7" y="3645"/>
                </a:lnTo>
                <a:lnTo>
                  <a:pt x="3" y="3660"/>
                </a:lnTo>
                <a:lnTo>
                  <a:pt x="1" y="3676"/>
                </a:lnTo>
                <a:lnTo>
                  <a:pt x="0" y="3692"/>
                </a:lnTo>
                <a:lnTo>
                  <a:pt x="1" y="3709"/>
                </a:lnTo>
                <a:lnTo>
                  <a:pt x="3" y="3725"/>
                </a:lnTo>
                <a:lnTo>
                  <a:pt x="7" y="3741"/>
                </a:lnTo>
                <a:lnTo>
                  <a:pt x="13" y="3755"/>
                </a:lnTo>
                <a:lnTo>
                  <a:pt x="19" y="3769"/>
                </a:lnTo>
                <a:lnTo>
                  <a:pt x="27" y="3782"/>
                </a:lnTo>
                <a:lnTo>
                  <a:pt x="36" y="3795"/>
                </a:lnTo>
                <a:lnTo>
                  <a:pt x="47" y="3806"/>
                </a:lnTo>
                <a:lnTo>
                  <a:pt x="58" y="3817"/>
                </a:lnTo>
                <a:lnTo>
                  <a:pt x="70" y="3825"/>
                </a:lnTo>
                <a:lnTo>
                  <a:pt x="83" y="3833"/>
                </a:lnTo>
                <a:lnTo>
                  <a:pt x="98" y="3841"/>
                </a:lnTo>
                <a:lnTo>
                  <a:pt x="112" y="3846"/>
                </a:lnTo>
                <a:lnTo>
                  <a:pt x="127" y="3850"/>
                </a:lnTo>
                <a:lnTo>
                  <a:pt x="144" y="3852"/>
                </a:lnTo>
                <a:lnTo>
                  <a:pt x="160" y="3853"/>
                </a:lnTo>
                <a:lnTo>
                  <a:pt x="3771" y="3853"/>
                </a:lnTo>
                <a:lnTo>
                  <a:pt x="3788" y="3852"/>
                </a:lnTo>
                <a:lnTo>
                  <a:pt x="3803" y="3850"/>
                </a:lnTo>
                <a:lnTo>
                  <a:pt x="3819" y="3846"/>
                </a:lnTo>
                <a:lnTo>
                  <a:pt x="3834" y="3841"/>
                </a:lnTo>
                <a:lnTo>
                  <a:pt x="3847" y="3833"/>
                </a:lnTo>
                <a:lnTo>
                  <a:pt x="3860" y="3825"/>
                </a:lnTo>
                <a:lnTo>
                  <a:pt x="3874" y="3817"/>
                </a:lnTo>
                <a:lnTo>
                  <a:pt x="3885" y="3806"/>
                </a:lnTo>
                <a:lnTo>
                  <a:pt x="3895" y="3795"/>
                </a:lnTo>
                <a:lnTo>
                  <a:pt x="3904" y="3782"/>
                </a:lnTo>
                <a:lnTo>
                  <a:pt x="3912" y="3769"/>
                </a:lnTo>
                <a:lnTo>
                  <a:pt x="3919" y="3755"/>
                </a:lnTo>
                <a:lnTo>
                  <a:pt x="3924" y="3741"/>
                </a:lnTo>
                <a:lnTo>
                  <a:pt x="3929" y="3725"/>
                </a:lnTo>
                <a:lnTo>
                  <a:pt x="3931" y="3709"/>
                </a:lnTo>
                <a:lnTo>
                  <a:pt x="3932" y="3692"/>
                </a:lnTo>
                <a:lnTo>
                  <a:pt x="3931" y="3676"/>
                </a:lnTo>
                <a:lnTo>
                  <a:pt x="3929" y="3660"/>
                </a:lnTo>
                <a:lnTo>
                  <a:pt x="3924" y="3645"/>
                </a:lnTo>
                <a:lnTo>
                  <a:pt x="3919" y="3631"/>
                </a:lnTo>
                <a:lnTo>
                  <a:pt x="3912" y="3616"/>
                </a:lnTo>
                <a:lnTo>
                  <a:pt x="3904" y="3603"/>
                </a:lnTo>
                <a:lnTo>
                  <a:pt x="3895" y="3590"/>
                </a:lnTo>
                <a:lnTo>
                  <a:pt x="3885" y="3579"/>
                </a:lnTo>
                <a:lnTo>
                  <a:pt x="3874" y="3569"/>
                </a:lnTo>
                <a:lnTo>
                  <a:pt x="3860" y="3559"/>
                </a:lnTo>
                <a:lnTo>
                  <a:pt x="3847" y="3551"/>
                </a:lnTo>
                <a:lnTo>
                  <a:pt x="3834" y="3545"/>
                </a:lnTo>
                <a:lnTo>
                  <a:pt x="3819" y="3539"/>
                </a:lnTo>
                <a:lnTo>
                  <a:pt x="3803" y="3535"/>
                </a:lnTo>
                <a:lnTo>
                  <a:pt x="3788" y="3533"/>
                </a:lnTo>
                <a:lnTo>
                  <a:pt x="3771" y="3532"/>
                </a:lnTo>
                <a:close/>
                <a:moveTo>
                  <a:pt x="1077" y="4267"/>
                </a:moveTo>
                <a:lnTo>
                  <a:pt x="2854" y="4267"/>
                </a:lnTo>
                <a:lnTo>
                  <a:pt x="2854" y="4038"/>
                </a:lnTo>
                <a:lnTo>
                  <a:pt x="1077" y="4038"/>
                </a:lnTo>
                <a:lnTo>
                  <a:pt x="1077" y="4267"/>
                </a:lnTo>
                <a:close/>
              </a:path>
            </a:pathLst>
          </a:custGeom>
          <a:solidFill>
            <a:schemeClr val="bg1"/>
          </a:solidFill>
          <a:ln w="9525">
            <a:noFill/>
            <a:round/>
          </a:ln>
        </p:spPr>
        <p:txBody>
          <a:bodyPr/>
          <a:lstStyle/>
          <a:p>
            <a:endParaRPr lang="zh-CN" altLang="en-US"/>
          </a:p>
        </p:txBody>
      </p:sp>
      <p:sp>
        <p:nvSpPr>
          <p:cNvPr id="100371" name="文本框 21"/>
          <p:cNvSpPr txBox="1">
            <a:spLocks noChangeArrowheads="1"/>
          </p:cNvSpPr>
          <p:nvPr/>
        </p:nvSpPr>
        <p:spPr bwMode="auto">
          <a:xfrm>
            <a:off x="1476375" y="2916238"/>
            <a:ext cx="1106488" cy="684212"/>
          </a:xfrm>
          <a:prstGeom prst="rect">
            <a:avLst/>
          </a:prstGeom>
          <a:noFill/>
          <a:ln w="9525">
            <a:noFill/>
            <a:miter lim="800000"/>
          </a:ln>
        </p:spPr>
        <p:txBody>
          <a:bodyPr lIns="72585" tIns="36293" rIns="72585" bIns="36293">
            <a:spAutoFit/>
          </a:bodyPr>
          <a:lstStyle/>
          <a:p>
            <a:pPr defTabSz="725170"/>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5" name="文本框 21"/>
          <p:cNvSpPr txBox="1">
            <a:spLocks noChangeArrowheads="1"/>
          </p:cNvSpPr>
          <p:nvPr/>
        </p:nvSpPr>
        <p:spPr bwMode="auto">
          <a:xfrm>
            <a:off x="3394075" y="2916238"/>
            <a:ext cx="1106488" cy="684212"/>
          </a:xfrm>
          <a:prstGeom prst="rect">
            <a:avLst/>
          </a:prstGeom>
          <a:noFill/>
          <a:ln w="9525">
            <a:noFill/>
            <a:miter lim="800000"/>
          </a:ln>
        </p:spPr>
        <p:txBody>
          <a:bodyPr lIns="72585" tIns="36293" rIns="72585" bIns="36293">
            <a:spAutoFit/>
          </a:bodyPr>
          <a:lstStyle/>
          <a:p>
            <a:pPr defTabSz="725170"/>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6" name="文本框 21"/>
          <p:cNvSpPr txBox="1">
            <a:spLocks noChangeArrowheads="1"/>
          </p:cNvSpPr>
          <p:nvPr/>
        </p:nvSpPr>
        <p:spPr bwMode="auto">
          <a:xfrm>
            <a:off x="5267325" y="2916238"/>
            <a:ext cx="1106488" cy="684212"/>
          </a:xfrm>
          <a:prstGeom prst="rect">
            <a:avLst/>
          </a:prstGeom>
          <a:noFill/>
          <a:ln w="9525">
            <a:noFill/>
            <a:miter lim="800000"/>
          </a:ln>
        </p:spPr>
        <p:txBody>
          <a:bodyPr lIns="72585" tIns="36293" rIns="72585" bIns="36293">
            <a:spAutoFit/>
          </a:bodyPr>
          <a:lstStyle/>
          <a:p>
            <a:pPr defTabSz="725170"/>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100377" name="文本框 21"/>
          <p:cNvSpPr txBox="1">
            <a:spLocks noChangeArrowheads="1"/>
          </p:cNvSpPr>
          <p:nvPr/>
        </p:nvSpPr>
        <p:spPr bwMode="auto">
          <a:xfrm>
            <a:off x="7210425" y="2916238"/>
            <a:ext cx="1106488" cy="684212"/>
          </a:xfrm>
          <a:prstGeom prst="rect">
            <a:avLst/>
          </a:prstGeom>
          <a:noFill/>
          <a:ln w="9525">
            <a:noFill/>
            <a:miter lim="800000"/>
          </a:ln>
        </p:spPr>
        <p:txBody>
          <a:bodyPr lIns="72585" tIns="36293" rIns="72585" bIns="36293">
            <a:spAutoFit/>
          </a:bodyPr>
          <a:lstStyle/>
          <a:p>
            <a:pPr defTabSz="725170"/>
            <a:r>
              <a:rPr lang="zh-CN" altLang="en-US" sz="800" b="0">
                <a:solidFill>
                  <a:schemeClr val="bg1"/>
                </a:solidFill>
              </a:rPr>
              <a:t>点击输入本栏的具体文字，简明扼要的说明分项内容，此为概念图解，请根据您的具体内容酌情修改</a:t>
            </a:r>
            <a:endParaRPr lang="zh-CN" altLang="en-US" sz="800" b="0">
              <a:solidFill>
                <a:schemeClr val="bg1"/>
              </a:solidFill>
            </a:endParaRPr>
          </a:p>
        </p:txBody>
      </p:sp>
      <p:sp>
        <p:nvSpPr>
          <p:cNvPr id="66573" name="文本框 14"/>
          <p:cNvSpPr txBox="1">
            <a:spLocks noChangeArrowheads="1"/>
          </p:cNvSpPr>
          <p:nvPr/>
        </p:nvSpPr>
        <p:spPr bwMode="auto">
          <a:xfrm>
            <a:off x="1204913" y="4475163"/>
            <a:ext cx="7312025" cy="530225"/>
          </a:xfrm>
          <a:prstGeom prst="rect">
            <a:avLst/>
          </a:prstGeom>
          <a:noFill/>
          <a:ln w="9525">
            <a:noFill/>
            <a:miter lim="800000"/>
          </a:ln>
        </p:spPr>
        <p:txBody>
          <a:bodyPr lIns="0" tIns="36293" rIns="0" bIns="36293">
            <a:spAutoFit/>
          </a:bodyPr>
          <a:lstStyle/>
          <a:p>
            <a:pPr algn="ctr" defTabSz="725170">
              <a:lnSpc>
                <a:spcPct val="150000"/>
              </a:lnSpc>
            </a:pPr>
            <a:r>
              <a:rPr lang="zh-CN" altLang="en-US" sz="1000" b="0">
                <a:solidFill>
                  <a:srgbClr val="5F5F5F"/>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请输入您想要的文字内容请输入您想要的文字内容请输入您想要的文字内容</a:t>
            </a:r>
            <a:endParaRPr lang="zh-CN" altLang="en-US" sz="1000" b="0">
              <a:solidFill>
                <a:srgbClr val="5F5F5F"/>
              </a:solidFill>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5733"/>
                                        </p:tgtEl>
                                        <p:attrNameLst>
                                          <p:attrName>style.visibility</p:attrName>
                                        </p:attrNameLst>
                                      </p:cBhvr>
                                      <p:to>
                                        <p:strVal val="visible"/>
                                      </p:to>
                                    </p:set>
                                    <p:anim calcmode="lin" valueType="num">
                                      <p:cBhvr>
                                        <p:cTn id="7" dur="1000" fill="hold"/>
                                        <p:tgtEl>
                                          <p:spTgt spid="115733"/>
                                        </p:tgtEl>
                                        <p:attrNameLst>
                                          <p:attrName>ppt_x</p:attrName>
                                        </p:attrNameLst>
                                      </p:cBhvr>
                                      <p:tavLst>
                                        <p:tav tm="0">
                                          <p:val>
                                            <p:strVal val="#ppt_x-.2"/>
                                          </p:val>
                                        </p:tav>
                                        <p:tav tm="100000">
                                          <p:val>
                                            <p:strVal val="#ppt_x"/>
                                          </p:val>
                                        </p:tav>
                                      </p:tavLst>
                                    </p:anim>
                                    <p:anim calcmode="lin" valueType="num">
                                      <p:cBhvr>
                                        <p:cTn id="8"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33"/>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15737"/>
                                        </p:tgtEl>
                                        <p:attrNameLst>
                                          <p:attrName>style.visibility</p:attrName>
                                        </p:attrNameLst>
                                      </p:cBhvr>
                                      <p:to>
                                        <p:strVal val="visible"/>
                                      </p:to>
                                    </p:set>
                                    <p:anim calcmode="lin" valueType="num">
                                      <p:cBhvr>
                                        <p:cTn id="13" dur="500" fill="hold"/>
                                        <p:tgtEl>
                                          <p:spTgt spid="115737"/>
                                        </p:tgtEl>
                                        <p:attrNameLst>
                                          <p:attrName>ppt_x</p:attrName>
                                        </p:attrNameLst>
                                      </p:cBhvr>
                                      <p:tavLst>
                                        <p:tav tm="0">
                                          <p:val>
                                            <p:strVal val="#ppt_x-.2"/>
                                          </p:val>
                                        </p:tav>
                                        <p:tav tm="100000">
                                          <p:val>
                                            <p:strVal val="#ppt_x"/>
                                          </p:val>
                                        </p:tav>
                                      </p:tavLst>
                                    </p:anim>
                                    <p:anim calcmode="lin" valueType="num">
                                      <p:cBhvr>
                                        <p:cTn id="14"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5737"/>
                                        </p:tgtEl>
                                      </p:cBhvr>
                                    </p:animEffect>
                                  </p:childTnLst>
                                </p:cTn>
                              </p:par>
                            </p:childTnLst>
                          </p:cTn>
                        </p:par>
                        <p:par>
                          <p:cTn id="16" fill="hold">
                            <p:stCondLst>
                              <p:cond delay="1500"/>
                            </p:stCondLst>
                            <p:childTnLst>
                              <p:par>
                                <p:cTn id="17" presetID="29" presetClass="entr" presetSubtype="0" fill="hold" nodeType="afterEffect">
                                  <p:stCondLst>
                                    <p:cond delay="0"/>
                                  </p:stCondLst>
                                  <p:childTnLst>
                                    <p:set>
                                      <p:cBhvr>
                                        <p:cTn id="18" dur="1" fill="hold">
                                          <p:stCondLst>
                                            <p:cond delay="0"/>
                                          </p:stCondLst>
                                        </p:cTn>
                                        <p:tgtEl>
                                          <p:spTgt spid="115738"/>
                                        </p:tgtEl>
                                        <p:attrNameLst>
                                          <p:attrName>style.visibility</p:attrName>
                                        </p:attrNameLst>
                                      </p:cBhvr>
                                      <p:to>
                                        <p:strVal val="visible"/>
                                      </p:to>
                                    </p:set>
                                    <p:anim calcmode="lin" valueType="num">
                                      <p:cBhvr>
                                        <p:cTn id="19" dur="500" fill="hold"/>
                                        <p:tgtEl>
                                          <p:spTgt spid="115738"/>
                                        </p:tgtEl>
                                        <p:attrNameLst>
                                          <p:attrName>ppt_x</p:attrName>
                                        </p:attrNameLst>
                                      </p:cBhvr>
                                      <p:tavLst>
                                        <p:tav tm="0">
                                          <p:val>
                                            <p:strVal val="#ppt_x-.2"/>
                                          </p:val>
                                        </p:tav>
                                        <p:tav tm="100000">
                                          <p:val>
                                            <p:strVal val="#ppt_x"/>
                                          </p:val>
                                        </p:tav>
                                      </p:tavLst>
                                    </p:anim>
                                    <p:anim calcmode="lin" valueType="num">
                                      <p:cBhvr>
                                        <p:cTn id="20"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21" dur="500"/>
                                        <p:tgtEl>
                                          <p:spTgt spid="115738"/>
                                        </p:tgtEl>
                                      </p:cBhvr>
                                    </p:animEffect>
                                  </p:childTnLst>
                                </p:cTn>
                              </p:par>
                            </p:childTnLst>
                          </p:cTn>
                        </p:par>
                        <p:par>
                          <p:cTn id="22" fill="hold">
                            <p:stCondLst>
                              <p:cond delay="2000"/>
                            </p:stCondLst>
                            <p:childTnLst>
                              <p:par>
                                <p:cTn id="23" presetID="29" presetClass="entr" presetSubtype="0" fill="hold" nodeType="afterEffect">
                                  <p:stCondLst>
                                    <p:cond delay="0"/>
                                  </p:stCondLst>
                                  <p:childTnLst>
                                    <p:set>
                                      <p:cBhvr>
                                        <p:cTn id="24" dur="1" fill="hold">
                                          <p:stCondLst>
                                            <p:cond delay="0"/>
                                          </p:stCondLst>
                                        </p:cTn>
                                        <p:tgtEl>
                                          <p:spTgt spid="115739"/>
                                        </p:tgtEl>
                                        <p:attrNameLst>
                                          <p:attrName>style.visibility</p:attrName>
                                        </p:attrNameLst>
                                      </p:cBhvr>
                                      <p:to>
                                        <p:strVal val="visible"/>
                                      </p:to>
                                    </p:set>
                                    <p:anim calcmode="lin" valueType="num">
                                      <p:cBhvr>
                                        <p:cTn id="25" dur="500" fill="hold"/>
                                        <p:tgtEl>
                                          <p:spTgt spid="115739"/>
                                        </p:tgtEl>
                                        <p:attrNameLst>
                                          <p:attrName>ppt_x</p:attrName>
                                        </p:attrNameLst>
                                      </p:cBhvr>
                                      <p:tavLst>
                                        <p:tav tm="0">
                                          <p:val>
                                            <p:strVal val="#ppt_x-.2"/>
                                          </p:val>
                                        </p:tav>
                                        <p:tav tm="100000">
                                          <p:val>
                                            <p:strVal val="#ppt_x"/>
                                          </p:val>
                                        </p:tav>
                                      </p:tavLst>
                                    </p:anim>
                                    <p:anim calcmode="lin" valueType="num">
                                      <p:cBhvr>
                                        <p:cTn id="26" dur="500" fill="hold"/>
                                        <p:tgtEl>
                                          <p:spTgt spid="115739"/>
                                        </p:tgtEl>
                                        <p:attrNameLst>
                                          <p:attrName>ppt_y</p:attrName>
                                        </p:attrNameLst>
                                      </p:cBhvr>
                                      <p:tavLst>
                                        <p:tav tm="0">
                                          <p:val>
                                            <p:strVal val="#ppt_y"/>
                                          </p:val>
                                        </p:tav>
                                        <p:tav tm="100000">
                                          <p:val>
                                            <p:strVal val="#ppt_y"/>
                                          </p:val>
                                        </p:tav>
                                      </p:tavLst>
                                    </p:anim>
                                    <p:animEffect transition="in" filter="wipe(right)" prLst="gradientSize: 0.1">
                                      <p:cBhvr>
                                        <p:cTn id="27" dur="500"/>
                                        <p:tgtEl>
                                          <p:spTgt spid="11573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100366"/>
                                        </p:tgtEl>
                                        <p:attrNameLst>
                                          <p:attrName>style.visibility</p:attrName>
                                        </p:attrNameLst>
                                      </p:cBhvr>
                                      <p:to>
                                        <p:strVal val="visible"/>
                                      </p:to>
                                    </p:set>
                                    <p:animEffect transition="in" filter="dissolve">
                                      <p:cBhvr>
                                        <p:cTn id="31" dur="500"/>
                                        <p:tgtEl>
                                          <p:spTgt spid="10036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00367"/>
                                        </p:tgtEl>
                                        <p:attrNameLst>
                                          <p:attrName>style.visibility</p:attrName>
                                        </p:attrNameLst>
                                      </p:cBhvr>
                                      <p:to>
                                        <p:strVal val="visible"/>
                                      </p:to>
                                    </p:set>
                                    <p:animEffect transition="in" filter="dissolve">
                                      <p:cBhvr>
                                        <p:cTn id="34" dur="500"/>
                                        <p:tgtEl>
                                          <p:spTgt spid="10036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00368"/>
                                        </p:tgtEl>
                                        <p:attrNameLst>
                                          <p:attrName>style.visibility</p:attrName>
                                        </p:attrNameLst>
                                      </p:cBhvr>
                                      <p:to>
                                        <p:strVal val="visible"/>
                                      </p:to>
                                    </p:set>
                                    <p:animEffect transition="in" filter="dissolve">
                                      <p:cBhvr>
                                        <p:cTn id="37" dur="500"/>
                                        <p:tgtEl>
                                          <p:spTgt spid="10036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00369"/>
                                        </p:tgtEl>
                                        <p:attrNameLst>
                                          <p:attrName>style.visibility</p:attrName>
                                        </p:attrNameLst>
                                      </p:cBhvr>
                                      <p:to>
                                        <p:strVal val="visible"/>
                                      </p:to>
                                    </p:set>
                                    <p:animEffect transition="in" filter="dissolve">
                                      <p:cBhvr>
                                        <p:cTn id="40" dur="500"/>
                                        <p:tgtEl>
                                          <p:spTgt spid="100369"/>
                                        </p:tgtEl>
                                      </p:cBhvr>
                                    </p:animEffect>
                                  </p:childTnLst>
                                </p:cTn>
                              </p:par>
                            </p:childTnLst>
                          </p:cTn>
                        </p:par>
                        <p:par>
                          <p:cTn id="41" fill="hold">
                            <p:stCondLst>
                              <p:cond delay="3000"/>
                            </p:stCondLst>
                            <p:childTnLst>
                              <p:par>
                                <p:cTn id="42" presetID="55" presetClass="entr" presetSubtype="0" fill="hold" grpId="0" nodeType="afterEffect">
                                  <p:stCondLst>
                                    <p:cond delay="0"/>
                                  </p:stCondLst>
                                  <p:childTnLst>
                                    <p:set>
                                      <p:cBhvr>
                                        <p:cTn id="43" dur="1" fill="hold">
                                          <p:stCondLst>
                                            <p:cond delay="0"/>
                                          </p:stCondLst>
                                        </p:cTn>
                                        <p:tgtEl>
                                          <p:spTgt spid="100371"/>
                                        </p:tgtEl>
                                        <p:attrNameLst>
                                          <p:attrName>style.visibility</p:attrName>
                                        </p:attrNameLst>
                                      </p:cBhvr>
                                      <p:to>
                                        <p:strVal val="visible"/>
                                      </p:to>
                                    </p:set>
                                    <p:anim calcmode="lin" valueType="num">
                                      <p:cBhvr>
                                        <p:cTn id="44" dur="500" fill="hold"/>
                                        <p:tgtEl>
                                          <p:spTgt spid="100371"/>
                                        </p:tgtEl>
                                        <p:attrNameLst>
                                          <p:attrName>ppt_w</p:attrName>
                                        </p:attrNameLst>
                                      </p:cBhvr>
                                      <p:tavLst>
                                        <p:tav tm="0">
                                          <p:val>
                                            <p:strVal val="#ppt_w*0.70"/>
                                          </p:val>
                                        </p:tav>
                                        <p:tav tm="100000">
                                          <p:val>
                                            <p:strVal val="#ppt_w"/>
                                          </p:val>
                                        </p:tav>
                                      </p:tavLst>
                                    </p:anim>
                                    <p:anim calcmode="lin" valueType="num">
                                      <p:cBhvr>
                                        <p:cTn id="45" dur="500" fill="hold"/>
                                        <p:tgtEl>
                                          <p:spTgt spid="100371"/>
                                        </p:tgtEl>
                                        <p:attrNameLst>
                                          <p:attrName>ppt_h</p:attrName>
                                        </p:attrNameLst>
                                      </p:cBhvr>
                                      <p:tavLst>
                                        <p:tav tm="0">
                                          <p:val>
                                            <p:strVal val="#ppt_h"/>
                                          </p:val>
                                        </p:tav>
                                        <p:tav tm="100000">
                                          <p:val>
                                            <p:strVal val="#ppt_h"/>
                                          </p:val>
                                        </p:tav>
                                      </p:tavLst>
                                    </p:anim>
                                    <p:animEffect transition="in" filter="fade">
                                      <p:cBhvr>
                                        <p:cTn id="46" dur="500"/>
                                        <p:tgtEl>
                                          <p:spTgt spid="100371"/>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00375"/>
                                        </p:tgtEl>
                                        <p:attrNameLst>
                                          <p:attrName>style.visibility</p:attrName>
                                        </p:attrNameLst>
                                      </p:cBhvr>
                                      <p:to>
                                        <p:strVal val="visible"/>
                                      </p:to>
                                    </p:set>
                                    <p:anim calcmode="lin" valueType="num">
                                      <p:cBhvr>
                                        <p:cTn id="49" dur="500" fill="hold"/>
                                        <p:tgtEl>
                                          <p:spTgt spid="100375"/>
                                        </p:tgtEl>
                                        <p:attrNameLst>
                                          <p:attrName>ppt_w</p:attrName>
                                        </p:attrNameLst>
                                      </p:cBhvr>
                                      <p:tavLst>
                                        <p:tav tm="0">
                                          <p:val>
                                            <p:strVal val="#ppt_w*0.70"/>
                                          </p:val>
                                        </p:tav>
                                        <p:tav tm="100000">
                                          <p:val>
                                            <p:strVal val="#ppt_w"/>
                                          </p:val>
                                        </p:tav>
                                      </p:tavLst>
                                    </p:anim>
                                    <p:anim calcmode="lin" valueType="num">
                                      <p:cBhvr>
                                        <p:cTn id="50" dur="500" fill="hold"/>
                                        <p:tgtEl>
                                          <p:spTgt spid="100375"/>
                                        </p:tgtEl>
                                        <p:attrNameLst>
                                          <p:attrName>ppt_h</p:attrName>
                                        </p:attrNameLst>
                                      </p:cBhvr>
                                      <p:tavLst>
                                        <p:tav tm="0">
                                          <p:val>
                                            <p:strVal val="#ppt_h"/>
                                          </p:val>
                                        </p:tav>
                                        <p:tav tm="100000">
                                          <p:val>
                                            <p:strVal val="#ppt_h"/>
                                          </p:val>
                                        </p:tav>
                                      </p:tavLst>
                                    </p:anim>
                                    <p:animEffect transition="in" filter="fade">
                                      <p:cBhvr>
                                        <p:cTn id="51" dur="500"/>
                                        <p:tgtEl>
                                          <p:spTgt spid="100375"/>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100376"/>
                                        </p:tgtEl>
                                        <p:attrNameLst>
                                          <p:attrName>style.visibility</p:attrName>
                                        </p:attrNameLst>
                                      </p:cBhvr>
                                      <p:to>
                                        <p:strVal val="visible"/>
                                      </p:to>
                                    </p:set>
                                    <p:anim calcmode="lin" valueType="num">
                                      <p:cBhvr>
                                        <p:cTn id="54" dur="500" fill="hold"/>
                                        <p:tgtEl>
                                          <p:spTgt spid="100376"/>
                                        </p:tgtEl>
                                        <p:attrNameLst>
                                          <p:attrName>ppt_w</p:attrName>
                                        </p:attrNameLst>
                                      </p:cBhvr>
                                      <p:tavLst>
                                        <p:tav tm="0">
                                          <p:val>
                                            <p:strVal val="#ppt_w*0.70"/>
                                          </p:val>
                                        </p:tav>
                                        <p:tav tm="100000">
                                          <p:val>
                                            <p:strVal val="#ppt_w"/>
                                          </p:val>
                                        </p:tav>
                                      </p:tavLst>
                                    </p:anim>
                                    <p:anim calcmode="lin" valueType="num">
                                      <p:cBhvr>
                                        <p:cTn id="55" dur="500" fill="hold"/>
                                        <p:tgtEl>
                                          <p:spTgt spid="100376"/>
                                        </p:tgtEl>
                                        <p:attrNameLst>
                                          <p:attrName>ppt_h</p:attrName>
                                        </p:attrNameLst>
                                      </p:cBhvr>
                                      <p:tavLst>
                                        <p:tav tm="0">
                                          <p:val>
                                            <p:strVal val="#ppt_h"/>
                                          </p:val>
                                        </p:tav>
                                        <p:tav tm="100000">
                                          <p:val>
                                            <p:strVal val="#ppt_h"/>
                                          </p:val>
                                        </p:tav>
                                      </p:tavLst>
                                    </p:anim>
                                    <p:animEffect transition="in" filter="fade">
                                      <p:cBhvr>
                                        <p:cTn id="56" dur="500"/>
                                        <p:tgtEl>
                                          <p:spTgt spid="100376"/>
                                        </p:tgtEl>
                                      </p:cBhvr>
                                    </p:animEffect>
                                  </p:childTnLst>
                                </p:cTn>
                              </p:par>
                              <p:par>
                                <p:cTn id="57" presetID="55" presetClass="entr" presetSubtype="0" fill="hold" grpId="0" nodeType="withEffect">
                                  <p:stCondLst>
                                    <p:cond delay="0"/>
                                  </p:stCondLst>
                                  <p:childTnLst>
                                    <p:set>
                                      <p:cBhvr>
                                        <p:cTn id="58" dur="1" fill="hold">
                                          <p:stCondLst>
                                            <p:cond delay="0"/>
                                          </p:stCondLst>
                                        </p:cTn>
                                        <p:tgtEl>
                                          <p:spTgt spid="100377"/>
                                        </p:tgtEl>
                                        <p:attrNameLst>
                                          <p:attrName>style.visibility</p:attrName>
                                        </p:attrNameLst>
                                      </p:cBhvr>
                                      <p:to>
                                        <p:strVal val="visible"/>
                                      </p:to>
                                    </p:set>
                                    <p:anim calcmode="lin" valueType="num">
                                      <p:cBhvr>
                                        <p:cTn id="59" dur="500" fill="hold"/>
                                        <p:tgtEl>
                                          <p:spTgt spid="100377"/>
                                        </p:tgtEl>
                                        <p:attrNameLst>
                                          <p:attrName>ppt_w</p:attrName>
                                        </p:attrNameLst>
                                      </p:cBhvr>
                                      <p:tavLst>
                                        <p:tav tm="0">
                                          <p:val>
                                            <p:strVal val="#ppt_w*0.70"/>
                                          </p:val>
                                        </p:tav>
                                        <p:tav tm="100000">
                                          <p:val>
                                            <p:strVal val="#ppt_w"/>
                                          </p:val>
                                        </p:tav>
                                      </p:tavLst>
                                    </p:anim>
                                    <p:anim calcmode="lin" valueType="num">
                                      <p:cBhvr>
                                        <p:cTn id="60" dur="500" fill="hold"/>
                                        <p:tgtEl>
                                          <p:spTgt spid="100377"/>
                                        </p:tgtEl>
                                        <p:attrNameLst>
                                          <p:attrName>ppt_h</p:attrName>
                                        </p:attrNameLst>
                                      </p:cBhvr>
                                      <p:tavLst>
                                        <p:tav tm="0">
                                          <p:val>
                                            <p:strVal val="#ppt_h"/>
                                          </p:val>
                                        </p:tav>
                                        <p:tav tm="100000">
                                          <p:val>
                                            <p:strVal val="#ppt_h"/>
                                          </p:val>
                                        </p:tav>
                                      </p:tavLst>
                                    </p:anim>
                                    <p:animEffect transition="in" filter="fade">
                                      <p:cBhvr>
                                        <p:cTn id="61" dur="500"/>
                                        <p:tgtEl>
                                          <p:spTgt spid="100377"/>
                                        </p:tgtEl>
                                      </p:cBhvr>
                                    </p:animEffect>
                                  </p:childTnLst>
                                </p:cTn>
                              </p:par>
                            </p:childTnLst>
                          </p:cTn>
                        </p:par>
                        <p:par>
                          <p:cTn id="62" fill="hold">
                            <p:stCondLst>
                              <p:cond delay="3500"/>
                            </p:stCondLst>
                            <p:childTnLst>
                              <p:par>
                                <p:cTn id="63" presetID="9" presetClass="entr" presetSubtype="0" fill="hold" grpId="0" nodeType="afterEffect">
                                  <p:stCondLst>
                                    <p:cond delay="0"/>
                                  </p:stCondLst>
                                  <p:childTnLst>
                                    <p:set>
                                      <p:cBhvr>
                                        <p:cTn id="64" dur="1" fill="hold">
                                          <p:stCondLst>
                                            <p:cond delay="0"/>
                                          </p:stCondLst>
                                        </p:cTn>
                                        <p:tgtEl>
                                          <p:spTgt spid="66573"/>
                                        </p:tgtEl>
                                        <p:attrNameLst>
                                          <p:attrName>style.visibility</p:attrName>
                                        </p:attrNameLst>
                                      </p:cBhvr>
                                      <p:to>
                                        <p:strVal val="visible"/>
                                      </p:to>
                                    </p:set>
                                    <p:animEffect transition="in" filter="dissolve">
                                      <p:cBhvr>
                                        <p:cTn id="65" dur="500"/>
                                        <p:tgtEl>
                                          <p:spTgt spid="66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66" grpId="0" animBg="1"/>
      <p:bldP spid="100367" grpId="0" animBg="1"/>
      <p:bldP spid="100368" grpId="0" animBg="1"/>
      <p:bldP spid="100369" grpId="0" animBg="1"/>
      <p:bldP spid="100371" grpId="0"/>
      <p:bldP spid="100375" grpId="0"/>
      <p:bldP spid="100376" grpId="0"/>
      <p:bldP spid="100377" grpId="0"/>
      <p:bldP spid="665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34" name="Group 26"/>
          <p:cNvGrpSpPr/>
          <p:nvPr/>
        </p:nvGrpSpPr>
        <p:grpSpPr bwMode="auto">
          <a:xfrm>
            <a:off x="900113" y="1395413"/>
            <a:ext cx="1384300" cy="1328737"/>
            <a:chOff x="567" y="879"/>
            <a:chExt cx="872" cy="837"/>
          </a:xfrm>
        </p:grpSpPr>
        <p:sp>
          <p:nvSpPr>
            <p:cNvPr id="74776" name="Freeform 9"/>
            <p:cNvSpPr>
              <a:spLocks noEditPoints="1"/>
            </p:cNvSpPr>
            <p:nvPr/>
          </p:nvSpPr>
          <p:spPr bwMode="auto">
            <a:xfrm>
              <a:off x="755" y="1039"/>
              <a:ext cx="684" cy="677"/>
            </a:xfrm>
            <a:custGeom>
              <a:avLst/>
              <a:gdLst>
                <a:gd name="T0" fmla="*/ 8520492 w 295"/>
                <a:gd name="T1" fmla="*/ 0 h 295"/>
                <a:gd name="T2" fmla="*/ 0 w 295"/>
                <a:gd name="T3" fmla="*/ 8275936 h 295"/>
                <a:gd name="T4" fmla="*/ 8520492 w 295"/>
                <a:gd name="T5" fmla="*/ 16495950 h 295"/>
                <a:gd name="T6" fmla="*/ 16983407 w 295"/>
                <a:gd name="T7" fmla="*/ 8275936 h 295"/>
                <a:gd name="T8" fmla="*/ 8520492 w 295"/>
                <a:gd name="T9" fmla="*/ 0 h 295"/>
                <a:gd name="T10" fmla="*/ 8520492 w 295"/>
                <a:gd name="T11" fmla="*/ 12357980 h 295"/>
                <a:gd name="T12" fmla="*/ 4260248 w 295"/>
                <a:gd name="T13" fmla="*/ 8275936 h 295"/>
                <a:gd name="T14" fmla="*/ 8520492 w 295"/>
                <a:gd name="T15" fmla="*/ 4137963 h 295"/>
                <a:gd name="T16" fmla="*/ 12723160 w 295"/>
                <a:gd name="T17" fmla="*/ 8275936 h 295"/>
                <a:gd name="T18" fmla="*/ 8520492 w 295"/>
                <a:gd name="T19" fmla="*/ 123579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endParaRPr lang="zh-CN" altLang="en-US"/>
            </a:p>
          </p:txBody>
        </p:sp>
        <p:sp>
          <p:nvSpPr>
            <p:cNvPr id="74777" name="Freeform 10"/>
            <p:cNvSpPr/>
            <p:nvPr/>
          </p:nvSpPr>
          <p:spPr bwMode="auto">
            <a:xfrm>
              <a:off x="567" y="879"/>
              <a:ext cx="507" cy="500"/>
            </a:xfrm>
            <a:custGeom>
              <a:avLst/>
              <a:gdLst>
                <a:gd name="T0" fmla="*/ 12667717 w 218"/>
                <a:gd name="T1" fmla="*/ 6075129 h 218"/>
                <a:gd name="T2" fmla="*/ 12667717 w 218"/>
                <a:gd name="T3" fmla="*/ 0 h 218"/>
                <a:gd name="T4" fmla="*/ 0 w 218"/>
                <a:gd name="T5" fmla="*/ 12150258 h 218"/>
                <a:gd name="T6" fmla="*/ 6333859 w 218"/>
                <a:gd name="T7" fmla="*/ 12150258 h 218"/>
                <a:gd name="T8" fmla="*/ 12667717 w 218"/>
                <a:gd name="T9" fmla="*/ 6075129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tx2"/>
            </a:solidFill>
            <a:ln w="9525">
              <a:noFill/>
              <a:round/>
            </a:ln>
          </p:spPr>
          <p:txBody>
            <a:bodyPr/>
            <a:lstStyle/>
            <a:p>
              <a:endParaRPr lang="zh-CN" altLang="en-US"/>
            </a:p>
          </p:txBody>
        </p:sp>
      </p:grpSp>
      <p:sp>
        <p:nvSpPr>
          <p:cNvPr id="8" name="TextBox 58"/>
          <p:cNvSpPr txBox="1">
            <a:spLocks noChangeArrowheads="1"/>
          </p:cNvSpPr>
          <p:nvPr/>
        </p:nvSpPr>
        <p:spPr bwMode="auto">
          <a:xfrm>
            <a:off x="1457325" y="2030413"/>
            <a:ext cx="563563"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25%</a:t>
            </a:r>
            <a:endParaRPr lang="zh-CN" altLang="en-US" b="0">
              <a:solidFill>
                <a:srgbClr val="333333"/>
              </a:solidFill>
              <a:latin typeface="Impact" panose="020B0806030902050204" pitchFamily="34" charset="0"/>
            </a:endParaRPr>
          </a:p>
        </p:txBody>
      </p:sp>
      <p:grpSp>
        <p:nvGrpSpPr>
          <p:cNvPr id="94235" name="Group 27"/>
          <p:cNvGrpSpPr/>
          <p:nvPr/>
        </p:nvGrpSpPr>
        <p:grpSpPr bwMode="auto">
          <a:xfrm>
            <a:off x="2905125" y="1395413"/>
            <a:ext cx="1377950" cy="1582737"/>
            <a:chOff x="1830" y="879"/>
            <a:chExt cx="868" cy="997"/>
          </a:xfrm>
        </p:grpSpPr>
        <p:sp>
          <p:nvSpPr>
            <p:cNvPr id="74774" name="Freeform 14"/>
            <p:cNvSpPr>
              <a:spLocks noEditPoints="1"/>
            </p:cNvSpPr>
            <p:nvPr/>
          </p:nvSpPr>
          <p:spPr bwMode="auto">
            <a:xfrm>
              <a:off x="2016" y="1039"/>
              <a:ext cx="682" cy="677"/>
            </a:xfrm>
            <a:custGeom>
              <a:avLst/>
              <a:gdLst>
                <a:gd name="T0" fmla="*/ 8481342 w 294"/>
                <a:gd name="T1" fmla="*/ 0 h 295"/>
                <a:gd name="T2" fmla="*/ 0 w 294"/>
                <a:gd name="T3" fmla="*/ 8277772 h 295"/>
                <a:gd name="T4" fmla="*/ 8481342 w 294"/>
                <a:gd name="T5" fmla="*/ 16499612 h 295"/>
                <a:gd name="T6" fmla="*/ 16962674 w 294"/>
                <a:gd name="T7" fmla="*/ 8277772 h 295"/>
                <a:gd name="T8" fmla="*/ 8481342 w 294"/>
                <a:gd name="T9" fmla="*/ 0 h 295"/>
                <a:gd name="T10" fmla="*/ 8481342 w 294"/>
                <a:gd name="T11" fmla="*/ 12360716 h 295"/>
                <a:gd name="T12" fmla="*/ 4211825 w 294"/>
                <a:gd name="T13" fmla="*/ 8277772 h 295"/>
                <a:gd name="T14" fmla="*/ 8481342 w 294"/>
                <a:gd name="T15" fmla="*/ 4138879 h 295"/>
                <a:gd name="T16" fmla="*/ 12750848 w 294"/>
                <a:gd name="T17" fmla="*/ 8277772 h 295"/>
                <a:gd name="T18" fmla="*/ 8481342 w 294"/>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endParaRPr lang="zh-CN" altLang="en-US"/>
            </a:p>
          </p:txBody>
        </p:sp>
        <p:sp>
          <p:nvSpPr>
            <p:cNvPr id="74775" name="Freeform 15"/>
            <p:cNvSpPr/>
            <p:nvPr/>
          </p:nvSpPr>
          <p:spPr bwMode="auto">
            <a:xfrm>
              <a:off x="1830" y="879"/>
              <a:ext cx="504" cy="997"/>
            </a:xfrm>
            <a:custGeom>
              <a:avLst/>
              <a:gdLst>
                <a:gd name="T0" fmla="*/ 6255272 w 217"/>
                <a:gd name="T1" fmla="*/ 12126409 h 435"/>
                <a:gd name="T2" fmla="*/ 12568442 w 217"/>
                <a:gd name="T3" fmla="*/ 6063209 h 435"/>
                <a:gd name="T4" fmla="*/ 12568442 w 217"/>
                <a:gd name="T5" fmla="*/ 0 h 435"/>
                <a:gd name="T6" fmla="*/ 0 w 217"/>
                <a:gd name="T7" fmla="*/ 12126409 h 435"/>
                <a:gd name="T8" fmla="*/ 12568442 w 217"/>
                <a:gd name="T9" fmla="*/ 24197206 h 435"/>
                <a:gd name="T10" fmla="*/ 12568442 w 217"/>
                <a:gd name="T11" fmla="*/ 18133986 h 435"/>
                <a:gd name="T12" fmla="*/ 6255272 w 217"/>
                <a:gd name="T13" fmla="*/ 12126409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tx2"/>
            </a:solidFill>
            <a:ln w="9525">
              <a:noFill/>
              <a:round/>
            </a:ln>
          </p:spPr>
          <p:txBody>
            <a:bodyPr/>
            <a:lstStyle/>
            <a:p>
              <a:endParaRPr lang="zh-CN" altLang="en-US"/>
            </a:p>
          </p:txBody>
        </p:sp>
      </p:grpSp>
      <p:sp>
        <p:nvSpPr>
          <p:cNvPr id="12" name="TextBox 59"/>
          <p:cNvSpPr txBox="1">
            <a:spLocks noChangeArrowheads="1"/>
          </p:cNvSpPr>
          <p:nvPr/>
        </p:nvSpPr>
        <p:spPr bwMode="auto">
          <a:xfrm>
            <a:off x="3452813" y="2030413"/>
            <a:ext cx="571500"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50%</a:t>
            </a:r>
            <a:endParaRPr lang="zh-CN" altLang="en-US" b="0">
              <a:solidFill>
                <a:srgbClr val="333333"/>
              </a:solidFill>
              <a:latin typeface="Impact" panose="020B0806030902050204" pitchFamily="34" charset="0"/>
            </a:endParaRPr>
          </a:p>
        </p:txBody>
      </p:sp>
      <p:grpSp>
        <p:nvGrpSpPr>
          <p:cNvPr id="94237" name="Group 29"/>
          <p:cNvGrpSpPr/>
          <p:nvPr/>
        </p:nvGrpSpPr>
        <p:grpSpPr bwMode="auto">
          <a:xfrm>
            <a:off x="4902200" y="1395413"/>
            <a:ext cx="1601788" cy="1582737"/>
            <a:chOff x="3088" y="879"/>
            <a:chExt cx="1009" cy="997"/>
          </a:xfrm>
        </p:grpSpPr>
        <p:sp>
          <p:nvSpPr>
            <p:cNvPr id="74772" name="Freeform 19"/>
            <p:cNvSpPr>
              <a:spLocks noEditPoints="1"/>
            </p:cNvSpPr>
            <p:nvPr/>
          </p:nvSpPr>
          <p:spPr bwMode="auto">
            <a:xfrm>
              <a:off x="3276" y="1039"/>
              <a:ext cx="683" cy="677"/>
            </a:xfrm>
            <a:custGeom>
              <a:avLst/>
              <a:gdLst>
                <a:gd name="T0" fmla="*/ 8485063 w 295"/>
                <a:gd name="T1" fmla="*/ 0 h 295"/>
                <a:gd name="T2" fmla="*/ 0 w 295"/>
                <a:gd name="T3" fmla="*/ 8277772 h 295"/>
                <a:gd name="T4" fmla="*/ 8485063 w 295"/>
                <a:gd name="T5" fmla="*/ 16499612 h 295"/>
                <a:gd name="T6" fmla="*/ 16912800 w 295"/>
                <a:gd name="T7" fmla="*/ 8277772 h 295"/>
                <a:gd name="T8" fmla="*/ 8485063 w 295"/>
                <a:gd name="T9" fmla="*/ 0 h 295"/>
                <a:gd name="T10" fmla="*/ 8485063 w 295"/>
                <a:gd name="T11" fmla="*/ 12360716 h 295"/>
                <a:gd name="T12" fmla="*/ 4242531 w 295"/>
                <a:gd name="T13" fmla="*/ 8277772 h 295"/>
                <a:gd name="T14" fmla="*/ 8485063 w 295"/>
                <a:gd name="T15" fmla="*/ 4138879 h 295"/>
                <a:gd name="T16" fmla="*/ 12670275 w 295"/>
                <a:gd name="T17" fmla="*/ 8277772 h 295"/>
                <a:gd name="T18" fmla="*/ 848506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bg2"/>
            </a:solidFill>
            <a:ln w="9525">
              <a:noFill/>
              <a:round/>
            </a:ln>
          </p:spPr>
          <p:txBody>
            <a:bodyPr/>
            <a:lstStyle/>
            <a:p>
              <a:endParaRPr lang="zh-CN" altLang="en-US"/>
            </a:p>
          </p:txBody>
        </p:sp>
        <p:sp>
          <p:nvSpPr>
            <p:cNvPr id="74773" name="Freeform 20"/>
            <p:cNvSpPr/>
            <p:nvPr/>
          </p:nvSpPr>
          <p:spPr bwMode="auto">
            <a:xfrm>
              <a:off x="3088" y="879"/>
              <a:ext cx="1009" cy="997"/>
            </a:xfrm>
            <a:custGeom>
              <a:avLst/>
              <a:gdLst>
                <a:gd name="T0" fmla="*/ 25081469 w 435"/>
                <a:gd name="T1" fmla="*/ 12126409 h 435"/>
                <a:gd name="T2" fmla="*/ 18796691 w 435"/>
                <a:gd name="T3" fmla="*/ 12126409 h 435"/>
                <a:gd name="T4" fmla="*/ 18796691 w 435"/>
                <a:gd name="T5" fmla="*/ 12126409 h 435"/>
                <a:gd name="T6" fmla="*/ 12569571 w 435"/>
                <a:gd name="T7" fmla="*/ 18133986 h 435"/>
                <a:gd name="T8" fmla="*/ 6284786 w 435"/>
                <a:gd name="T9" fmla="*/ 12126409 h 435"/>
                <a:gd name="T10" fmla="*/ 12569571 w 435"/>
                <a:gd name="T11" fmla="*/ 6063209 h 435"/>
                <a:gd name="T12" fmla="*/ 12569571 w 435"/>
                <a:gd name="T13" fmla="*/ 0 h 435"/>
                <a:gd name="T14" fmla="*/ 0 w 435"/>
                <a:gd name="T15" fmla="*/ 12126409 h 435"/>
                <a:gd name="T16" fmla="*/ 12569571 w 435"/>
                <a:gd name="T17" fmla="*/ 24197206 h 435"/>
                <a:gd name="T18" fmla="*/ 25081469 w 435"/>
                <a:gd name="T19" fmla="*/ 12126409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tx2"/>
            </a:solidFill>
            <a:ln w="9525">
              <a:noFill/>
              <a:round/>
            </a:ln>
          </p:spPr>
          <p:txBody>
            <a:bodyPr/>
            <a:lstStyle/>
            <a:p>
              <a:endParaRPr lang="zh-CN" altLang="en-US"/>
            </a:p>
          </p:txBody>
        </p:sp>
      </p:grpSp>
      <p:sp>
        <p:nvSpPr>
          <p:cNvPr id="16" name="TextBox 60"/>
          <p:cNvSpPr txBox="1">
            <a:spLocks noChangeArrowheads="1"/>
          </p:cNvSpPr>
          <p:nvPr/>
        </p:nvSpPr>
        <p:spPr bwMode="auto">
          <a:xfrm>
            <a:off x="5472113" y="2030413"/>
            <a:ext cx="538162"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75%</a:t>
            </a:r>
            <a:endParaRPr lang="zh-CN" altLang="en-US" b="0">
              <a:solidFill>
                <a:srgbClr val="333333"/>
              </a:solidFill>
              <a:latin typeface="Impact" panose="020B0806030902050204" pitchFamily="34" charset="0"/>
            </a:endParaRPr>
          </a:p>
        </p:txBody>
      </p:sp>
      <p:grpSp>
        <p:nvGrpSpPr>
          <p:cNvPr id="94236" name="Group 28"/>
          <p:cNvGrpSpPr/>
          <p:nvPr/>
        </p:nvGrpSpPr>
        <p:grpSpPr bwMode="auto">
          <a:xfrm>
            <a:off x="7161213" y="1395413"/>
            <a:ext cx="1601787" cy="1582737"/>
            <a:chOff x="4511" y="879"/>
            <a:chExt cx="1009" cy="997"/>
          </a:xfrm>
        </p:grpSpPr>
        <p:sp>
          <p:nvSpPr>
            <p:cNvPr id="74770" name="Freeform 24"/>
            <p:cNvSpPr>
              <a:spLocks noEditPoints="1"/>
            </p:cNvSpPr>
            <p:nvPr/>
          </p:nvSpPr>
          <p:spPr bwMode="auto">
            <a:xfrm>
              <a:off x="4673" y="1039"/>
              <a:ext cx="684" cy="677"/>
            </a:xfrm>
            <a:custGeom>
              <a:avLst/>
              <a:gdLst>
                <a:gd name="T0" fmla="*/ 8464803 w 295"/>
                <a:gd name="T1" fmla="*/ 0 h 295"/>
                <a:gd name="T2" fmla="*/ 0 w 295"/>
                <a:gd name="T3" fmla="*/ 8277772 h 295"/>
                <a:gd name="T4" fmla="*/ 8464803 w 295"/>
                <a:gd name="T5" fmla="*/ 16499612 h 295"/>
                <a:gd name="T6" fmla="*/ 16987182 w 295"/>
                <a:gd name="T7" fmla="*/ 8277772 h 295"/>
                <a:gd name="T8" fmla="*/ 8464803 w 295"/>
                <a:gd name="T9" fmla="*/ 0 h 295"/>
                <a:gd name="T10" fmla="*/ 8464803 w 295"/>
                <a:gd name="T11" fmla="*/ 12360716 h 295"/>
                <a:gd name="T12" fmla="*/ 4261197 w 295"/>
                <a:gd name="T13" fmla="*/ 8277772 h 295"/>
                <a:gd name="T14" fmla="*/ 8464803 w 295"/>
                <a:gd name="T15" fmla="*/ 4138879 h 295"/>
                <a:gd name="T16" fmla="*/ 12725989 w 295"/>
                <a:gd name="T17" fmla="*/ 8277772 h 295"/>
                <a:gd name="T18" fmla="*/ 8464803 w 295"/>
                <a:gd name="T19" fmla="*/ 12360716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bg2"/>
            </a:solidFill>
            <a:ln w="9525">
              <a:noFill/>
              <a:round/>
            </a:ln>
          </p:spPr>
          <p:txBody>
            <a:bodyPr/>
            <a:lstStyle/>
            <a:p>
              <a:endParaRPr lang="zh-CN" altLang="en-US"/>
            </a:p>
          </p:txBody>
        </p:sp>
        <p:sp>
          <p:nvSpPr>
            <p:cNvPr id="74771" name="Freeform 25"/>
            <p:cNvSpPr>
              <a:spLocks noEditPoints="1"/>
            </p:cNvSpPr>
            <p:nvPr/>
          </p:nvSpPr>
          <p:spPr bwMode="auto">
            <a:xfrm>
              <a:off x="4511" y="879"/>
              <a:ext cx="1009" cy="997"/>
            </a:xfrm>
            <a:custGeom>
              <a:avLst/>
              <a:gdLst>
                <a:gd name="T0" fmla="*/ 12511907 w 435"/>
                <a:gd name="T1" fmla="*/ 0 h 435"/>
                <a:gd name="T2" fmla="*/ 0 w 435"/>
                <a:gd name="T3" fmla="*/ 12126409 h 435"/>
                <a:gd name="T4" fmla="*/ 12511907 w 435"/>
                <a:gd name="T5" fmla="*/ 24197206 h 435"/>
                <a:gd name="T6" fmla="*/ 25081451 w 435"/>
                <a:gd name="T7" fmla="*/ 12126409 h 435"/>
                <a:gd name="T8" fmla="*/ 12511907 w 435"/>
                <a:gd name="T9" fmla="*/ 0 h 435"/>
                <a:gd name="T10" fmla="*/ 12511907 w 435"/>
                <a:gd name="T11" fmla="*/ 18133986 h 435"/>
                <a:gd name="T12" fmla="*/ 6284786 w 435"/>
                <a:gd name="T13" fmla="*/ 12126409 h 435"/>
                <a:gd name="T14" fmla="*/ 12511907 w 435"/>
                <a:gd name="T15" fmla="*/ 6063209 h 435"/>
                <a:gd name="T16" fmla="*/ 18796691 w 435"/>
                <a:gd name="T17" fmla="*/ 12126409 h 435"/>
                <a:gd name="T18" fmla="*/ 12511907 w 435"/>
                <a:gd name="T19" fmla="*/ 18133986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tx2"/>
            </a:solidFill>
            <a:ln w="9525">
              <a:noFill/>
              <a:round/>
            </a:ln>
          </p:spPr>
          <p:txBody>
            <a:bodyPr/>
            <a:lstStyle/>
            <a:p>
              <a:endParaRPr lang="zh-CN" altLang="en-US"/>
            </a:p>
          </p:txBody>
        </p:sp>
      </p:grpSp>
      <p:sp>
        <p:nvSpPr>
          <p:cNvPr id="20" name="TextBox 61"/>
          <p:cNvSpPr txBox="1">
            <a:spLocks noChangeArrowheads="1"/>
          </p:cNvSpPr>
          <p:nvPr/>
        </p:nvSpPr>
        <p:spPr bwMode="auto">
          <a:xfrm>
            <a:off x="7631113" y="2030413"/>
            <a:ext cx="661987" cy="361950"/>
          </a:xfrm>
          <a:prstGeom prst="rect">
            <a:avLst/>
          </a:prstGeom>
          <a:noFill/>
          <a:ln w="9525">
            <a:noFill/>
            <a:miter lim="800000"/>
          </a:ln>
        </p:spPr>
        <p:txBody>
          <a:bodyPr wrap="none" lIns="72558" tIns="36279" rIns="72558" bIns="36279">
            <a:spAutoFit/>
          </a:bodyPr>
          <a:lstStyle/>
          <a:p>
            <a:pPr algn="ctr" defTabSz="863600"/>
            <a:r>
              <a:rPr lang="en-US" altLang="zh-CN" b="0">
                <a:solidFill>
                  <a:srgbClr val="333333"/>
                </a:solidFill>
                <a:latin typeface="Impact" panose="020B0806030902050204" pitchFamily="34" charset="0"/>
              </a:rPr>
              <a:t>100%</a:t>
            </a:r>
            <a:endParaRPr lang="zh-CN" altLang="en-US" b="0">
              <a:solidFill>
                <a:srgbClr val="333333"/>
              </a:solidFill>
              <a:latin typeface="Impact" panose="020B0806030902050204" pitchFamily="34" charset="0"/>
            </a:endParaRPr>
          </a:p>
        </p:txBody>
      </p:sp>
      <p:sp>
        <p:nvSpPr>
          <p:cNvPr id="22" name="文本框 10"/>
          <p:cNvSpPr txBox="1">
            <a:spLocks noChangeArrowheads="1"/>
          </p:cNvSpPr>
          <p:nvPr/>
        </p:nvSpPr>
        <p:spPr bwMode="auto">
          <a:xfrm>
            <a:off x="488950" y="4391025"/>
            <a:ext cx="8905875" cy="438150"/>
          </a:xfrm>
          <a:prstGeom prst="rect">
            <a:avLst/>
          </a:prstGeom>
          <a:noFill/>
          <a:ln w="9525">
            <a:noFill/>
            <a:miter lim="800000"/>
          </a:ln>
        </p:spPr>
        <p:txBody>
          <a:bodyPr lIns="72558" tIns="36279" rIns="72558" bIns="36279">
            <a:spAutoFit/>
          </a:bodyPr>
          <a:lstStyle/>
          <a:p>
            <a:pPr algn="ctr" defTabSz="863600">
              <a:buFont typeface="Arial" panose="020B0604020202020204" pitchFamily="34" charset="0"/>
              <a:buNone/>
            </a:pPr>
            <a:r>
              <a:rPr lang="zh-CN" altLang="en-US" sz="1200" b="0">
                <a:solidFill>
                  <a:srgbClr val="808080"/>
                </a:solidFill>
                <a:latin typeface="微软雅黑" panose="020B0503020204020204" pitchFamily="34" charset="-122"/>
              </a:rPr>
              <a:t>点击输入内容点击输入内容点击输入内容点击输入内容点击输入内容点击输入内容点击输入内容点击输入内容点击输入内点击输入内容点击输入内容点击输入内容点击输入内容点击输入内容点击输入内容点击输入内容点击输入内容点击输入内</a:t>
            </a:r>
            <a:endParaRPr lang="zh-CN" altLang="en-US" sz="1200" b="0">
              <a:solidFill>
                <a:srgbClr val="808080"/>
              </a:solidFill>
              <a:latin typeface="微软雅黑" panose="020B0503020204020204" pitchFamily="34" charset="-122"/>
            </a:endParaRPr>
          </a:p>
        </p:txBody>
      </p:sp>
      <p:sp>
        <p:nvSpPr>
          <p:cNvPr id="27" name="TextBox 26"/>
          <p:cNvSpPr txBox="1">
            <a:spLocks noChangeArrowheads="1"/>
          </p:cNvSpPr>
          <p:nvPr/>
        </p:nvSpPr>
        <p:spPr bwMode="auto">
          <a:xfrm>
            <a:off x="1149350"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latin typeface="微软雅黑" panose="020B0503020204020204" pitchFamily="34" charset="-122"/>
              </a:rPr>
              <a:t>标题内容</a:t>
            </a:r>
            <a:endParaRPr lang="zh-CN" altLang="en-US" sz="1600" b="0">
              <a:solidFill>
                <a:srgbClr val="808080"/>
              </a:solidFill>
              <a:latin typeface="微软雅黑" panose="020B0503020204020204" pitchFamily="34" charset="-122"/>
            </a:endParaRPr>
          </a:p>
        </p:txBody>
      </p:sp>
      <p:sp>
        <p:nvSpPr>
          <p:cNvPr id="28" name="TextBox 27"/>
          <p:cNvSpPr txBox="1">
            <a:spLocks noChangeArrowheads="1"/>
          </p:cNvSpPr>
          <p:nvPr/>
        </p:nvSpPr>
        <p:spPr bwMode="auto">
          <a:xfrm>
            <a:off x="3224213"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sp>
        <p:nvSpPr>
          <p:cNvPr id="29" name="TextBox 28"/>
          <p:cNvSpPr txBox="1">
            <a:spLocks noChangeArrowheads="1"/>
          </p:cNvSpPr>
          <p:nvPr/>
        </p:nvSpPr>
        <p:spPr bwMode="auto">
          <a:xfrm>
            <a:off x="5224463"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sp>
        <p:nvSpPr>
          <p:cNvPr id="30" name="TextBox 29"/>
          <p:cNvSpPr txBox="1">
            <a:spLocks noChangeArrowheads="1"/>
          </p:cNvSpPr>
          <p:nvPr/>
        </p:nvSpPr>
        <p:spPr bwMode="auto">
          <a:xfrm>
            <a:off x="7481888" y="3175000"/>
            <a:ext cx="958850" cy="317500"/>
          </a:xfrm>
          <a:prstGeom prst="rect">
            <a:avLst/>
          </a:prstGeom>
          <a:noFill/>
          <a:ln w="9525">
            <a:noFill/>
            <a:miter lim="800000"/>
          </a:ln>
        </p:spPr>
        <p:txBody>
          <a:bodyPr wrap="none" lIns="72558" tIns="36279" rIns="72558" bIns="36279">
            <a:spAutoFit/>
          </a:bodyPr>
          <a:lstStyle/>
          <a:p>
            <a:pPr algn="ctr" defTabSz="863600"/>
            <a:r>
              <a:rPr lang="zh-CN" altLang="en-US" sz="1600" b="0">
                <a:solidFill>
                  <a:srgbClr val="808080"/>
                </a:solidFill>
              </a:rPr>
              <a:t>标题内容</a:t>
            </a:r>
            <a:endParaRPr lang="zh-CN" altLang="en-US" sz="1600" b="0">
              <a:solidFill>
                <a:srgbClr val="808080"/>
              </a:solidFill>
            </a:endParaRPr>
          </a:p>
        </p:txBody>
      </p:sp>
      <p:grpSp>
        <p:nvGrpSpPr>
          <p:cNvPr id="45" name="组合 44"/>
          <p:cNvGrpSpPr/>
          <p:nvPr/>
        </p:nvGrpSpPr>
        <p:grpSpPr bwMode="auto">
          <a:xfrm>
            <a:off x="557213" y="3867150"/>
            <a:ext cx="8664575" cy="390525"/>
            <a:chOff x="698575" y="4912345"/>
            <a:chExt cx="10873208" cy="494764"/>
          </a:xfrm>
        </p:grpSpPr>
        <p:cxnSp>
          <p:nvCxnSpPr>
            <p:cNvPr id="74768" name="直接连接符 39"/>
            <p:cNvCxnSpPr>
              <a:cxnSpLocks noChangeShapeType="1"/>
            </p:cNvCxnSpPr>
            <p:nvPr/>
          </p:nvCxnSpPr>
          <p:spPr bwMode="auto">
            <a:xfrm>
              <a:off x="698575" y="5302002"/>
              <a:ext cx="10873208" cy="0"/>
            </a:xfrm>
            <a:prstGeom prst="line">
              <a:avLst/>
            </a:prstGeom>
            <a:noFill/>
            <a:ln w="38100" algn="ctr">
              <a:solidFill>
                <a:schemeClr val="bg2"/>
              </a:solidFill>
              <a:round/>
            </a:ln>
          </p:spPr>
        </p:cxnSp>
        <p:sp>
          <p:nvSpPr>
            <p:cNvPr id="74769" name="矩形 43"/>
            <p:cNvSpPr>
              <a:spLocks noChangeArrowheads="1"/>
            </p:cNvSpPr>
            <p:nvPr/>
          </p:nvSpPr>
          <p:spPr bwMode="auto">
            <a:xfrm>
              <a:off x="2906138" y="4912345"/>
              <a:ext cx="6222919" cy="494764"/>
            </a:xfrm>
            <a:prstGeom prst="rect">
              <a:avLst/>
            </a:prstGeom>
            <a:solidFill>
              <a:schemeClr val="tx2"/>
            </a:solidFill>
            <a:ln w="25400" algn="ctr">
              <a:noFill/>
              <a:miter lim="800000"/>
            </a:ln>
          </p:spPr>
          <p:txBody>
            <a:bodyPr lIns="72558" tIns="36279" rIns="72558" bIns="36279" anchor="ctr"/>
            <a:lstStyle/>
            <a:p>
              <a:pPr algn="ctr" defTabSz="863600"/>
              <a:endParaRPr lang="zh-CN" altLang="en-US" sz="1700" b="0">
                <a:solidFill>
                  <a:srgbClr val="FFFFFF"/>
                </a:solidFill>
                <a:latin typeface="Calibri" panose="020F0502020204030204" pitchFamily="34" charset="0"/>
                <a:ea typeface="宋体" panose="02010600030101010101" pitchFamily="2" charset="-122"/>
              </a:endParaRPr>
            </a:p>
          </p:txBody>
        </p:sp>
      </p:grpSp>
      <p:sp>
        <p:nvSpPr>
          <p:cNvPr id="43" name="TextBox 42"/>
          <p:cNvSpPr txBox="1">
            <a:spLocks noChangeArrowheads="1"/>
          </p:cNvSpPr>
          <p:nvPr/>
        </p:nvSpPr>
        <p:spPr bwMode="auto">
          <a:xfrm>
            <a:off x="3533775" y="3867150"/>
            <a:ext cx="2317750" cy="361950"/>
          </a:xfrm>
          <a:prstGeom prst="rect">
            <a:avLst/>
          </a:prstGeom>
          <a:noFill/>
          <a:ln w="9525">
            <a:noFill/>
            <a:miter lim="800000"/>
          </a:ln>
        </p:spPr>
        <p:txBody>
          <a:bodyPr wrap="none" lIns="72558" tIns="36279" rIns="72558" bIns="36279">
            <a:spAutoFit/>
          </a:bodyPr>
          <a:lstStyle/>
          <a:p>
            <a:pPr algn="ctr" defTabSz="863600"/>
            <a:r>
              <a:rPr lang="zh-CN" altLang="en-US">
                <a:solidFill>
                  <a:schemeClr val="bg1"/>
                </a:solidFill>
                <a:latin typeface="微软雅黑" panose="020B0503020204020204" pitchFamily="34" charset="-122"/>
              </a:rPr>
              <a:t>输入标题内容和文字</a:t>
            </a:r>
            <a:endParaRPr lang="zh-CN" altLang="en-US">
              <a:solidFill>
                <a:schemeClr val="bg1"/>
              </a:solidFill>
              <a:latin typeface="微软雅黑" panose="020B0503020204020204" pitchFamily="34" charset="-122"/>
            </a:endParaRPr>
          </a:p>
        </p:txBody>
      </p:sp>
    </p:spTree>
  </p:cSld>
  <p:clrMapOvr>
    <a:masterClrMapping/>
  </p:clrMapOvr>
  <p:transition spd="slow"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4234"/>
                                        </p:tgtEl>
                                        <p:attrNameLst>
                                          <p:attrName>style.visibility</p:attrName>
                                        </p:attrNameLst>
                                      </p:cBhvr>
                                      <p:to>
                                        <p:strVal val="visible"/>
                                      </p:to>
                                    </p:set>
                                    <p:anim calcmode="lin" valueType="num">
                                      <p:cBhvr>
                                        <p:cTn id="7" dur="500" fill="hold"/>
                                        <p:tgtEl>
                                          <p:spTgt spid="94234"/>
                                        </p:tgtEl>
                                        <p:attrNameLst>
                                          <p:attrName>ppt_w</p:attrName>
                                        </p:attrNameLst>
                                      </p:cBhvr>
                                      <p:tavLst>
                                        <p:tav tm="0">
                                          <p:val>
                                            <p:fltVal val="0"/>
                                          </p:val>
                                        </p:tav>
                                        <p:tav tm="100000">
                                          <p:val>
                                            <p:strVal val="#ppt_w"/>
                                          </p:val>
                                        </p:tav>
                                      </p:tavLst>
                                    </p:anim>
                                    <p:anim calcmode="lin" valueType="num">
                                      <p:cBhvr>
                                        <p:cTn id="8" dur="500" fill="hold"/>
                                        <p:tgtEl>
                                          <p:spTgt spid="94234"/>
                                        </p:tgtEl>
                                        <p:attrNameLst>
                                          <p:attrName>ppt_h</p:attrName>
                                        </p:attrNameLst>
                                      </p:cBhvr>
                                      <p:tavLst>
                                        <p:tav tm="0">
                                          <p:val>
                                            <p:fltVal val="0"/>
                                          </p:val>
                                        </p:tav>
                                        <p:tav tm="100000">
                                          <p:val>
                                            <p:strVal val="#ppt_h"/>
                                          </p:val>
                                        </p:tav>
                                      </p:tavLst>
                                    </p:anim>
                                    <p:animEffect transition="in" filter="fade">
                                      <p:cBhvr>
                                        <p:cTn id="9" dur="500"/>
                                        <p:tgtEl>
                                          <p:spTgt spid="94234"/>
                                        </p:tgtEl>
                                      </p:cBhvr>
                                    </p:animEffect>
                                  </p:childTnLst>
                                </p:cTn>
                              </p:par>
                              <p:par>
                                <p:cTn id="10" presetID="53" presetClass="entr" presetSubtype="16" fill="hold" nodeType="withEffect">
                                  <p:stCondLst>
                                    <p:cond delay="0"/>
                                  </p:stCondLst>
                                  <p:childTnLst>
                                    <p:set>
                                      <p:cBhvr>
                                        <p:cTn id="11" dur="1" fill="hold">
                                          <p:stCondLst>
                                            <p:cond delay="0"/>
                                          </p:stCondLst>
                                        </p:cTn>
                                        <p:tgtEl>
                                          <p:spTgt spid="94235"/>
                                        </p:tgtEl>
                                        <p:attrNameLst>
                                          <p:attrName>style.visibility</p:attrName>
                                        </p:attrNameLst>
                                      </p:cBhvr>
                                      <p:to>
                                        <p:strVal val="visible"/>
                                      </p:to>
                                    </p:set>
                                    <p:anim calcmode="lin" valueType="num">
                                      <p:cBhvr>
                                        <p:cTn id="12" dur="500" fill="hold"/>
                                        <p:tgtEl>
                                          <p:spTgt spid="94235"/>
                                        </p:tgtEl>
                                        <p:attrNameLst>
                                          <p:attrName>ppt_w</p:attrName>
                                        </p:attrNameLst>
                                      </p:cBhvr>
                                      <p:tavLst>
                                        <p:tav tm="0">
                                          <p:val>
                                            <p:fltVal val="0"/>
                                          </p:val>
                                        </p:tav>
                                        <p:tav tm="100000">
                                          <p:val>
                                            <p:strVal val="#ppt_w"/>
                                          </p:val>
                                        </p:tav>
                                      </p:tavLst>
                                    </p:anim>
                                    <p:anim calcmode="lin" valueType="num">
                                      <p:cBhvr>
                                        <p:cTn id="13" dur="500" fill="hold"/>
                                        <p:tgtEl>
                                          <p:spTgt spid="94235"/>
                                        </p:tgtEl>
                                        <p:attrNameLst>
                                          <p:attrName>ppt_h</p:attrName>
                                        </p:attrNameLst>
                                      </p:cBhvr>
                                      <p:tavLst>
                                        <p:tav tm="0">
                                          <p:val>
                                            <p:fltVal val="0"/>
                                          </p:val>
                                        </p:tav>
                                        <p:tav tm="100000">
                                          <p:val>
                                            <p:strVal val="#ppt_h"/>
                                          </p:val>
                                        </p:tav>
                                      </p:tavLst>
                                    </p:anim>
                                    <p:animEffect transition="in" filter="fade">
                                      <p:cBhvr>
                                        <p:cTn id="14" dur="500"/>
                                        <p:tgtEl>
                                          <p:spTgt spid="94235"/>
                                        </p:tgtEl>
                                      </p:cBhvr>
                                    </p:animEffect>
                                  </p:childTnLst>
                                </p:cTn>
                              </p:par>
                              <p:par>
                                <p:cTn id="15" presetID="53" presetClass="entr" presetSubtype="16" fill="hold" nodeType="withEffect">
                                  <p:stCondLst>
                                    <p:cond delay="0"/>
                                  </p:stCondLst>
                                  <p:childTnLst>
                                    <p:set>
                                      <p:cBhvr>
                                        <p:cTn id="16" dur="1" fill="hold">
                                          <p:stCondLst>
                                            <p:cond delay="0"/>
                                          </p:stCondLst>
                                        </p:cTn>
                                        <p:tgtEl>
                                          <p:spTgt spid="94237"/>
                                        </p:tgtEl>
                                        <p:attrNameLst>
                                          <p:attrName>style.visibility</p:attrName>
                                        </p:attrNameLst>
                                      </p:cBhvr>
                                      <p:to>
                                        <p:strVal val="visible"/>
                                      </p:to>
                                    </p:set>
                                    <p:anim calcmode="lin" valueType="num">
                                      <p:cBhvr>
                                        <p:cTn id="17" dur="500" fill="hold"/>
                                        <p:tgtEl>
                                          <p:spTgt spid="94237"/>
                                        </p:tgtEl>
                                        <p:attrNameLst>
                                          <p:attrName>ppt_w</p:attrName>
                                        </p:attrNameLst>
                                      </p:cBhvr>
                                      <p:tavLst>
                                        <p:tav tm="0">
                                          <p:val>
                                            <p:fltVal val="0"/>
                                          </p:val>
                                        </p:tav>
                                        <p:tav tm="100000">
                                          <p:val>
                                            <p:strVal val="#ppt_w"/>
                                          </p:val>
                                        </p:tav>
                                      </p:tavLst>
                                    </p:anim>
                                    <p:anim calcmode="lin" valueType="num">
                                      <p:cBhvr>
                                        <p:cTn id="18" dur="500" fill="hold"/>
                                        <p:tgtEl>
                                          <p:spTgt spid="94237"/>
                                        </p:tgtEl>
                                        <p:attrNameLst>
                                          <p:attrName>ppt_h</p:attrName>
                                        </p:attrNameLst>
                                      </p:cBhvr>
                                      <p:tavLst>
                                        <p:tav tm="0">
                                          <p:val>
                                            <p:fltVal val="0"/>
                                          </p:val>
                                        </p:tav>
                                        <p:tav tm="100000">
                                          <p:val>
                                            <p:strVal val="#ppt_h"/>
                                          </p:val>
                                        </p:tav>
                                      </p:tavLst>
                                    </p:anim>
                                    <p:animEffect transition="in" filter="fade">
                                      <p:cBhvr>
                                        <p:cTn id="19" dur="500"/>
                                        <p:tgtEl>
                                          <p:spTgt spid="94237"/>
                                        </p:tgtEl>
                                      </p:cBhvr>
                                    </p:animEffect>
                                  </p:childTnLst>
                                </p:cTn>
                              </p:par>
                              <p:par>
                                <p:cTn id="20" presetID="53" presetClass="entr" presetSubtype="16" fill="hold" nodeType="withEffect">
                                  <p:stCondLst>
                                    <p:cond delay="0"/>
                                  </p:stCondLst>
                                  <p:childTnLst>
                                    <p:set>
                                      <p:cBhvr>
                                        <p:cTn id="21" dur="1" fill="hold">
                                          <p:stCondLst>
                                            <p:cond delay="0"/>
                                          </p:stCondLst>
                                        </p:cTn>
                                        <p:tgtEl>
                                          <p:spTgt spid="94236"/>
                                        </p:tgtEl>
                                        <p:attrNameLst>
                                          <p:attrName>style.visibility</p:attrName>
                                        </p:attrNameLst>
                                      </p:cBhvr>
                                      <p:to>
                                        <p:strVal val="visible"/>
                                      </p:to>
                                    </p:set>
                                    <p:anim calcmode="lin" valueType="num">
                                      <p:cBhvr>
                                        <p:cTn id="22" dur="500" fill="hold"/>
                                        <p:tgtEl>
                                          <p:spTgt spid="94236"/>
                                        </p:tgtEl>
                                        <p:attrNameLst>
                                          <p:attrName>ppt_w</p:attrName>
                                        </p:attrNameLst>
                                      </p:cBhvr>
                                      <p:tavLst>
                                        <p:tav tm="0">
                                          <p:val>
                                            <p:fltVal val="0"/>
                                          </p:val>
                                        </p:tav>
                                        <p:tav tm="100000">
                                          <p:val>
                                            <p:strVal val="#ppt_w"/>
                                          </p:val>
                                        </p:tav>
                                      </p:tavLst>
                                    </p:anim>
                                    <p:anim calcmode="lin" valueType="num">
                                      <p:cBhvr>
                                        <p:cTn id="23" dur="500" fill="hold"/>
                                        <p:tgtEl>
                                          <p:spTgt spid="94236"/>
                                        </p:tgtEl>
                                        <p:attrNameLst>
                                          <p:attrName>ppt_h</p:attrName>
                                        </p:attrNameLst>
                                      </p:cBhvr>
                                      <p:tavLst>
                                        <p:tav tm="0">
                                          <p:val>
                                            <p:fltVal val="0"/>
                                          </p:val>
                                        </p:tav>
                                        <p:tav tm="100000">
                                          <p:val>
                                            <p:strVal val="#ppt_h"/>
                                          </p:val>
                                        </p:tav>
                                      </p:tavLst>
                                    </p:anim>
                                    <p:animEffect transition="in" filter="fade">
                                      <p:cBhvr>
                                        <p:cTn id="24" dur="500"/>
                                        <p:tgtEl>
                                          <p:spTgt spid="94236"/>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childTnLst>
                          </p:cTn>
                        </p:par>
                        <p:par>
                          <p:cTn id="49" fill="hold">
                            <p:stCondLst>
                              <p:cond delay="2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27"/>
                                        </p:tgtEl>
                                        <p:attrNameLst>
                                          <p:attrName>style.visibility</p:attrName>
                                        </p:attrNameLst>
                                      </p:cBhvr>
                                      <p:to>
                                        <p:strVal val="visible"/>
                                      </p:to>
                                    </p:set>
                                    <p:anim calcmode="lin" valueType="num">
                                      <p:cBhvr>
                                        <p:cTn id="52"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3" dur="1000" fill="hold"/>
                                        <p:tgtEl>
                                          <p:spTgt spid="27"/>
                                        </p:tgtEl>
                                        <p:attrNameLst>
                                          <p:attrName>ppt_y</p:attrName>
                                        </p:attrNameLst>
                                      </p:cBhvr>
                                      <p:tavLst>
                                        <p:tav tm="0">
                                          <p:val>
                                            <p:strVal val="#ppt_y"/>
                                          </p:val>
                                        </p:tav>
                                        <p:tav tm="100000">
                                          <p:val>
                                            <p:strVal val="#ppt_y"/>
                                          </p:val>
                                        </p:tav>
                                      </p:tavLst>
                                    </p:anim>
                                    <p:anim calcmode="lin" valueType="num">
                                      <p:cBhvr>
                                        <p:cTn id="54"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5"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1000" tmFilter="0,0; .5, 1; 1, 1"/>
                                        <p:tgtEl>
                                          <p:spTgt spid="27"/>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0" dur="1000" fill="hold"/>
                                        <p:tgtEl>
                                          <p:spTgt spid="28"/>
                                        </p:tgtEl>
                                        <p:attrNameLst>
                                          <p:attrName>ppt_y</p:attrName>
                                        </p:attrNameLst>
                                      </p:cBhvr>
                                      <p:tavLst>
                                        <p:tav tm="0">
                                          <p:val>
                                            <p:strVal val="#ppt_y"/>
                                          </p:val>
                                        </p:tav>
                                        <p:tav tm="100000">
                                          <p:val>
                                            <p:strVal val="#ppt_y"/>
                                          </p:val>
                                        </p:tav>
                                      </p:tavLst>
                                    </p:anim>
                                    <p:anim calcmode="lin" valueType="num">
                                      <p:cBhvr>
                                        <p:cTn id="61"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2"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1000" tmFilter="0,0; .5, 1; 1, 1"/>
                                        <p:tgtEl>
                                          <p:spTgt spid="28"/>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9"/>
                                        </p:tgtEl>
                                        <p:attrNameLst>
                                          <p:attrName>style.visibility</p:attrName>
                                        </p:attrNameLst>
                                      </p:cBhvr>
                                      <p:to>
                                        <p:strVal val="visible"/>
                                      </p:to>
                                    </p:set>
                                    <p:anim calcmode="lin" valueType="num">
                                      <p:cBhvr>
                                        <p:cTn id="66"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29"/>
                                        </p:tgtEl>
                                        <p:attrNameLst>
                                          <p:attrName>ppt_y</p:attrName>
                                        </p:attrNameLst>
                                      </p:cBhvr>
                                      <p:tavLst>
                                        <p:tav tm="0">
                                          <p:val>
                                            <p:strVal val="#ppt_y"/>
                                          </p:val>
                                        </p:tav>
                                        <p:tav tm="100000">
                                          <p:val>
                                            <p:strVal val="#ppt_y"/>
                                          </p:val>
                                        </p:tav>
                                      </p:tavLst>
                                    </p:anim>
                                    <p:anim calcmode="lin" valueType="num">
                                      <p:cBhvr>
                                        <p:cTn id="68"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29"/>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30"/>
                                        </p:tgtEl>
                                        <p:attrNameLst>
                                          <p:attrName>style.visibility</p:attrName>
                                        </p:attrNameLst>
                                      </p:cBhvr>
                                      <p:to>
                                        <p:strVal val="visible"/>
                                      </p:to>
                                    </p:set>
                                    <p:anim calcmode="lin" valueType="num">
                                      <p:cBhvr>
                                        <p:cTn id="73"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4" dur="1000" fill="hold"/>
                                        <p:tgtEl>
                                          <p:spTgt spid="30"/>
                                        </p:tgtEl>
                                        <p:attrNameLst>
                                          <p:attrName>ppt_y</p:attrName>
                                        </p:attrNameLst>
                                      </p:cBhvr>
                                      <p:tavLst>
                                        <p:tav tm="0">
                                          <p:val>
                                            <p:strVal val="#ppt_y"/>
                                          </p:val>
                                        </p:tav>
                                        <p:tav tm="100000">
                                          <p:val>
                                            <p:strVal val="#ppt_y"/>
                                          </p:val>
                                        </p:tav>
                                      </p:tavLst>
                                    </p:anim>
                                    <p:anim calcmode="lin" valueType="num">
                                      <p:cBhvr>
                                        <p:cTn id="75"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76"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1000" tmFilter="0,0; .5, 1; 1, 1"/>
                                        <p:tgtEl>
                                          <p:spTgt spid="30"/>
                                        </p:tgtEl>
                                      </p:cBhvr>
                                    </p:animEffect>
                                  </p:childTnLst>
                                </p:cTn>
                              </p:par>
                            </p:childTnLst>
                          </p:cTn>
                        </p:par>
                        <p:par>
                          <p:cTn id="78" fill="hold">
                            <p:stCondLst>
                              <p:cond delay="3799"/>
                            </p:stCondLst>
                            <p:childTnLst>
                              <p:par>
                                <p:cTn id="79" presetID="16" presetClass="entr" presetSubtype="21"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barn(inVertical)">
                                      <p:cBhvr>
                                        <p:cTn id="81" dur="500"/>
                                        <p:tgtEl>
                                          <p:spTgt spid="45"/>
                                        </p:tgtEl>
                                      </p:cBhvr>
                                    </p:animEffect>
                                  </p:childTnLst>
                                </p:cTn>
                              </p:par>
                            </p:childTnLst>
                          </p:cTn>
                        </p:par>
                        <p:par>
                          <p:cTn id="82" fill="hold">
                            <p:stCondLst>
                              <p:cond delay="429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43"/>
                                        </p:tgtEl>
                                        <p:attrNameLst>
                                          <p:attrName>ppt_y</p:attrName>
                                        </p:attrNameLst>
                                      </p:cBhvr>
                                      <p:tavLst>
                                        <p:tav tm="0">
                                          <p:val>
                                            <p:strVal val="#ppt_y"/>
                                          </p:val>
                                        </p:tav>
                                        <p:tav tm="100000">
                                          <p:val>
                                            <p:strVal val="#ppt_y"/>
                                          </p:val>
                                        </p:tav>
                                      </p:tavLst>
                                    </p:anim>
                                    <p:anim calcmode="lin" valueType="num">
                                      <p:cBhvr>
                                        <p:cTn id="8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43"/>
                                        </p:tgtEl>
                                      </p:cBhvr>
                                    </p:animEffect>
                                  </p:childTnLst>
                                </p:cTn>
                              </p:par>
                            </p:childTnLst>
                          </p:cTn>
                        </p:par>
                        <p:par>
                          <p:cTn id="90" fill="hold">
                            <p:stCondLst>
                              <p:cond delay="5199"/>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2"/>
                                        </p:tgtEl>
                                        <p:attrNameLst>
                                          <p:attrName>style.visibility</p:attrName>
                                        </p:attrNameLst>
                                      </p:cBhvr>
                                      <p:to>
                                        <p:strVal val="visible"/>
                                      </p:to>
                                    </p:set>
                                    <p:anim calcmode="lin" valueType="num">
                                      <p:cBhvr>
                                        <p:cTn id="93"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22"/>
                                        </p:tgtEl>
                                        <p:attrNameLst>
                                          <p:attrName>ppt_y</p:attrName>
                                        </p:attrNameLst>
                                      </p:cBhvr>
                                      <p:tavLst>
                                        <p:tav tm="0">
                                          <p:val>
                                            <p:strVal val="#ppt_y"/>
                                          </p:val>
                                        </p:tav>
                                        <p:tav tm="100000">
                                          <p:val>
                                            <p:strVal val="#ppt_y"/>
                                          </p:val>
                                        </p:tav>
                                      </p:tavLst>
                                    </p:anim>
                                    <p:anim calcmode="lin" valueType="num">
                                      <p:cBhvr>
                                        <p:cTn id="95"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20" grpId="0"/>
      <p:bldP spid="22" grpId="0"/>
      <p:bldP spid="27" grpId="0"/>
      <p:bldP spid="28" grpId="0"/>
      <p:bldP spid="29" grpId="0"/>
      <p:bldP spid="30"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949325" y="1876425"/>
            <a:ext cx="2112963" cy="822325"/>
          </a:xfrm>
          <a:prstGeom prst="rect">
            <a:avLst/>
          </a:prstGeom>
          <a:noFill/>
          <a:ln w="9525">
            <a:noFill/>
            <a:miter lim="800000"/>
          </a:ln>
        </p:spPr>
        <p:txBody>
          <a:bodyPr lIns="0" tIns="0" rIns="0" bIns="0">
            <a:spAutoFit/>
          </a:bodyPr>
          <a:lstStyle/>
          <a:p>
            <a:r>
              <a:rPr lang="zh-CN" altLang="en-US" sz="1400" b="0">
                <a:solidFill>
                  <a:srgbClr val="808080"/>
                </a:solidFill>
                <a:latin typeface="微软雅黑" panose="020B0503020204020204" pitchFamily="34" charset="-122"/>
              </a:rPr>
              <a:t>标题内容</a:t>
            </a:r>
            <a:endParaRPr lang="en-US" altLang="zh-CN" sz="1400" b="0">
              <a:solidFill>
                <a:srgbClr val="808080"/>
              </a:solidFill>
              <a:latin typeface="微软雅黑" panose="020B0503020204020204" pitchFamily="34" charset="-122"/>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4" name="TextBox 3"/>
          <p:cNvSpPr txBox="1">
            <a:spLocks noChangeArrowheads="1"/>
          </p:cNvSpPr>
          <p:nvPr/>
        </p:nvSpPr>
        <p:spPr bwMode="auto">
          <a:xfrm>
            <a:off x="6662738" y="1876425"/>
            <a:ext cx="2112962"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5" name="TextBox 4"/>
          <p:cNvSpPr txBox="1">
            <a:spLocks noChangeArrowheads="1"/>
          </p:cNvSpPr>
          <p:nvPr/>
        </p:nvSpPr>
        <p:spPr bwMode="auto">
          <a:xfrm>
            <a:off x="6662738" y="3282950"/>
            <a:ext cx="2112962"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6" name="TextBox 5"/>
          <p:cNvSpPr txBox="1">
            <a:spLocks noChangeArrowheads="1"/>
          </p:cNvSpPr>
          <p:nvPr/>
        </p:nvSpPr>
        <p:spPr bwMode="auto">
          <a:xfrm>
            <a:off x="949325" y="3282950"/>
            <a:ext cx="2112963" cy="822325"/>
          </a:xfrm>
          <a:prstGeom prst="rect">
            <a:avLst/>
          </a:prstGeom>
          <a:noFill/>
          <a:ln w="9525">
            <a:noFill/>
            <a:miter lim="800000"/>
          </a:ln>
        </p:spPr>
        <p:txBody>
          <a:bodyPr lIns="0" tIns="0" rIns="0" bIns="0">
            <a:spAutoFit/>
          </a:bodyPr>
          <a:lstStyle/>
          <a:p>
            <a:r>
              <a:rPr lang="zh-CN" altLang="en-US" sz="1400" b="0">
                <a:solidFill>
                  <a:srgbClr val="808080"/>
                </a:solidFill>
              </a:rPr>
              <a:t>标题内容</a:t>
            </a:r>
            <a:endParaRPr lang="en-US" altLang="zh-CN" sz="1400" b="0">
              <a:solidFill>
                <a:srgbClr val="808080"/>
              </a:solidFill>
            </a:endParaRPr>
          </a:p>
          <a:p>
            <a:endParaRPr lang="zh-CN" altLang="en-US" sz="1000" b="0">
              <a:solidFill>
                <a:srgbClr val="808080"/>
              </a:solidFill>
            </a:endParaRPr>
          </a:p>
          <a:p>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p:nvPr/>
        </p:nvGrpSpPr>
        <p:grpSpPr bwMode="auto">
          <a:xfrm>
            <a:off x="3421063" y="1647825"/>
            <a:ext cx="2927350" cy="2601913"/>
            <a:chOff x="3218020" y="2137420"/>
            <a:chExt cx="2752869" cy="2753319"/>
          </a:xfrm>
        </p:grpSpPr>
        <p:sp>
          <p:nvSpPr>
            <p:cNvPr id="8" name="椭圆 6"/>
            <p:cNvSpPr/>
            <p:nvPr/>
          </p:nvSpPr>
          <p:spPr>
            <a:xfrm flipH="1" flipV="1">
              <a:off x="4618341" y="3331813"/>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9" name="椭圆 61"/>
            <p:cNvSpPr/>
            <p:nvPr/>
          </p:nvSpPr>
          <p:spPr>
            <a:xfrm flipH="1" flipV="1">
              <a:off x="3218020" y="3536758"/>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0" name="椭圆 6"/>
            <p:cNvSpPr/>
            <p:nvPr/>
          </p:nvSpPr>
          <p:spPr>
            <a:xfrm>
              <a:off x="3218020" y="2137420"/>
              <a:ext cx="1352548" cy="1558926"/>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dirty="0"/>
            </a:p>
          </p:txBody>
        </p:sp>
        <p:sp>
          <p:nvSpPr>
            <p:cNvPr id="11" name="椭圆 61"/>
            <p:cNvSpPr/>
            <p:nvPr/>
          </p:nvSpPr>
          <p:spPr>
            <a:xfrm>
              <a:off x="4412323" y="2137420"/>
              <a:ext cx="1558566" cy="1353981"/>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12" name="椭圆 11"/>
            <p:cNvSpPr/>
            <p:nvPr/>
          </p:nvSpPr>
          <p:spPr>
            <a:xfrm>
              <a:off x="4269007" y="3214222"/>
              <a:ext cx="650895" cy="65179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0"/>
            </a:p>
          </p:txBody>
        </p:sp>
        <p:sp>
          <p:nvSpPr>
            <p:cNvPr id="76811" name="TextBox 12"/>
            <p:cNvSpPr txBox="1">
              <a:spLocks noChangeArrowheads="1"/>
            </p:cNvSpPr>
            <p:nvPr/>
          </p:nvSpPr>
          <p:spPr bwMode="auto">
            <a:xfrm>
              <a:off x="4442746" y="3401664"/>
              <a:ext cx="303417" cy="195414"/>
            </a:xfrm>
            <a:prstGeom prst="rect">
              <a:avLst/>
            </a:prstGeom>
            <a:noFill/>
            <a:ln w="9525">
              <a:noFill/>
              <a:miter lim="800000"/>
            </a:ln>
          </p:spPr>
          <p:txBody>
            <a:bodyPr lIns="0" tIns="0" rIns="0" bIns="0">
              <a:spAutoFit/>
            </a:bodyPr>
            <a:lstStyle/>
            <a:p>
              <a:pPr algn="ctr"/>
              <a:r>
                <a:rPr lang="zh-CN" altLang="en-US" sz="1200">
                  <a:solidFill>
                    <a:schemeClr val="bg1"/>
                  </a:solidFill>
                  <a:latin typeface="微软雅黑" panose="020B0503020204020204" pitchFamily="34" charset="-122"/>
                </a:rPr>
                <a:t>标题</a:t>
              </a:r>
              <a:endParaRPr lang="zh-CN" altLang="en-US" sz="1200">
                <a:solidFill>
                  <a:schemeClr val="bg1"/>
                </a:solidFill>
                <a:latin typeface="微软雅黑" panose="020B0503020204020204" pitchFamily="34" charset="-122"/>
              </a:endParaRPr>
            </a:p>
          </p:txBody>
        </p:sp>
        <p:sp>
          <p:nvSpPr>
            <p:cNvPr id="76812" name="TextBox 13"/>
            <p:cNvSpPr txBox="1">
              <a:spLocks noChangeArrowheads="1"/>
            </p:cNvSpPr>
            <p:nvPr/>
          </p:nvSpPr>
          <p:spPr bwMode="auto">
            <a:xfrm>
              <a:off x="3463304" y="2655410"/>
              <a:ext cx="884467"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3" name="TextBox 14"/>
            <p:cNvSpPr txBox="1">
              <a:spLocks noChangeArrowheads="1"/>
            </p:cNvSpPr>
            <p:nvPr/>
          </p:nvSpPr>
          <p:spPr bwMode="auto">
            <a:xfrm>
              <a:off x="4784238" y="2569468"/>
              <a:ext cx="815013"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4" name="TextBox 15"/>
            <p:cNvSpPr txBox="1">
              <a:spLocks noChangeArrowheads="1"/>
            </p:cNvSpPr>
            <p:nvPr/>
          </p:nvSpPr>
          <p:spPr bwMode="auto">
            <a:xfrm>
              <a:off x="3506168" y="3943238"/>
              <a:ext cx="911515"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76815" name="TextBox 16"/>
            <p:cNvSpPr txBox="1">
              <a:spLocks noChangeArrowheads="1"/>
            </p:cNvSpPr>
            <p:nvPr/>
          </p:nvSpPr>
          <p:spPr bwMode="auto">
            <a:xfrm>
              <a:off x="4881641" y="3886086"/>
              <a:ext cx="842487" cy="521104"/>
            </a:xfrm>
            <a:prstGeom prst="rect">
              <a:avLst/>
            </a:prstGeom>
            <a:noFill/>
            <a:ln w="9525">
              <a:noFill/>
              <a:miter lim="800000"/>
            </a:ln>
          </p:spPr>
          <p:txBody>
            <a:bodyPr lIns="0" tIns="0" rIns="0" bIns="0">
              <a:spAutoFit/>
            </a:bodyPr>
            <a:lstStyle/>
            <a:p>
              <a:pPr algn="ctr"/>
              <a:r>
                <a:rPr lang="zh-CN" altLang="en-US" sz="1600">
                  <a:solidFill>
                    <a:schemeClr val="bg1"/>
                  </a:solidFill>
                  <a:latin typeface="微软雅黑" panose="020B0503020204020204" pitchFamily="34" charset="-122"/>
                </a:rPr>
                <a:t>这里输入标题</a:t>
              </a:r>
              <a:endParaRPr lang="zh-CN" altLang="en-US" sz="1600">
                <a:solidFill>
                  <a:schemeClr val="bg1"/>
                </a:solidFill>
                <a:latin typeface="微软雅黑" panose="020B0503020204020204" pitchFamily="34" charset="-122"/>
              </a:endParaRPr>
            </a:p>
          </p:txBody>
        </p:sp>
        <p:sp>
          <p:nvSpPr>
            <p:cNvPr id="18" name="椭圆 17"/>
            <p:cNvSpPr>
              <a:spLocks noChangeArrowheads="1"/>
            </p:cNvSpPr>
            <p:nvPr/>
          </p:nvSpPr>
          <p:spPr bwMode="auto">
            <a:xfrm>
              <a:off x="4306328" y="3251179"/>
              <a:ext cx="576251" cy="577878"/>
            </a:xfrm>
            <a:prstGeom prst="ellipse">
              <a:avLst/>
            </a:prstGeom>
            <a:noFill/>
            <a:ln w="15875" algn="ctr">
              <a:solidFill>
                <a:schemeClr val="tx2"/>
              </a:solidFill>
              <a:round/>
            </a:ln>
          </p:spPr>
          <p:txBody>
            <a:bodyPr anchor="ctr"/>
            <a:lstStyle/>
            <a:p>
              <a:pPr algn="ctr">
                <a:defRPr/>
              </a:pPr>
              <a:endParaRPr lang="zh-CN" altLang="en-US" b="0">
                <a:solidFill>
                  <a:schemeClr val="lt1"/>
                </a:solidFill>
                <a:latin typeface="+mn-lt"/>
                <a:ea typeface="+mn-ea"/>
              </a:endParaRPr>
            </a:p>
          </p:txBody>
        </p:sp>
      </p:grpSp>
    </p:spTree>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Effect transition="in" filter="fade">
                                      <p:cBhvr>
                                        <p:cTn id="9" dur="1000"/>
                                        <p:tgtEl>
                                          <p:spTgt spid="7"/>
                                        </p:tgtEl>
                                      </p:cBhvr>
                                    </p:animEffect>
                                  </p:childTnLst>
                                </p:cTn>
                              </p:par>
                              <p:par>
                                <p:cTn id="10" presetID="8" presetClass="emph" presetSubtype="0" fill="hold" nodeType="withEffect">
                                  <p:stCondLst>
                                    <p:cond delay="0"/>
                                  </p:stCondLst>
                                  <p:childTnLst>
                                    <p:animRot by="21600000">
                                      <p:cBhvr>
                                        <p:cTn id="11" dur="1000" fill="hold"/>
                                        <p:tgtEl>
                                          <p:spTgt spid="7"/>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300" name="Group 44"/>
          <p:cNvGrpSpPr/>
          <p:nvPr/>
        </p:nvGrpSpPr>
        <p:grpSpPr bwMode="auto">
          <a:xfrm>
            <a:off x="3013075" y="2387600"/>
            <a:ext cx="2584450" cy="2582863"/>
            <a:chOff x="1898" y="1504"/>
            <a:chExt cx="1628" cy="1627"/>
          </a:xfrm>
        </p:grpSpPr>
        <p:sp>
          <p:nvSpPr>
            <p:cNvPr id="78863" name="Freeform 4"/>
            <p:cNvSpPr/>
            <p:nvPr/>
          </p:nvSpPr>
          <p:spPr bwMode="auto">
            <a:xfrm>
              <a:off x="1898" y="1504"/>
              <a:ext cx="1628" cy="1627"/>
            </a:xfrm>
            <a:custGeom>
              <a:avLst/>
              <a:gdLst>
                <a:gd name="T0" fmla="*/ 7464885 w 1050"/>
                <a:gd name="T1" fmla="*/ 8440695 h 1049"/>
                <a:gd name="T2" fmla="*/ 7147627 w 1050"/>
                <a:gd name="T3" fmla="*/ 9310006 h 1049"/>
                <a:gd name="T4" fmla="*/ 6261178 w 1050"/>
                <a:gd name="T5" fmla="*/ 9057627 h 1049"/>
                <a:gd name="T6" fmla="*/ 5831944 w 1050"/>
                <a:gd name="T7" fmla="*/ 9758686 h 1049"/>
                <a:gd name="T8" fmla="*/ 4908165 w 1050"/>
                <a:gd name="T9" fmla="*/ 9263265 h 1049"/>
                <a:gd name="T10" fmla="*/ 4133684 w 1050"/>
                <a:gd name="T11" fmla="*/ 9786728 h 1049"/>
                <a:gd name="T12" fmla="*/ 3555152 w 1050"/>
                <a:gd name="T13" fmla="*/ 9057627 h 1049"/>
                <a:gd name="T14" fmla="*/ 2808664 w 1050"/>
                <a:gd name="T15" fmla="*/ 9375440 h 1049"/>
                <a:gd name="T16" fmla="*/ 2538062 w 1050"/>
                <a:gd name="T17" fmla="*/ 8571562 h 1049"/>
                <a:gd name="T18" fmla="*/ 2164821 w 1050"/>
                <a:gd name="T19" fmla="*/ 8300491 h 1049"/>
                <a:gd name="T20" fmla="*/ 1306357 w 1050"/>
                <a:gd name="T21" fmla="*/ 8281792 h 1049"/>
                <a:gd name="T22" fmla="*/ 1250370 w 1050"/>
                <a:gd name="T23" fmla="*/ 7272277 h 1049"/>
                <a:gd name="T24" fmla="*/ 438561 w 1050"/>
                <a:gd name="T25" fmla="*/ 7010549 h 1049"/>
                <a:gd name="T26" fmla="*/ 727827 w 1050"/>
                <a:gd name="T27" fmla="*/ 6141240 h 1049"/>
                <a:gd name="T28" fmla="*/ 0 w 1050"/>
                <a:gd name="T29" fmla="*/ 5514964 h 1049"/>
                <a:gd name="T30" fmla="*/ 559866 w 1050"/>
                <a:gd name="T31" fmla="*/ 4673702 h 1049"/>
                <a:gd name="T32" fmla="*/ 55989 w 1050"/>
                <a:gd name="T33" fmla="*/ 3981993 h 1049"/>
                <a:gd name="T34" fmla="*/ 802474 w 1050"/>
                <a:gd name="T35" fmla="*/ 3439844 h 1049"/>
                <a:gd name="T36" fmla="*/ 513212 w 1050"/>
                <a:gd name="T37" fmla="*/ 2654660 h 1049"/>
                <a:gd name="T38" fmla="*/ 1381004 w 1050"/>
                <a:gd name="T39" fmla="*/ 2336851 h 1049"/>
                <a:gd name="T40" fmla="*/ 1306357 w 1050"/>
                <a:gd name="T41" fmla="*/ 1523625 h 1049"/>
                <a:gd name="T42" fmla="*/ 2164821 w 1050"/>
                <a:gd name="T43" fmla="*/ 1514279 h 1049"/>
                <a:gd name="T44" fmla="*/ 2528733 w 1050"/>
                <a:gd name="T45" fmla="*/ 570193 h 1049"/>
                <a:gd name="T46" fmla="*/ 3340538 w 1050"/>
                <a:gd name="T47" fmla="*/ 822572 h 1049"/>
                <a:gd name="T48" fmla="*/ 3779099 w 1050"/>
                <a:gd name="T49" fmla="*/ 682361 h 1049"/>
                <a:gd name="T50" fmla="*/ 4674887 w 1050"/>
                <a:gd name="T51" fmla="*/ 542151 h 1049"/>
                <a:gd name="T52" fmla="*/ 5524014 w 1050"/>
                <a:gd name="T53" fmla="*/ 0 h 1049"/>
                <a:gd name="T54" fmla="*/ 6027897 w 1050"/>
                <a:gd name="T55" fmla="*/ 682361 h 1049"/>
                <a:gd name="T56" fmla="*/ 6475792 w 1050"/>
                <a:gd name="T57" fmla="*/ 822572 h 1049"/>
                <a:gd name="T58" fmla="*/ 7287598 w 1050"/>
                <a:gd name="T59" fmla="*/ 570193 h 1049"/>
                <a:gd name="T60" fmla="*/ 7558193 w 1050"/>
                <a:gd name="T61" fmla="*/ 1448847 h 1049"/>
                <a:gd name="T62" fmla="*/ 8397998 w 1050"/>
                <a:gd name="T63" fmla="*/ 1411457 h 1049"/>
                <a:gd name="T64" fmla="*/ 8435315 w 1050"/>
                <a:gd name="T65" fmla="*/ 2336851 h 1049"/>
                <a:gd name="T66" fmla="*/ 9303116 w 1050"/>
                <a:gd name="T67" fmla="*/ 2654660 h 1049"/>
                <a:gd name="T68" fmla="*/ 9051170 w 1050"/>
                <a:gd name="T69" fmla="*/ 3552009 h 1049"/>
                <a:gd name="T70" fmla="*/ 9751012 w 1050"/>
                <a:gd name="T71" fmla="*/ 3981993 h 1049"/>
                <a:gd name="T72" fmla="*/ 9265787 w 1050"/>
                <a:gd name="T73" fmla="*/ 4898039 h 1049"/>
                <a:gd name="T74" fmla="*/ 9779007 w 1050"/>
                <a:gd name="T75" fmla="*/ 5673871 h 1049"/>
                <a:gd name="T76" fmla="*/ 9051170 w 1050"/>
                <a:gd name="T77" fmla="*/ 6253408 h 1049"/>
                <a:gd name="T78" fmla="*/ 9377756 w 1050"/>
                <a:gd name="T79" fmla="*/ 7010549 h 1049"/>
                <a:gd name="T80" fmla="*/ 8565958 w 1050"/>
                <a:gd name="T81" fmla="*/ 7272277 h 1049"/>
                <a:gd name="T82" fmla="*/ 8295357 w 1050"/>
                <a:gd name="T83" fmla="*/ 7646174 h 1049"/>
                <a:gd name="T84" fmla="*/ 8286023 w 1050"/>
                <a:gd name="T85" fmla="*/ 8515478 h 104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50"/>
                <a:gd name="T130" fmla="*/ 0 h 1049"/>
                <a:gd name="T131" fmla="*/ 1050 w 1050"/>
                <a:gd name="T132" fmla="*/ 1049 h 104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tx2"/>
            </a:solidFill>
            <a:ln w="3175" cap="flat" cmpd="sng" algn="ctr">
              <a:noFill/>
              <a:prstDash val="solid"/>
              <a:round/>
            </a:ln>
          </p:spPr>
          <p:txBody>
            <a:bodyPr lIns="0" rIns="0" anchor="ctr"/>
            <a:lstStyle/>
            <a:p>
              <a:endParaRPr lang="zh-CN" altLang="en-US"/>
            </a:p>
          </p:txBody>
        </p:sp>
        <p:sp>
          <p:nvSpPr>
            <p:cNvPr id="78864" name="Oval 5"/>
            <p:cNvSpPr>
              <a:spLocks noChangeArrowheads="1"/>
            </p:cNvSpPr>
            <p:nvPr/>
          </p:nvSpPr>
          <p:spPr bwMode="auto">
            <a:xfrm>
              <a:off x="2149" y="1752"/>
              <a:ext cx="1129" cy="1131"/>
            </a:xfrm>
            <a:prstGeom prst="ellipse">
              <a:avLst/>
            </a:prstGeom>
            <a:solidFill>
              <a:srgbClr val="F2F2F2"/>
            </a:solidFill>
            <a:ln w="22225">
              <a:noFill/>
              <a:round/>
            </a:ln>
          </p:spPr>
          <p:txBody>
            <a:bodyPr anchor="ctr" anchorCtr="1"/>
            <a:lstStyle/>
            <a:p>
              <a:pPr algn="ctr" defTabSz="1006475">
                <a:buFont typeface="Arial" panose="020B0604020202020204" pitchFamily="34" charset="0"/>
                <a:buNone/>
              </a:pPr>
              <a:endParaRPr lang="zh-CN" altLang="en-US" sz="1800" b="0">
                <a:solidFill>
                  <a:schemeClr val="bg2"/>
                </a:solidFill>
                <a:sym typeface="造字工房悦黑体验版常规体" pitchFamily="50" charset="-122"/>
              </a:endParaRPr>
            </a:p>
            <a:p>
              <a:pPr algn="ctr" defTabSz="1006475">
                <a:buFont typeface="Arial" panose="020B0604020202020204" pitchFamily="34" charset="0"/>
                <a:buNone/>
              </a:pPr>
              <a:r>
                <a:rPr lang="zh-CN" altLang="en-US" sz="1800" b="0">
                  <a:solidFill>
                    <a:schemeClr val="bg2"/>
                  </a:solidFill>
                  <a:sym typeface="造字工房悦黑体验版常规体" pitchFamily="50" charset="-122"/>
                </a:rPr>
                <a:t>输入您想要的文字内容</a:t>
              </a:r>
              <a:endParaRPr lang="zh-CN" altLang="en-US" sz="1800" b="0">
                <a:solidFill>
                  <a:schemeClr val="bg2"/>
                </a:solidFill>
                <a:sym typeface="造字工房悦黑体验版常规体" pitchFamily="50" charset="-122"/>
              </a:endParaRPr>
            </a:p>
            <a:p>
              <a:pPr algn="ctr" defTabSz="1006475">
                <a:buFont typeface="Arial" panose="020B0604020202020204" pitchFamily="34" charset="0"/>
                <a:buNone/>
              </a:pPr>
              <a:endParaRPr lang="en-US" altLang="zh-CN" sz="1800" b="0">
                <a:solidFill>
                  <a:srgbClr val="C00000"/>
                </a:solidFill>
                <a:latin typeface="Calibri" panose="020F0502020204030204" pitchFamily="34" charset="0"/>
              </a:endParaRPr>
            </a:p>
          </p:txBody>
        </p:sp>
      </p:grpSp>
      <p:grpSp>
        <p:nvGrpSpPr>
          <p:cNvPr id="96301" name="Group 45"/>
          <p:cNvGrpSpPr/>
          <p:nvPr/>
        </p:nvGrpSpPr>
        <p:grpSpPr bwMode="auto">
          <a:xfrm>
            <a:off x="5287963" y="1912938"/>
            <a:ext cx="1760537" cy="1758950"/>
            <a:chOff x="3331" y="1205"/>
            <a:chExt cx="1109" cy="1108"/>
          </a:xfrm>
        </p:grpSpPr>
        <p:sp>
          <p:nvSpPr>
            <p:cNvPr id="78861" name="Freeform 6"/>
            <p:cNvSpPr/>
            <p:nvPr/>
          </p:nvSpPr>
          <p:spPr bwMode="auto">
            <a:xfrm>
              <a:off x="3331" y="1205"/>
              <a:ext cx="1109" cy="1108"/>
            </a:xfrm>
            <a:custGeom>
              <a:avLst/>
              <a:gdLst>
                <a:gd name="T0" fmla="*/ 5435795 w 637"/>
                <a:gd name="T1" fmla="*/ 6717227 h 638"/>
                <a:gd name="T2" fmla="*/ 5176951 w 637"/>
                <a:gd name="T3" fmla="*/ 6839357 h 638"/>
                <a:gd name="T4" fmla="*/ 4893451 w 637"/>
                <a:gd name="T5" fmla="*/ 6937059 h 638"/>
                <a:gd name="T6" fmla="*/ 4462035 w 637"/>
                <a:gd name="T7" fmla="*/ 7767553 h 638"/>
                <a:gd name="T8" fmla="*/ 3845734 w 637"/>
                <a:gd name="T9" fmla="*/ 7071404 h 638"/>
                <a:gd name="T10" fmla="*/ 3549909 w 637"/>
                <a:gd name="T11" fmla="*/ 7046976 h 638"/>
                <a:gd name="T12" fmla="*/ 3254081 w 637"/>
                <a:gd name="T13" fmla="*/ 6998127 h 638"/>
                <a:gd name="T14" fmla="*/ 2576146 w 637"/>
                <a:gd name="T15" fmla="*/ 7559923 h 638"/>
                <a:gd name="T16" fmla="*/ 2231019 w 637"/>
                <a:gd name="T17" fmla="*/ 7425580 h 638"/>
                <a:gd name="T18" fmla="*/ 2144736 w 637"/>
                <a:gd name="T19" fmla="*/ 6509600 h 638"/>
                <a:gd name="T20" fmla="*/ 1910544 w 637"/>
                <a:gd name="T21" fmla="*/ 6338614 h 638"/>
                <a:gd name="T22" fmla="*/ 973763 w 637"/>
                <a:gd name="T23" fmla="*/ 6485172 h 638"/>
                <a:gd name="T24" fmla="*/ 690263 w 637"/>
                <a:gd name="T25" fmla="*/ 6130991 h 638"/>
                <a:gd name="T26" fmla="*/ 1097017 w 637"/>
                <a:gd name="T27" fmla="*/ 5276073 h 638"/>
                <a:gd name="T28" fmla="*/ 961435 w 637"/>
                <a:gd name="T29" fmla="*/ 5007382 h 638"/>
                <a:gd name="T30" fmla="*/ 73957 w 637"/>
                <a:gd name="T31" fmla="*/ 4677625 h 638"/>
                <a:gd name="T32" fmla="*/ 0 w 637"/>
                <a:gd name="T33" fmla="*/ 4225745 h 638"/>
                <a:gd name="T34" fmla="*/ 788871 w 637"/>
                <a:gd name="T35" fmla="*/ 3676150 h 638"/>
                <a:gd name="T36" fmla="*/ 825848 w 637"/>
                <a:gd name="T37" fmla="*/ 3370826 h 638"/>
                <a:gd name="T38" fmla="*/ 209544 w 637"/>
                <a:gd name="T39" fmla="*/ 2625821 h 638"/>
                <a:gd name="T40" fmla="*/ 369781 w 637"/>
                <a:gd name="T41" fmla="*/ 2222790 h 638"/>
                <a:gd name="T42" fmla="*/ 1343542 w 637"/>
                <a:gd name="T43" fmla="*/ 2137297 h 638"/>
                <a:gd name="T44" fmla="*/ 1528433 w 637"/>
                <a:gd name="T45" fmla="*/ 1893034 h 638"/>
                <a:gd name="T46" fmla="*/ 1368191 w 637"/>
                <a:gd name="T47" fmla="*/ 928198 h 638"/>
                <a:gd name="T48" fmla="*/ 1701000 w 637"/>
                <a:gd name="T49" fmla="*/ 671724 h 638"/>
                <a:gd name="T50" fmla="*/ 2600800 w 637"/>
                <a:gd name="T51" fmla="*/ 1074753 h 638"/>
                <a:gd name="T52" fmla="*/ 2884300 w 637"/>
                <a:gd name="T53" fmla="*/ 964837 h 638"/>
                <a:gd name="T54" fmla="*/ 3217106 w 637"/>
                <a:gd name="T55" fmla="*/ 48854 h 638"/>
                <a:gd name="T56" fmla="*/ 3438970 w 637"/>
                <a:gd name="T57" fmla="*/ 12216 h 638"/>
                <a:gd name="T58" fmla="*/ 4067600 w 637"/>
                <a:gd name="T59" fmla="*/ 781642 h 638"/>
                <a:gd name="T60" fmla="*/ 4375752 w 637"/>
                <a:gd name="T61" fmla="*/ 806066 h 638"/>
                <a:gd name="T62" fmla="*/ 4671578 w 637"/>
                <a:gd name="T63" fmla="*/ 854919 h 638"/>
                <a:gd name="T64" fmla="*/ 5374161 w 637"/>
                <a:gd name="T65" fmla="*/ 256472 h 638"/>
                <a:gd name="T66" fmla="*/ 5682317 w 637"/>
                <a:gd name="T67" fmla="*/ 390820 h 638"/>
                <a:gd name="T68" fmla="*/ 5768600 w 637"/>
                <a:gd name="T69" fmla="*/ 1343443 h 638"/>
                <a:gd name="T70" fmla="*/ 6015118 w 637"/>
                <a:gd name="T71" fmla="*/ 1526645 h 638"/>
                <a:gd name="T72" fmla="*/ 6927248 w 637"/>
                <a:gd name="T73" fmla="*/ 1367871 h 638"/>
                <a:gd name="T74" fmla="*/ 7136792 w 637"/>
                <a:gd name="T75" fmla="*/ 1660986 h 638"/>
                <a:gd name="T76" fmla="*/ 6754683 w 637"/>
                <a:gd name="T77" fmla="*/ 2454842 h 638"/>
                <a:gd name="T78" fmla="*/ 6828640 w 637"/>
                <a:gd name="T79" fmla="*/ 2601398 h 638"/>
                <a:gd name="T80" fmla="*/ 6939578 w 637"/>
                <a:gd name="T81" fmla="*/ 2870084 h 638"/>
                <a:gd name="T82" fmla="*/ 7790076 w 637"/>
                <a:gd name="T83" fmla="*/ 3187631 h 638"/>
                <a:gd name="T84" fmla="*/ 7851707 w 637"/>
                <a:gd name="T85" fmla="*/ 3676150 h 638"/>
                <a:gd name="T86" fmla="*/ 7112140 w 637"/>
                <a:gd name="T87" fmla="*/ 4201321 h 638"/>
                <a:gd name="T88" fmla="*/ 7075161 w 637"/>
                <a:gd name="T89" fmla="*/ 4482218 h 638"/>
                <a:gd name="T90" fmla="*/ 7642163 w 637"/>
                <a:gd name="T91" fmla="*/ 5178365 h 638"/>
                <a:gd name="T92" fmla="*/ 7444939 w 637"/>
                <a:gd name="T93" fmla="*/ 5642464 h 638"/>
                <a:gd name="T94" fmla="*/ 6557469 w 637"/>
                <a:gd name="T95" fmla="*/ 5727957 h 638"/>
                <a:gd name="T96" fmla="*/ 6384904 w 637"/>
                <a:gd name="T97" fmla="*/ 5960004 h 638"/>
                <a:gd name="T98" fmla="*/ 6520491 w 637"/>
                <a:gd name="T99" fmla="*/ 6827141 h 638"/>
                <a:gd name="T100" fmla="*/ 6224661 w 637"/>
                <a:gd name="T101" fmla="*/ 7071404 h 6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37"/>
                <a:gd name="T154" fmla="*/ 0 h 638"/>
                <a:gd name="T155" fmla="*/ 637 w 637"/>
                <a:gd name="T156" fmla="*/ 638 h 63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bg2"/>
            </a:solidFill>
            <a:ln w="3175" cap="flat" cmpd="sng" algn="ctr">
              <a:noFill/>
              <a:prstDash val="solid"/>
              <a:round/>
            </a:ln>
          </p:spPr>
          <p:txBody>
            <a:bodyPr lIns="0" rIns="0" anchor="ctr"/>
            <a:lstStyle/>
            <a:p>
              <a:endParaRPr lang="zh-CN" altLang="en-US"/>
            </a:p>
          </p:txBody>
        </p:sp>
        <p:sp>
          <p:nvSpPr>
            <p:cNvPr id="78862" name="Oval 7"/>
            <p:cNvSpPr>
              <a:spLocks noChangeArrowheads="1"/>
            </p:cNvSpPr>
            <p:nvPr/>
          </p:nvSpPr>
          <p:spPr bwMode="auto">
            <a:xfrm>
              <a:off x="3551" y="1427"/>
              <a:ext cx="669" cy="664"/>
            </a:xfrm>
            <a:prstGeom prst="ellipse">
              <a:avLst/>
            </a:prstGeom>
            <a:solidFill>
              <a:srgbClr val="F2F2F2"/>
            </a:solidFill>
            <a:ln w="22225">
              <a:noFill/>
              <a:round/>
            </a:ln>
          </p:spPr>
          <p:txBody>
            <a:bodyPr anchor="ctr" anchorCtr="1"/>
            <a:lstStyle/>
            <a:p>
              <a:pPr algn="ctr" defTabSz="914400">
                <a:buFont typeface="Arial" panose="020B0604020202020204" pitchFamily="34" charset="0"/>
                <a:buNone/>
              </a:pPr>
              <a:endParaRPr lang="zh-CN" altLang="en-US" sz="1200" b="0">
                <a:solidFill>
                  <a:schemeClr val="bg2"/>
                </a:solidFill>
                <a:sym typeface="造字工房悦黑体验版常规体" pitchFamily="50" charset="-122"/>
              </a:endParaRPr>
            </a:p>
            <a:p>
              <a:pPr algn="ctr" defTabSz="914400">
                <a:buFont typeface="Arial" panose="020B0604020202020204" pitchFamily="34" charset="0"/>
                <a:buNone/>
              </a:pPr>
              <a:r>
                <a:rPr lang="zh-CN" altLang="en-US" sz="1200" b="0">
                  <a:solidFill>
                    <a:schemeClr val="bg2"/>
                  </a:solidFill>
                  <a:sym typeface="造字工房悦黑体验版常规体" pitchFamily="50" charset="-122"/>
                </a:rPr>
                <a:t>输入您想要的文字内容</a:t>
              </a:r>
              <a:endParaRPr lang="zh-CN" altLang="en-US" sz="1200" b="0">
                <a:solidFill>
                  <a:schemeClr val="bg2"/>
                </a:solidFill>
                <a:sym typeface="造字工房悦黑体验版常规体" pitchFamily="50" charset="-122"/>
              </a:endParaRPr>
            </a:p>
            <a:p>
              <a:pPr algn="ctr" defTabSz="914400">
                <a:buFont typeface="Arial" panose="020B0604020202020204" pitchFamily="34" charset="0"/>
                <a:buNone/>
              </a:pPr>
              <a:endParaRPr lang="en-US" altLang="zh-CN" sz="1200" b="0">
                <a:solidFill>
                  <a:srgbClr val="C00000"/>
                </a:solidFill>
                <a:latin typeface="Calibri" panose="020F0502020204030204" pitchFamily="34" charset="0"/>
              </a:endParaRPr>
            </a:p>
          </p:txBody>
        </p:sp>
      </p:grpSp>
      <p:grpSp>
        <p:nvGrpSpPr>
          <p:cNvPr id="96299" name="Group 43"/>
          <p:cNvGrpSpPr/>
          <p:nvPr/>
        </p:nvGrpSpPr>
        <p:grpSpPr bwMode="auto">
          <a:xfrm>
            <a:off x="1116013" y="2176463"/>
            <a:ext cx="2039937" cy="2044700"/>
            <a:chOff x="703" y="1371"/>
            <a:chExt cx="1285" cy="1288"/>
          </a:xfrm>
        </p:grpSpPr>
        <p:sp>
          <p:nvSpPr>
            <p:cNvPr id="78859" name="Freeform 8"/>
            <p:cNvSpPr/>
            <p:nvPr/>
          </p:nvSpPr>
          <p:spPr bwMode="auto">
            <a:xfrm>
              <a:off x="703" y="1371"/>
              <a:ext cx="1285" cy="1288"/>
            </a:xfrm>
            <a:custGeom>
              <a:avLst/>
              <a:gdLst>
                <a:gd name="T0" fmla="*/ 6065346 w 808"/>
                <a:gd name="T1" fmla="*/ 7136055 h 810"/>
                <a:gd name="T2" fmla="*/ 5714029 w 808"/>
                <a:gd name="T3" fmla="*/ 7332276 h 810"/>
                <a:gd name="T4" fmla="*/ 5528041 w 808"/>
                <a:gd name="T5" fmla="*/ 8148118 h 810"/>
                <a:gd name="T6" fmla="*/ 5259387 w 808"/>
                <a:gd name="T7" fmla="*/ 8230740 h 810"/>
                <a:gd name="T8" fmla="*/ 4649754 w 808"/>
                <a:gd name="T9" fmla="*/ 7652413 h 810"/>
                <a:gd name="T10" fmla="*/ 4391437 w 808"/>
                <a:gd name="T11" fmla="*/ 7683395 h 810"/>
                <a:gd name="T12" fmla="*/ 3905793 w 808"/>
                <a:gd name="T13" fmla="*/ 8364985 h 810"/>
                <a:gd name="T14" fmla="*/ 3626805 w 808"/>
                <a:gd name="T15" fmla="*/ 8334003 h 810"/>
                <a:gd name="T16" fmla="*/ 3275493 w 808"/>
                <a:gd name="T17" fmla="*/ 7569803 h 810"/>
                <a:gd name="T18" fmla="*/ 3017174 w 808"/>
                <a:gd name="T19" fmla="*/ 7497509 h 810"/>
                <a:gd name="T20" fmla="*/ 2324878 w 808"/>
                <a:gd name="T21" fmla="*/ 7941580 h 810"/>
                <a:gd name="T22" fmla="*/ 2056224 w 808"/>
                <a:gd name="T23" fmla="*/ 7796993 h 810"/>
                <a:gd name="T24" fmla="*/ 2035558 w 808"/>
                <a:gd name="T25" fmla="*/ 6970829 h 810"/>
                <a:gd name="T26" fmla="*/ 1828904 w 808"/>
                <a:gd name="T27" fmla="*/ 6795260 h 810"/>
                <a:gd name="T28" fmla="*/ 1022946 w 808"/>
                <a:gd name="T29" fmla="*/ 6939840 h 810"/>
                <a:gd name="T30" fmla="*/ 836953 w 808"/>
                <a:gd name="T31" fmla="*/ 6702321 h 810"/>
                <a:gd name="T32" fmla="*/ 1064277 w 808"/>
                <a:gd name="T33" fmla="*/ 5814181 h 810"/>
                <a:gd name="T34" fmla="*/ 950615 w 808"/>
                <a:gd name="T35" fmla="*/ 5576661 h 810"/>
                <a:gd name="T36" fmla="*/ 165324 w 808"/>
                <a:gd name="T37" fmla="*/ 5380447 h 810"/>
                <a:gd name="T38" fmla="*/ 692295 w 808"/>
                <a:gd name="T39" fmla="*/ 4760814 h 810"/>
                <a:gd name="T40" fmla="*/ 661301 w 808"/>
                <a:gd name="T41" fmla="*/ 4502638 h 810"/>
                <a:gd name="T42" fmla="*/ 640635 w 808"/>
                <a:gd name="T43" fmla="*/ 4234130 h 810"/>
                <a:gd name="T44" fmla="*/ 10334 w 808"/>
                <a:gd name="T45" fmla="*/ 3738428 h 810"/>
                <a:gd name="T46" fmla="*/ 723296 w 808"/>
                <a:gd name="T47" fmla="*/ 3387304 h 810"/>
                <a:gd name="T48" fmla="*/ 805957 w 808"/>
                <a:gd name="T49" fmla="*/ 3129129 h 810"/>
                <a:gd name="T50" fmla="*/ 888621 w 808"/>
                <a:gd name="T51" fmla="*/ 2870949 h 810"/>
                <a:gd name="T52" fmla="*/ 495973 w 808"/>
                <a:gd name="T53" fmla="*/ 2189354 h 810"/>
                <a:gd name="T54" fmla="*/ 1291600 w 808"/>
                <a:gd name="T55" fmla="*/ 2127393 h 810"/>
                <a:gd name="T56" fmla="*/ 1446590 w 808"/>
                <a:gd name="T57" fmla="*/ 1920849 h 810"/>
                <a:gd name="T58" fmla="*/ 1622247 w 808"/>
                <a:gd name="T59" fmla="*/ 1714306 h 810"/>
                <a:gd name="T60" fmla="*/ 1529255 w 808"/>
                <a:gd name="T61" fmla="*/ 939769 h 810"/>
                <a:gd name="T62" fmla="*/ 2283545 w 808"/>
                <a:gd name="T63" fmla="*/ 1177297 h 810"/>
                <a:gd name="T64" fmla="*/ 2634862 w 808"/>
                <a:gd name="T65" fmla="*/ 981078 h 810"/>
                <a:gd name="T66" fmla="*/ 2810521 w 808"/>
                <a:gd name="T67" fmla="*/ 216871 h 810"/>
                <a:gd name="T68" fmla="*/ 3120501 w 808"/>
                <a:gd name="T69" fmla="*/ 123926 h 810"/>
                <a:gd name="T70" fmla="*/ 3699140 w 808"/>
                <a:gd name="T71" fmla="*/ 650612 h 810"/>
                <a:gd name="T72" fmla="*/ 3957454 w 808"/>
                <a:gd name="T73" fmla="*/ 629959 h 810"/>
                <a:gd name="T74" fmla="*/ 4412099 w 808"/>
                <a:gd name="T75" fmla="*/ 0 h 810"/>
                <a:gd name="T76" fmla="*/ 4742747 w 808"/>
                <a:gd name="T77" fmla="*/ 30982 h 810"/>
                <a:gd name="T78" fmla="*/ 5073396 w 808"/>
                <a:gd name="T79" fmla="*/ 733228 h 810"/>
                <a:gd name="T80" fmla="*/ 5321385 w 808"/>
                <a:gd name="T81" fmla="*/ 805517 h 810"/>
                <a:gd name="T82" fmla="*/ 5982680 w 808"/>
                <a:gd name="T83" fmla="*/ 402756 h 810"/>
                <a:gd name="T84" fmla="*/ 6272002 w 808"/>
                <a:gd name="T85" fmla="*/ 557666 h 810"/>
                <a:gd name="T86" fmla="*/ 6313332 w 808"/>
                <a:gd name="T87" fmla="*/ 1342529 h 810"/>
                <a:gd name="T88" fmla="*/ 6509654 w 808"/>
                <a:gd name="T89" fmla="*/ 1507763 h 810"/>
                <a:gd name="T90" fmla="*/ 7284609 w 808"/>
                <a:gd name="T91" fmla="*/ 1383840 h 810"/>
                <a:gd name="T92" fmla="*/ 7491265 w 808"/>
                <a:gd name="T93" fmla="*/ 1631689 h 810"/>
                <a:gd name="T94" fmla="*/ 7284609 w 808"/>
                <a:gd name="T95" fmla="*/ 2488841 h 810"/>
                <a:gd name="T96" fmla="*/ 7398274 w 808"/>
                <a:gd name="T97" fmla="*/ 2726368 h 810"/>
                <a:gd name="T98" fmla="*/ 8173230 w 808"/>
                <a:gd name="T99" fmla="*/ 2943239 h 810"/>
                <a:gd name="T100" fmla="*/ 7646260 w 808"/>
                <a:gd name="T101" fmla="*/ 3542210 h 810"/>
                <a:gd name="T102" fmla="*/ 7687590 w 808"/>
                <a:gd name="T103" fmla="*/ 3800389 h 810"/>
                <a:gd name="T104" fmla="*/ 7697921 w 808"/>
                <a:gd name="T105" fmla="*/ 4079224 h 810"/>
                <a:gd name="T106" fmla="*/ 8338557 w 808"/>
                <a:gd name="T107" fmla="*/ 4564602 h 810"/>
                <a:gd name="T108" fmla="*/ 7615261 w 808"/>
                <a:gd name="T109" fmla="*/ 4926050 h 810"/>
                <a:gd name="T110" fmla="*/ 7542932 w 808"/>
                <a:gd name="T111" fmla="*/ 5184229 h 810"/>
                <a:gd name="T112" fmla="*/ 7460272 w 808"/>
                <a:gd name="T113" fmla="*/ 5432081 h 810"/>
                <a:gd name="T114" fmla="*/ 7873584 w 808"/>
                <a:gd name="T115" fmla="*/ 6144650 h 810"/>
                <a:gd name="T116" fmla="*/ 7057285 w 808"/>
                <a:gd name="T117" fmla="*/ 6185962 h 810"/>
                <a:gd name="T118" fmla="*/ 6902296 w 808"/>
                <a:gd name="T119" fmla="*/ 6402829 h 810"/>
                <a:gd name="T120" fmla="*/ 6726645 w 808"/>
                <a:gd name="T121" fmla="*/ 6599047 h 810"/>
                <a:gd name="T122" fmla="*/ 6840304 w 808"/>
                <a:gd name="T123" fmla="*/ 7414893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round/>
            </a:ln>
          </p:spPr>
          <p:txBody>
            <a:bodyPr lIns="0" rIns="0" anchor="ctr"/>
            <a:lstStyle/>
            <a:p>
              <a:endParaRPr lang="zh-CN" altLang="en-US"/>
            </a:p>
          </p:txBody>
        </p:sp>
        <p:sp>
          <p:nvSpPr>
            <p:cNvPr id="78860" name="Oval 9"/>
            <p:cNvSpPr>
              <a:spLocks noChangeArrowheads="1"/>
            </p:cNvSpPr>
            <p:nvPr/>
          </p:nvSpPr>
          <p:spPr bwMode="auto">
            <a:xfrm>
              <a:off x="918" y="1588"/>
              <a:ext cx="853" cy="853"/>
            </a:xfrm>
            <a:prstGeom prst="ellipse">
              <a:avLst/>
            </a:prstGeom>
            <a:solidFill>
              <a:srgbClr val="F2F2F2"/>
            </a:solidFill>
            <a:ln w="22225">
              <a:noFill/>
              <a:round/>
            </a:ln>
          </p:spPr>
          <p:txBody>
            <a:bodyPr anchor="ctr"/>
            <a:lstStyle/>
            <a:p>
              <a:pPr algn="ctr" defTabSz="1006475">
                <a:buFont typeface="Arial" panose="020B0604020202020204" pitchFamily="34" charset="0"/>
                <a:buNone/>
              </a:pPr>
              <a:endParaRPr lang="zh-CN" altLang="en-US" sz="1400" b="0">
                <a:solidFill>
                  <a:schemeClr val="bg2"/>
                </a:solidFill>
                <a:sym typeface="造字工房悦黑体验版常规体" pitchFamily="50" charset="-122"/>
              </a:endParaRPr>
            </a:p>
            <a:p>
              <a:pPr algn="ctr" defTabSz="1006475">
                <a:buFont typeface="Arial" panose="020B0604020202020204" pitchFamily="34" charset="0"/>
                <a:buNone/>
              </a:pPr>
              <a:r>
                <a:rPr lang="zh-CN" altLang="en-US" sz="1400" b="0">
                  <a:solidFill>
                    <a:schemeClr val="bg2"/>
                  </a:solidFill>
                  <a:sym typeface="造字工房悦黑体验版常规体" pitchFamily="50" charset="-122"/>
                </a:rPr>
                <a:t>输入您想要的文字内容</a:t>
              </a:r>
              <a:endParaRPr lang="zh-CN" altLang="en-US" sz="1400" b="0">
                <a:solidFill>
                  <a:schemeClr val="bg2"/>
                </a:solidFill>
                <a:sym typeface="造字工房悦黑体验版常规体" pitchFamily="50" charset="-122"/>
              </a:endParaRPr>
            </a:p>
            <a:p>
              <a:pPr algn="ctr" defTabSz="1006475">
                <a:buFont typeface="Arial" panose="020B0604020202020204" pitchFamily="34" charset="0"/>
                <a:buNone/>
              </a:pPr>
              <a:endParaRPr lang="en-US" altLang="zh-CN" sz="1400" b="0">
                <a:solidFill>
                  <a:schemeClr val="bg2"/>
                </a:solidFill>
                <a:latin typeface="Calibri" panose="020F0502020204030204" pitchFamily="34" charset="0"/>
              </a:endParaRPr>
            </a:p>
          </p:txBody>
        </p:sp>
      </p:grpSp>
      <p:sp>
        <p:nvSpPr>
          <p:cNvPr id="15" name="TextBox 53"/>
          <p:cNvSpPr txBox="1">
            <a:spLocks noChangeArrowheads="1"/>
          </p:cNvSpPr>
          <p:nvPr/>
        </p:nvSpPr>
        <p:spPr bwMode="auto">
          <a:xfrm>
            <a:off x="1312863" y="1739900"/>
            <a:ext cx="1697037"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bg2"/>
                </a:solidFill>
                <a:latin typeface="微软雅黑" panose="020B0503020204020204" pitchFamily="34" charset="-122"/>
                <a:ea typeface="宋体" panose="02010600030101010101" pitchFamily="2" charset="-122"/>
              </a:rPr>
              <a:t>添加标题内容</a:t>
            </a:r>
            <a:endParaRPr lang="zh-CN" altLang="en-US" sz="1600" b="0">
              <a:solidFill>
                <a:schemeClr val="bg2"/>
              </a:solidFill>
              <a:ea typeface="宋体" panose="02010600030101010101" pitchFamily="2" charset="-122"/>
            </a:endParaRPr>
          </a:p>
        </p:txBody>
      </p:sp>
      <p:sp>
        <p:nvSpPr>
          <p:cNvPr id="16" name="TextBox 53"/>
          <p:cNvSpPr txBox="1">
            <a:spLocks noChangeArrowheads="1"/>
          </p:cNvSpPr>
          <p:nvPr/>
        </p:nvSpPr>
        <p:spPr bwMode="auto">
          <a:xfrm>
            <a:off x="3492500" y="1909763"/>
            <a:ext cx="1700213" cy="590550"/>
          </a:xfrm>
          <a:prstGeom prst="rect">
            <a:avLst/>
          </a:prstGeom>
          <a:noFill/>
          <a:ln w="9525">
            <a:noFill/>
            <a:miter lim="800000"/>
          </a:ln>
        </p:spPr>
        <p:txBody>
          <a:bodyPr lIns="100803" tIns="50402" rIns="100803" bIns="50402">
            <a:spAutoFit/>
          </a:bodyPr>
          <a:lstStyle/>
          <a:p>
            <a:pPr algn="ctr" defTabSz="1006475"/>
            <a:r>
              <a:rPr lang="zh-CN" altLang="en-US" sz="1600">
                <a:solidFill>
                  <a:schemeClr val="tx2"/>
                </a:solidFill>
              </a:rPr>
              <a:t>添加标题内容</a:t>
            </a:r>
            <a:endParaRPr lang="zh-CN" altLang="en-US" sz="1600" b="0">
              <a:solidFill>
                <a:schemeClr val="tx2"/>
              </a:solidFill>
            </a:endParaRPr>
          </a:p>
          <a:p>
            <a:pPr algn="ctr" defTabSz="1006475"/>
            <a:endParaRPr lang="zh-CN" altLang="en-US" sz="1600" b="0">
              <a:solidFill>
                <a:schemeClr val="tx2"/>
              </a:solidFill>
              <a:ea typeface="宋体" panose="02010600030101010101" pitchFamily="2" charset="-122"/>
            </a:endParaRPr>
          </a:p>
        </p:txBody>
      </p:sp>
      <p:sp>
        <p:nvSpPr>
          <p:cNvPr id="17" name="TextBox 53"/>
          <p:cNvSpPr txBox="1">
            <a:spLocks noChangeArrowheads="1"/>
          </p:cNvSpPr>
          <p:nvPr/>
        </p:nvSpPr>
        <p:spPr bwMode="auto">
          <a:xfrm>
            <a:off x="6948488" y="2243138"/>
            <a:ext cx="1485900"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tx2"/>
                </a:solidFill>
              </a:rPr>
              <a:t>添加标题内容</a:t>
            </a:r>
            <a:endParaRPr lang="zh-CN" altLang="en-US" sz="1600">
              <a:solidFill>
                <a:schemeClr val="tx2"/>
              </a:solidFill>
            </a:endParaRPr>
          </a:p>
        </p:txBody>
      </p:sp>
      <p:grpSp>
        <p:nvGrpSpPr>
          <p:cNvPr id="96302" name="Group 46"/>
          <p:cNvGrpSpPr/>
          <p:nvPr/>
        </p:nvGrpSpPr>
        <p:grpSpPr bwMode="auto">
          <a:xfrm>
            <a:off x="6765925" y="2819400"/>
            <a:ext cx="1627188" cy="1631950"/>
            <a:chOff x="4262" y="1776"/>
            <a:chExt cx="1025" cy="1028"/>
          </a:xfrm>
        </p:grpSpPr>
        <p:sp>
          <p:nvSpPr>
            <p:cNvPr id="78857" name="Freeform 8"/>
            <p:cNvSpPr/>
            <p:nvPr/>
          </p:nvSpPr>
          <p:spPr bwMode="auto">
            <a:xfrm>
              <a:off x="4262" y="1776"/>
              <a:ext cx="1025" cy="1028"/>
            </a:xfrm>
            <a:custGeom>
              <a:avLst/>
              <a:gdLst>
                <a:gd name="T0" fmla="*/ 3078349 w 808"/>
                <a:gd name="T1" fmla="*/ 3628193 h 810"/>
                <a:gd name="T2" fmla="*/ 2900045 w 808"/>
                <a:gd name="T3" fmla="*/ 3727952 h 810"/>
                <a:gd name="T4" fmla="*/ 2805649 w 808"/>
                <a:gd name="T5" fmla="*/ 4142751 h 810"/>
                <a:gd name="T6" fmla="*/ 2669301 w 808"/>
                <a:gd name="T7" fmla="*/ 4184757 h 810"/>
                <a:gd name="T8" fmla="*/ 2359891 w 808"/>
                <a:gd name="T9" fmla="*/ 3890724 h 810"/>
                <a:gd name="T10" fmla="*/ 2228789 w 808"/>
                <a:gd name="T11" fmla="*/ 3906476 h 810"/>
                <a:gd name="T12" fmla="*/ 1982311 w 808"/>
                <a:gd name="T13" fmla="*/ 4253016 h 810"/>
                <a:gd name="T14" fmla="*/ 1840715 w 808"/>
                <a:gd name="T15" fmla="*/ 4237264 h 810"/>
                <a:gd name="T16" fmla="*/ 1662414 w 808"/>
                <a:gd name="T17" fmla="*/ 3848720 h 810"/>
                <a:gd name="T18" fmla="*/ 1531308 w 808"/>
                <a:gd name="T19" fmla="*/ 3811964 h 810"/>
                <a:gd name="T20" fmla="*/ 1179946 w 808"/>
                <a:gd name="T21" fmla="*/ 4037743 h 810"/>
                <a:gd name="T22" fmla="*/ 1043596 w 808"/>
                <a:gd name="T23" fmla="*/ 3964232 h 810"/>
                <a:gd name="T24" fmla="*/ 1033109 w 808"/>
                <a:gd name="T25" fmla="*/ 3544181 h 810"/>
                <a:gd name="T26" fmla="*/ 928225 w 808"/>
                <a:gd name="T27" fmla="*/ 3454923 h 810"/>
                <a:gd name="T28" fmla="*/ 519176 w 808"/>
                <a:gd name="T29" fmla="*/ 3528429 h 810"/>
                <a:gd name="T30" fmla="*/ 424779 w 808"/>
                <a:gd name="T31" fmla="*/ 3407663 h 810"/>
                <a:gd name="T32" fmla="*/ 540155 w 808"/>
                <a:gd name="T33" fmla="*/ 2956110 h 810"/>
                <a:gd name="T34" fmla="*/ 482467 w 808"/>
                <a:gd name="T35" fmla="*/ 2835346 h 810"/>
                <a:gd name="T36" fmla="*/ 83908 w 808"/>
                <a:gd name="T37" fmla="*/ 2735582 h 810"/>
                <a:gd name="T38" fmla="*/ 351362 w 808"/>
                <a:gd name="T39" fmla="*/ 2420544 h 810"/>
                <a:gd name="T40" fmla="*/ 335629 w 808"/>
                <a:gd name="T41" fmla="*/ 2289280 h 810"/>
                <a:gd name="T42" fmla="*/ 325141 w 808"/>
                <a:gd name="T43" fmla="*/ 2152761 h 810"/>
                <a:gd name="T44" fmla="*/ 5244 w 808"/>
                <a:gd name="T45" fmla="*/ 1900731 h 810"/>
                <a:gd name="T46" fmla="*/ 367096 w 808"/>
                <a:gd name="T47" fmla="*/ 1722210 h 810"/>
                <a:gd name="T48" fmla="*/ 409049 w 808"/>
                <a:gd name="T49" fmla="*/ 1590946 h 810"/>
                <a:gd name="T50" fmla="*/ 451003 w 808"/>
                <a:gd name="T51" fmla="*/ 1459678 h 810"/>
                <a:gd name="T52" fmla="*/ 251722 w 808"/>
                <a:gd name="T53" fmla="*/ 1113135 h 810"/>
                <a:gd name="T54" fmla="*/ 655526 w 808"/>
                <a:gd name="T55" fmla="*/ 1081632 h 810"/>
                <a:gd name="T56" fmla="*/ 734189 w 808"/>
                <a:gd name="T57" fmla="*/ 976619 h 810"/>
                <a:gd name="T58" fmla="*/ 823341 w 808"/>
                <a:gd name="T59" fmla="*/ 871606 h 810"/>
                <a:gd name="T60" fmla="*/ 776142 w 808"/>
                <a:gd name="T61" fmla="*/ 477808 h 810"/>
                <a:gd name="T62" fmla="*/ 1158968 w 808"/>
                <a:gd name="T63" fmla="*/ 598574 h 810"/>
                <a:gd name="T64" fmla="*/ 1337273 w 808"/>
                <a:gd name="T65" fmla="*/ 498810 h 810"/>
                <a:gd name="T66" fmla="*/ 1426425 w 808"/>
                <a:gd name="T67" fmla="*/ 110264 h 810"/>
                <a:gd name="T68" fmla="*/ 1583751 w 808"/>
                <a:gd name="T69" fmla="*/ 63009 h 810"/>
                <a:gd name="T70" fmla="*/ 1877427 w 808"/>
                <a:gd name="T71" fmla="*/ 330790 h 810"/>
                <a:gd name="T72" fmla="*/ 2008529 w 808"/>
                <a:gd name="T73" fmla="*/ 320291 h 810"/>
                <a:gd name="T74" fmla="*/ 2239275 w 808"/>
                <a:gd name="T75" fmla="*/ 0 h 810"/>
                <a:gd name="T76" fmla="*/ 2407089 w 808"/>
                <a:gd name="T77" fmla="*/ 15753 h 810"/>
                <a:gd name="T78" fmla="*/ 2574904 w 808"/>
                <a:gd name="T79" fmla="*/ 372795 h 810"/>
                <a:gd name="T80" fmla="*/ 2700764 w 808"/>
                <a:gd name="T81" fmla="*/ 409551 h 810"/>
                <a:gd name="T82" fmla="*/ 3036395 w 808"/>
                <a:gd name="T83" fmla="*/ 204774 h 810"/>
                <a:gd name="T84" fmla="*/ 3183232 w 808"/>
                <a:gd name="T85" fmla="*/ 283536 h 810"/>
                <a:gd name="T86" fmla="*/ 3204209 w 808"/>
                <a:gd name="T87" fmla="*/ 682582 h 810"/>
                <a:gd name="T88" fmla="*/ 3303847 w 808"/>
                <a:gd name="T89" fmla="*/ 766592 h 810"/>
                <a:gd name="T90" fmla="*/ 3697162 w 808"/>
                <a:gd name="T91" fmla="*/ 703587 h 810"/>
                <a:gd name="T92" fmla="*/ 3802050 w 808"/>
                <a:gd name="T93" fmla="*/ 829602 h 810"/>
                <a:gd name="T94" fmla="*/ 3697162 w 808"/>
                <a:gd name="T95" fmla="*/ 1265404 h 810"/>
                <a:gd name="T96" fmla="*/ 3754849 w 808"/>
                <a:gd name="T97" fmla="*/ 1386168 h 810"/>
                <a:gd name="T98" fmla="*/ 4148165 w 808"/>
                <a:gd name="T99" fmla="*/ 1496433 h 810"/>
                <a:gd name="T100" fmla="*/ 3880711 w 808"/>
                <a:gd name="T101" fmla="*/ 1800969 h 810"/>
                <a:gd name="T102" fmla="*/ 3901688 w 808"/>
                <a:gd name="T103" fmla="*/ 1932235 h 810"/>
                <a:gd name="T104" fmla="*/ 3906932 w 808"/>
                <a:gd name="T105" fmla="*/ 2074003 h 810"/>
                <a:gd name="T106" fmla="*/ 4232070 w 808"/>
                <a:gd name="T107" fmla="*/ 2320784 h 810"/>
                <a:gd name="T108" fmla="*/ 3864978 w 808"/>
                <a:gd name="T109" fmla="*/ 2504556 h 810"/>
                <a:gd name="T110" fmla="*/ 3828269 w 808"/>
                <a:gd name="T111" fmla="*/ 2635821 h 810"/>
                <a:gd name="T112" fmla="*/ 3786315 w 808"/>
                <a:gd name="T113" fmla="*/ 2761835 h 810"/>
                <a:gd name="T114" fmla="*/ 3996084 w 808"/>
                <a:gd name="T115" fmla="*/ 3124130 h 810"/>
                <a:gd name="T116" fmla="*/ 3581792 w 808"/>
                <a:gd name="T117" fmla="*/ 3145132 h 810"/>
                <a:gd name="T118" fmla="*/ 3503128 w 808"/>
                <a:gd name="T119" fmla="*/ 3255397 h 810"/>
                <a:gd name="T120" fmla="*/ 3413978 w 808"/>
                <a:gd name="T121" fmla="*/ 3355156 h 810"/>
                <a:gd name="T122" fmla="*/ 3471663 w 808"/>
                <a:gd name="T123" fmla="*/ 3769960 h 8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8"/>
                <a:gd name="T187" fmla="*/ 0 h 810"/>
                <a:gd name="T188" fmla="*/ 808 w 808"/>
                <a:gd name="T189" fmla="*/ 810 h 8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tx2"/>
            </a:solidFill>
            <a:ln w="3175" cap="flat" cmpd="sng" algn="ctr">
              <a:noFill/>
              <a:prstDash val="solid"/>
              <a:round/>
            </a:ln>
          </p:spPr>
          <p:txBody>
            <a:bodyPr lIns="0" rIns="0" anchor="ctr"/>
            <a:lstStyle/>
            <a:p>
              <a:endParaRPr lang="zh-CN" altLang="en-US"/>
            </a:p>
          </p:txBody>
        </p:sp>
        <p:sp>
          <p:nvSpPr>
            <p:cNvPr id="78858" name="Oval 9"/>
            <p:cNvSpPr>
              <a:spLocks noChangeArrowheads="1"/>
            </p:cNvSpPr>
            <p:nvPr/>
          </p:nvSpPr>
          <p:spPr bwMode="auto">
            <a:xfrm>
              <a:off x="4433" y="1949"/>
              <a:ext cx="681" cy="681"/>
            </a:xfrm>
            <a:prstGeom prst="ellipse">
              <a:avLst/>
            </a:prstGeom>
            <a:solidFill>
              <a:srgbClr val="F2F2F2"/>
            </a:solidFill>
            <a:ln w="22225">
              <a:noFill/>
              <a:round/>
            </a:ln>
          </p:spPr>
          <p:txBody>
            <a:bodyPr anchor="ctr"/>
            <a:lstStyle/>
            <a:p>
              <a:pPr algn="ctr" defTabSz="1006475">
                <a:buFont typeface="Arial" panose="020B0604020202020204" pitchFamily="34" charset="0"/>
                <a:buNone/>
              </a:pPr>
              <a:r>
                <a:rPr lang="zh-CN" altLang="en-US" sz="1200" b="0">
                  <a:solidFill>
                    <a:schemeClr val="bg2"/>
                  </a:solidFill>
                  <a:sym typeface="造字工房悦黑体验版常规体" pitchFamily="50" charset="-122"/>
                </a:rPr>
                <a:t>输入您想要的文字内容</a:t>
              </a:r>
              <a:endParaRPr lang="zh-CN" altLang="en-US" sz="1200" b="0">
                <a:solidFill>
                  <a:schemeClr val="bg2"/>
                </a:solidFill>
                <a:sym typeface="造字工房悦黑体验版常规体" pitchFamily="50" charset="-122"/>
              </a:endParaRPr>
            </a:p>
          </p:txBody>
        </p:sp>
      </p:grpSp>
      <p:sp>
        <p:nvSpPr>
          <p:cNvPr id="21" name="TextBox 53"/>
          <p:cNvSpPr txBox="1">
            <a:spLocks noChangeArrowheads="1"/>
          </p:cNvSpPr>
          <p:nvPr/>
        </p:nvSpPr>
        <p:spPr bwMode="auto">
          <a:xfrm>
            <a:off x="5364163" y="1476375"/>
            <a:ext cx="1700212" cy="346075"/>
          </a:xfrm>
          <a:prstGeom prst="rect">
            <a:avLst/>
          </a:prstGeom>
          <a:noFill/>
          <a:ln w="9525">
            <a:noFill/>
            <a:miter lim="800000"/>
          </a:ln>
        </p:spPr>
        <p:txBody>
          <a:bodyPr lIns="100803" tIns="50402" rIns="100803" bIns="50402">
            <a:spAutoFit/>
          </a:bodyPr>
          <a:lstStyle/>
          <a:p>
            <a:pPr algn="ctr" defTabSz="1006475"/>
            <a:r>
              <a:rPr lang="zh-CN" altLang="en-US" sz="1600">
                <a:solidFill>
                  <a:schemeClr val="bg2"/>
                </a:solidFill>
              </a:rPr>
              <a:t>添加标题内容</a:t>
            </a:r>
            <a:endParaRPr lang="zh-CN" altLang="en-US" sz="1600">
              <a:solidFill>
                <a:schemeClr val="bg2"/>
              </a:solidFill>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96299"/>
                                        </p:tgtEl>
                                        <p:attrNameLst>
                                          <p:attrName>style.visibility</p:attrName>
                                        </p:attrNameLst>
                                      </p:cBhvr>
                                      <p:to>
                                        <p:strVal val="visible"/>
                                      </p:to>
                                    </p:set>
                                    <p:anim calcmode="lin" valueType="num">
                                      <p:cBhvr>
                                        <p:cTn id="28" dur="1000" fill="hold"/>
                                        <p:tgtEl>
                                          <p:spTgt spid="96299"/>
                                        </p:tgtEl>
                                        <p:attrNameLst>
                                          <p:attrName>ppt_w</p:attrName>
                                        </p:attrNameLst>
                                      </p:cBhvr>
                                      <p:tavLst>
                                        <p:tav tm="0">
                                          <p:val>
                                            <p:fltVal val="0"/>
                                          </p:val>
                                        </p:tav>
                                        <p:tav tm="100000">
                                          <p:val>
                                            <p:strVal val="#ppt_w"/>
                                          </p:val>
                                        </p:tav>
                                      </p:tavLst>
                                    </p:anim>
                                    <p:anim calcmode="lin" valueType="num">
                                      <p:cBhvr>
                                        <p:cTn id="29" dur="1000" fill="hold"/>
                                        <p:tgtEl>
                                          <p:spTgt spid="96299"/>
                                        </p:tgtEl>
                                        <p:attrNameLst>
                                          <p:attrName>ppt_h</p:attrName>
                                        </p:attrNameLst>
                                      </p:cBhvr>
                                      <p:tavLst>
                                        <p:tav tm="0">
                                          <p:val>
                                            <p:fltVal val="0"/>
                                          </p:val>
                                        </p:tav>
                                        <p:tav tm="100000">
                                          <p:val>
                                            <p:strVal val="#ppt_h"/>
                                          </p:val>
                                        </p:tav>
                                      </p:tavLst>
                                    </p:anim>
                                    <p:anim calcmode="lin" valueType="num">
                                      <p:cBhvr>
                                        <p:cTn id="30" dur="1000" fill="hold"/>
                                        <p:tgtEl>
                                          <p:spTgt spid="96299"/>
                                        </p:tgtEl>
                                        <p:attrNameLst>
                                          <p:attrName>style.rotation</p:attrName>
                                        </p:attrNameLst>
                                      </p:cBhvr>
                                      <p:tavLst>
                                        <p:tav tm="0">
                                          <p:val>
                                            <p:fltVal val="360"/>
                                          </p:val>
                                        </p:tav>
                                        <p:tav tm="100000">
                                          <p:val>
                                            <p:fltVal val="0"/>
                                          </p:val>
                                        </p:tav>
                                      </p:tavLst>
                                    </p:anim>
                                    <p:animEffect transition="in" filter="fade">
                                      <p:cBhvr>
                                        <p:cTn id="31" dur="1000"/>
                                        <p:tgtEl>
                                          <p:spTgt spid="96299"/>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96300"/>
                                        </p:tgtEl>
                                        <p:attrNameLst>
                                          <p:attrName>style.visibility</p:attrName>
                                        </p:attrNameLst>
                                      </p:cBhvr>
                                      <p:to>
                                        <p:strVal val="visible"/>
                                      </p:to>
                                    </p:set>
                                    <p:anim calcmode="lin" valueType="num">
                                      <p:cBhvr>
                                        <p:cTn id="34" dur="1000" fill="hold"/>
                                        <p:tgtEl>
                                          <p:spTgt spid="96300"/>
                                        </p:tgtEl>
                                        <p:attrNameLst>
                                          <p:attrName>ppt_w</p:attrName>
                                        </p:attrNameLst>
                                      </p:cBhvr>
                                      <p:tavLst>
                                        <p:tav tm="0">
                                          <p:val>
                                            <p:fltVal val="0"/>
                                          </p:val>
                                        </p:tav>
                                        <p:tav tm="100000">
                                          <p:val>
                                            <p:strVal val="#ppt_w"/>
                                          </p:val>
                                        </p:tav>
                                      </p:tavLst>
                                    </p:anim>
                                    <p:anim calcmode="lin" valueType="num">
                                      <p:cBhvr>
                                        <p:cTn id="35" dur="1000" fill="hold"/>
                                        <p:tgtEl>
                                          <p:spTgt spid="96300"/>
                                        </p:tgtEl>
                                        <p:attrNameLst>
                                          <p:attrName>ppt_h</p:attrName>
                                        </p:attrNameLst>
                                      </p:cBhvr>
                                      <p:tavLst>
                                        <p:tav tm="0">
                                          <p:val>
                                            <p:fltVal val="0"/>
                                          </p:val>
                                        </p:tav>
                                        <p:tav tm="100000">
                                          <p:val>
                                            <p:strVal val="#ppt_h"/>
                                          </p:val>
                                        </p:tav>
                                      </p:tavLst>
                                    </p:anim>
                                    <p:anim calcmode="lin" valueType="num">
                                      <p:cBhvr>
                                        <p:cTn id="36" dur="1000" fill="hold"/>
                                        <p:tgtEl>
                                          <p:spTgt spid="96300"/>
                                        </p:tgtEl>
                                        <p:attrNameLst>
                                          <p:attrName>style.rotation</p:attrName>
                                        </p:attrNameLst>
                                      </p:cBhvr>
                                      <p:tavLst>
                                        <p:tav tm="0">
                                          <p:val>
                                            <p:fltVal val="360"/>
                                          </p:val>
                                        </p:tav>
                                        <p:tav tm="100000">
                                          <p:val>
                                            <p:fltVal val="0"/>
                                          </p:val>
                                        </p:tav>
                                      </p:tavLst>
                                    </p:anim>
                                    <p:animEffect transition="in" filter="fade">
                                      <p:cBhvr>
                                        <p:cTn id="37" dur="1000"/>
                                        <p:tgtEl>
                                          <p:spTgt spid="96300"/>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96301"/>
                                        </p:tgtEl>
                                        <p:attrNameLst>
                                          <p:attrName>style.visibility</p:attrName>
                                        </p:attrNameLst>
                                      </p:cBhvr>
                                      <p:to>
                                        <p:strVal val="visible"/>
                                      </p:to>
                                    </p:set>
                                    <p:anim calcmode="lin" valueType="num">
                                      <p:cBhvr>
                                        <p:cTn id="40" dur="1000" fill="hold"/>
                                        <p:tgtEl>
                                          <p:spTgt spid="96301"/>
                                        </p:tgtEl>
                                        <p:attrNameLst>
                                          <p:attrName>ppt_w</p:attrName>
                                        </p:attrNameLst>
                                      </p:cBhvr>
                                      <p:tavLst>
                                        <p:tav tm="0">
                                          <p:val>
                                            <p:fltVal val="0"/>
                                          </p:val>
                                        </p:tav>
                                        <p:tav tm="100000">
                                          <p:val>
                                            <p:strVal val="#ppt_w"/>
                                          </p:val>
                                        </p:tav>
                                      </p:tavLst>
                                    </p:anim>
                                    <p:anim calcmode="lin" valueType="num">
                                      <p:cBhvr>
                                        <p:cTn id="41" dur="1000" fill="hold"/>
                                        <p:tgtEl>
                                          <p:spTgt spid="96301"/>
                                        </p:tgtEl>
                                        <p:attrNameLst>
                                          <p:attrName>ppt_h</p:attrName>
                                        </p:attrNameLst>
                                      </p:cBhvr>
                                      <p:tavLst>
                                        <p:tav tm="0">
                                          <p:val>
                                            <p:fltVal val="0"/>
                                          </p:val>
                                        </p:tav>
                                        <p:tav tm="100000">
                                          <p:val>
                                            <p:strVal val="#ppt_h"/>
                                          </p:val>
                                        </p:tav>
                                      </p:tavLst>
                                    </p:anim>
                                    <p:anim calcmode="lin" valueType="num">
                                      <p:cBhvr>
                                        <p:cTn id="42" dur="1000" fill="hold"/>
                                        <p:tgtEl>
                                          <p:spTgt spid="96301"/>
                                        </p:tgtEl>
                                        <p:attrNameLst>
                                          <p:attrName>style.rotation</p:attrName>
                                        </p:attrNameLst>
                                      </p:cBhvr>
                                      <p:tavLst>
                                        <p:tav tm="0">
                                          <p:val>
                                            <p:fltVal val="360"/>
                                          </p:val>
                                        </p:tav>
                                        <p:tav tm="100000">
                                          <p:val>
                                            <p:fltVal val="0"/>
                                          </p:val>
                                        </p:tav>
                                      </p:tavLst>
                                    </p:anim>
                                    <p:animEffect transition="in" filter="fade">
                                      <p:cBhvr>
                                        <p:cTn id="43" dur="1000"/>
                                        <p:tgtEl>
                                          <p:spTgt spid="96301"/>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96302"/>
                                        </p:tgtEl>
                                        <p:attrNameLst>
                                          <p:attrName>style.visibility</p:attrName>
                                        </p:attrNameLst>
                                      </p:cBhvr>
                                      <p:to>
                                        <p:strVal val="visible"/>
                                      </p:to>
                                    </p:set>
                                    <p:anim calcmode="lin" valueType="num">
                                      <p:cBhvr>
                                        <p:cTn id="46" dur="1000" fill="hold"/>
                                        <p:tgtEl>
                                          <p:spTgt spid="96302"/>
                                        </p:tgtEl>
                                        <p:attrNameLst>
                                          <p:attrName>ppt_w</p:attrName>
                                        </p:attrNameLst>
                                      </p:cBhvr>
                                      <p:tavLst>
                                        <p:tav tm="0">
                                          <p:val>
                                            <p:fltVal val="0"/>
                                          </p:val>
                                        </p:tav>
                                        <p:tav tm="100000">
                                          <p:val>
                                            <p:strVal val="#ppt_w"/>
                                          </p:val>
                                        </p:tav>
                                      </p:tavLst>
                                    </p:anim>
                                    <p:anim calcmode="lin" valueType="num">
                                      <p:cBhvr>
                                        <p:cTn id="47" dur="1000" fill="hold"/>
                                        <p:tgtEl>
                                          <p:spTgt spid="96302"/>
                                        </p:tgtEl>
                                        <p:attrNameLst>
                                          <p:attrName>ppt_h</p:attrName>
                                        </p:attrNameLst>
                                      </p:cBhvr>
                                      <p:tavLst>
                                        <p:tav tm="0">
                                          <p:val>
                                            <p:fltVal val="0"/>
                                          </p:val>
                                        </p:tav>
                                        <p:tav tm="100000">
                                          <p:val>
                                            <p:strVal val="#ppt_h"/>
                                          </p:val>
                                        </p:tav>
                                      </p:tavLst>
                                    </p:anim>
                                    <p:anim calcmode="lin" valueType="num">
                                      <p:cBhvr>
                                        <p:cTn id="48" dur="1000" fill="hold"/>
                                        <p:tgtEl>
                                          <p:spTgt spid="96302"/>
                                        </p:tgtEl>
                                        <p:attrNameLst>
                                          <p:attrName>style.rotation</p:attrName>
                                        </p:attrNameLst>
                                      </p:cBhvr>
                                      <p:tavLst>
                                        <p:tav tm="0">
                                          <p:val>
                                            <p:fltVal val="360"/>
                                          </p:val>
                                        </p:tav>
                                        <p:tav tm="100000">
                                          <p:val>
                                            <p:fltVal val="0"/>
                                          </p:val>
                                        </p:tav>
                                      </p:tavLst>
                                    </p:anim>
                                    <p:animEffect transition="in" filter="fade">
                                      <p:cBhvr>
                                        <p:cTn id="49" dur="1000"/>
                                        <p:tgtEl>
                                          <p:spTgt spid="96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a:cxnSpLocks noChangeShapeType="1"/>
          </p:cNvCxnSpPr>
          <p:nvPr/>
        </p:nvCxnSpPr>
        <p:spPr bwMode="auto">
          <a:xfrm flipH="1">
            <a:off x="2728913" y="3025775"/>
            <a:ext cx="1989137" cy="0"/>
          </a:xfrm>
          <a:prstGeom prst="line">
            <a:avLst/>
          </a:prstGeom>
          <a:noFill/>
          <a:ln w="19050" algn="ctr">
            <a:solidFill>
              <a:schemeClr val="tx2"/>
            </a:solidFill>
            <a:miter lim="800000"/>
            <a:headEnd type="oval" w="med" len="med"/>
            <a:tailEnd type="oval" w="med" len="med"/>
          </a:ln>
        </p:spPr>
      </p:cxnSp>
      <p:sp>
        <p:nvSpPr>
          <p:cNvPr id="7" name="Sev01"/>
          <p:cNvSpPr>
            <a:spLocks noChangeAspect="1"/>
          </p:cNvSpPr>
          <p:nvPr/>
        </p:nvSpPr>
        <p:spPr bwMode="auto">
          <a:xfrm>
            <a:off x="3629025" y="2940050"/>
            <a:ext cx="187325"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8" name="Straight Connector 141"/>
          <p:cNvCxnSpPr>
            <a:cxnSpLocks noChangeShapeType="1"/>
          </p:cNvCxnSpPr>
          <p:nvPr/>
        </p:nvCxnSpPr>
        <p:spPr bwMode="auto">
          <a:xfrm flipH="1">
            <a:off x="4787900" y="3025775"/>
            <a:ext cx="1989138" cy="0"/>
          </a:xfrm>
          <a:prstGeom prst="line">
            <a:avLst/>
          </a:prstGeom>
          <a:noFill/>
          <a:ln w="19050" algn="ctr">
            <a:solidFill>
              <a:schemeClr val="tx2"/>
            </a:solidFill>
            <a:miter lim="800000"/>
            <a:headEnd type="oval" w="med" len="med"/>
            <a:tailEnd type="oval" w="med" len="med"/>
          </a:ln>
        </p:spPr>
      </p:cxnSp>
      <p:sp>
        <p:nvSpPr>
          <p:cNvPr id="13" name="Sev01"/>
          <p:cNvSpPr>
            <a:spLocks noChangeAspect="1"/>
          </p:cNvSpPr>
          <p:nvPr/>
        </p:nvSpPr>
        <p:spPr bwMode="auto">
          <a:xfrm>
            <a:off x="5689600" y="2940050"/>
            <a:ext cx="187325"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15" name="Straight Connector 149"/>
          <p:cNvCxnSpPr>
            <a:cxnSpLocks noChangeShapeType="1"/>
          </p:cNvCxnSpPr>
          <p:nvPr/>
        </p:nvCxnSpPr>
        <p:spPr bwMode="auto">
          <a:xfrm flipH="1">
            <a:off x="6850063" y="3025775"/>
            <a:ext cx="1990725" cy="0"/>
          </a:xfrm>
          <a:prstGeom prst="line">
            <a:avLst/>
          </a:prstGeom>
          <a:noFill/>
          <a:ln w="19050" algn="ctr">
            <a:solidFill>
              <a:schemeClr val="tx2"/>
            </a:solidFill>
            <a:miter lim="800000"/>
            <a:headEnd type="oval" w="med" len="med"/>
            <a:tailEnd type="oval" w="med" len="med"/>
          </a:ln>
        </p:spPr>
      </p:cxnSp>
      <p:sp>
        <p:nvSpPr>
          <p:cNvPr id="21" name="Sev01"/>
          <p:cNvSpPr>
            <a:spLocks noChangeAspect="1"/>
          </p:cNvSpPr>
          <p:nvPr/>
        </p:nvSpPr>
        <p:spPr bwMode="auto">
          <a:xfrm>
            <a:off x="7751763" y="2940050"/>
            <a:ext cx="185737"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cxnSp>
        <p:nvCxnSpPr>
          <p:cNvPr id="26" name="Straight Connector 141"/>
          <p:cNvCxnSpPr>
            <a:cxnSpLocks noChangeShapeType="1"/>
          </p:cNvCxnSpPr>
          <p:nvPr/>
        </p:nvCxnSpPr>
        <p:spPr bwMode="auto">
          <a:xfrm flipH="1">
            <a:off x="647700" y="3025775"/>
            <a:ext cx="1990725" cy="0"/>
          </a:xfrm>
          <a:prstGeom prst="line">
            <a:avLst/>
          </a:prstGeom>
          <a:noFill/>
          <a:ln w="19050" algn="ctr">
            <a:solidFill>
              <a:schemeClr val="tx2"/>
            </a:solidFill>
            <a:miter lim="800000"/>
            <a:headEnd type="oval" w="med" len="med"/>
            <a:tailEnd type="oval" w="med" len="med"/>
          </a:ln>
        </p:spPr>
      </p:cxnSp>
      <p:sp>
        <p:nvSpPr>
          <p:cNvPr id="31" name="Sev01"/>
          <p:cNvSpPr>
            <a:spLocks noChangeAspect="1"/>
          </p:cNvSpPr>
          <p:nvPr/>
        </p:nvSpPr>
        <p:spPr bwMode="auto">
          <a:xfrm>
            <a:off x="1550988" y="2940050"/>
            <a:ext cx="185737" cy="187325"/>
          </a:xfrm>
          <a:prstGeom prst="ellipse">
            <a:avLst/>
          </a:prstGeom>
          <a:solidFill>
            <a:schemeClr val="tx2"/>
          </a:solidFill>
          <a:ln w="57150" algn="ctr">
            <a:solidFill>
              <a:schemeClr val="bg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grpSp>
        <p:nvGrpSpPr>
          <p:cNvPr id="91192" name="Group 56"/>
          <p:cNvGrpSpPr/>
          <p:nvPr/>
        </p:nvGrpSpPr>
        <p:grpSpPr bwMode="auto">
          <a:xfrm>
            <a:off x="2767013" y="1663700"/>
            <a:ext cx="1887537" cy="1041400"/>
            <a:chOff x="1743" y="1021"/>
            <a:chExt cx="1189" cy="656"/>
          </a:xfrm>
        </p:grpSpPr>
        <p:sp>
          <p:nvSpPr>
            <p:cNvPr id="80927" name="文本框 53"/>
            <p:cNvSpPr txBox="1">
              <a:spLocks noChangeArrowheads="1"/>
            </p:cNvSpPr>
            <p:nvPr/>
          </p:nvSpPr>
          <p:spPr bwMode="auto">
            <a:xfrm>
              <a:off x="2014" y="1021"/>
              <a:ext cx="776" cy="192"/>
            </a:xfrm>
            <a:prstGeom prst="rect">
              <a:avLst/>
            </a:prstGeom>
            <a:noFill/>
            <a:ln w="9525">
              <a:noFill/>
              <a:miter lim="800000"/>
            </a:ln>
          </p:spPr>
          <p:txBody>
            <a:bodyPr>
              <a:spAutoFit/>
            </a:bodyPr>
            <a:lstStyle/>
            <a:p>
              <a:pPr defTabSz="914400"/>
              <a:r>
                <a:rPr lang="zh-CN" altLang="en-US" sz="1400">
                  <a:solidFill>
                    <a:srgbClr val="808080"/>
                  </a:solidFill>
                  <a:latin typeface="微软雅黑" panose="020B0503020204020204" pitchFamily="34" charset="-122"/>
                </a:rPr>
                <a:t>请输入标题</a:t>
              </a:r>
              <a:endParaRPr lang="zh-CN" altLang="en-US" sz="1400">
                <a:solidFill>
                  <a:srgbClr val="808080"/>
                </a:solidFill>
                <a:latin typeface="微软雅黑" panose="020B0503020204020204" pitchFamily="34" charset="-122"/>
              </a:endParaRPr>
            </a:p>
          </p:txBody>
        </p:sp>
        <p:sp>
          <p:nvSpPr>
            <p:cNvPr id="80928" name="文本框 54"/>
            <p:cNvSpPr txBox="1">
              <a:spLocks noChangeArrowheads="1"/>
            </p:cNvSpPr>
            <p:nvPr/>
          </p:nvSpPr>
          <p:spPr bwMode="auto">
            <a:xfrm>
              <a:off x="1743" y="1187"/>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87" name="Group 51"/>
          <p:cNvGrpSpPr/>
          <p:nvPr/>
        </p:nvGrpSpPr>
        <p:grpSpPr bwMode="auto">
          <a:xfrm>
            <a:off x="1303338" y="2171700"/>
            <a:ext cx="682625" cy="682625"/>
            <a:chOff x="821" y="1341"/>
            <a:chExt cx="430" cy="430"/>
          </a:xfrm>
        </p:grpSpPr>
        <p:sp>
          <p:nvSpPr>
            <p:cNvPr id="32" name="Sev01"/>
            <p:cNvSpPr>
              <a:spLocks noChangeAspect="1"/>
            </p:cNvSpPr>
            <p:nvPr/>
          </p:nvSpPr>
          <p:spPr bwMode="auto">
            <a:xfrm>
              <a:off x="821" y="1341"/>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26" name="TextBox 67"/>
            <p:cNvSpPr txBox="1">
              <a:spLocks noChangeArrowheads="1"/>
            </p:cNvSpPr>
            <p:nvPr/>
          </p:nvSpPr>
          <p:spPr bwMode="auto">
            <a:xfrm>
              <a:off x="872" y="1429"/>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91" name="Group 55"/>
          <p:cNvGrpSpPr/>
          <p:nvPr/>
        </p:nvGrpSpPr>
        <p:grpSpPr bwMode="auto">
          <a:xfrm>
            <a:off x="750888" y="3416300"/>
            <a:ext cx="1887537" cy="1041400"/>
            <a:chOff x="473" y="2125"/>
            <a:chExt cx="1189" cy="656"/>
          </a:xfrm>
        </p:grpSpPr>
        <p:sp>
          <p:nvSpPr>
            <p:cNvPr id="80923" name="文本框 53"/>
            <p:cNvSpPr txBox="1">
              <a:spLocks noChangeArrowheads="1"/>
            </p:cNvSpPr>
            <p:nvPr/>
          </p:nvSpPr>
          <p:spPr bwMode="auto">
            <a:xfrm>
              <a:off x="744" y="2125"/>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4" name="文本框 54"/>
            <p:cNvSpPr txBox="1">
              <a:spLocks noChangeArrowheads="1"/>
            </p:cNvSpPr>
            <p:nvPr/>
          </p:nvSpPr>
          <p:spPr bwMode="auto">
            <a:xfrm>
              <a:off x="473" y="2291"/>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93" name="Group 57"/>
          <p:cNvGrpSpPr/>
          <p:nvPr/>
        </p:nvGrpSpPr>
        <p:grpSpPr bwMode="auto">
          <a:xfrm>
            <a:off x="4922838" y="3390900"/>
            <a:ext cx="1887537" cy="1041400"/>
            <a:chOff x="3101" y="2109"/>
            <a:chExt cx="1189" cy="656"/>
          </a:xfrm>
        </p:grpSpPr>
        <p:sp>
          <p:nvSpPr>
            <p:cNvPr id="80921" name="文本框 53"/>
            <p:cNvSpPr txBox="1">
              <a:spLocks noChangeArrowheads="1"/>
            </p:cNvSpPr>
            <p:nvPr/>
          </p:nvSpPr>
          <p:spPr bwMode="auto">
            <a:xfrm>
              <a:off x="3372" y="2109"/>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2" name="文本框 54"/>
            <p:cNvSpPr txBox="1">
              <a:spLocks noChangeArrowheads="1"/>
            </p:cNvSpPr>
            <p:nvPr/>
          </p:nvSpPr>
          <p:spPr bwMode="auto">
            <a:xfrm>
              <a:off x="3101" y="2275"/>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94" name="Group 58"/>
          <p:cNvGrpSpPr/>
          <p:nvPr/>
        </p:nvGrpSpPr>
        <p:grpSpPr bwMode="auto">
          <a:xfrm>
            <a:off x="7015163" y="1663700"/>
            <a:ext cx="1887537" cy="1041400"/>
            <a:chOff x="4419" y="1021"/>
            <a:chExt cx="1189" cy="656"/>
          </a:xfrm>
        </p:grpSpPr>
        <p:sp>
          <p:nvSpPr>
            <p:cNvPr id="80919" name="文本框 53"/>
            <p:cNvSpPr txBox="1">
              <a:spLocks noChangeArrowheads="1"/>
            </p:cNvSpPr>
            <p:nvPr/>
          </p:nvSpPr>
          <p:spPr bwMode="auto">
            <a:xfrm>
              <a:off x="4690" y="1021"/>
              <a:ext cx="776" cy="154"/>
            </a:xfrm>
            <a:prstGeom prst="rect">
              <a:avLst/>
            </a:prstGeom>
            <a:noFill/>
            <a:ln w="9525">
              <a:noFill/>
              <a:miter lim="800000"/>
            </a:ln>
          </p:spPr>
          <p:txBody>
            <a:bodyPr>
              <a:spAutoFit/>
            </a:bodyPr>
            <a:lstStyle/>
            <a:p>
              <a:pPr defTabSz="914400"/>
              <a:r>
                <a:rPr lang="zh-CN" altLang="en-US" sz="1000">
                  <a:solidFill>
                    <a:srgbClr val="808080"/>
                  </a:solidFill>
                  <a:latin typeface="微软雅黑" panose="020B0503020204020204" pitchFamily="34" charset="-122"/>
                </a:rPr>
                <a:t>请输入标题</a:t>
              </a:r>
              <a:endParaRPr lang="zh-CN" altLang="en-US" sz="1000">
                <a:solidFill>
                  <a:srgbClr val="808080"/>
                </a:solidFill>
                <a:latin typeface="微软雅黑" panose="020B0503020204020204" pitchFamily="34" charset="-122"/>
              </a:endParaRPr>
            </a:p>
          </p:txBody>
        </p:sp>
        <p:sp>
          <p:nvSpPr>
            <p:cNvPr id="80920" name="文本框 54"/>
            <p:cNvSpPr txBox="1">
              <a:spLocks noChangeArrowheads="1"/>
            </p:cNvSpPr>
            <p:nvPr/>
          </p:nvSpPr>
          <p:spPr bwMode="auto">
            <a:xfrm>
              <a:off x="4419" y="1187"/>
              <a:ext cx="1189" cy="490"/>
            </a:xfrm>
            <a:prstGeom prst="rect">
              <a:avLst/>
            </a:prstGeom>
            <a:noFill/>
            <a:ln w="9525">
              <a:noFill/>
              <a:miter lim="800000"/>
            </a:ln>
          </p:spPr>
          <p:txBody>
            <a:bodyPr>
              <a:spAutoFit/>
            </a:bodyPr>
            <a:lstStyle/>
            <a:p>
              <a:pPr algn="just" defTabSz="914400">
                <a:lnSpc>
                  <a:spcPct val="150000"/>
                </a:lnSpc>
              </a:pPr>
              <a:r>
                <a:rPr lang="zh-CN" altLang="en-US" sz="1000" b="0">
                  <a:solidFill>
                    <a:srgbClr val="808080"/>
                  </a:solidFill>
                  <a:sym typeface="造字工房悦黑体验版常规体" pitchFamily="50" charset="-122"/>
                </a:rPr>
                <a:t>请输入您想要的文字内容请输入您想要的文字内容请输入您想要的文字内容</a:t>
              </a:r>
              <a:endParaRPr lang="zh-CN" altLang="en-US" sz="1000" b="0">
                <a:solidFill>
                  <a:srgbClr val="808080"/>
                </a:solidFill>
                <a:sym typeface="造字工房悦黑体验版常规体" pitchFamily="50" charset="-122"/>
              </a:endParaRPr>
            </a:p>
          </p:txBody>
        </p:sp>
      </p:grpSp>
      <p:grpSp>
        <p:nvGrpSpPr>
          <p:cNvPr id="91188" name="Group 52"/>
          <p:cNvGrpSpPr/>
          <p:nvPr/>
        </p:nvGrpSpPr>
        <p:grpSpPr bwMode="auto">
          <a:xfrm>
            <a:off x="3375025" y="3211513"/>
            <a:ext cx="682625" cy="682625"/>
            <a:chOff x="2126" y="1996"/>
            <a:chExt cx="430" cy="430"/>
          </a:xfrm>
        </p:grpSpPr>
        <p:sp>
          <p:nvSpPr>
            <p:cNvPr id="24" name="Sev01"/>
            <p:cNvSpPr>
              <a:spLocks noChangeAspect="1"/>
            </p:cNvSpPr>
            <p:nvPr/>
          </p:nvSpPr>
          <p:spPr bwMode="auto">
            <a:xfrm>
              <a:off x="2126" y="1996"/>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8" name="TextBox 67"/>
            <p:cNvSpPr txBox="1">
              <a:spLocks noChangeArrowheads="1"/>
            </p:cNvSpPr>
            <p:nvPr/>
          </p:nvSpPr>
          <p:spPr bwMode="auto">
            <a:xfrm>
              <a:off x="2155" y="2064"/>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89" name="Group 53"/>
          <p:cNvGrpSpPr/>
          <p:nvPr/>
        </p:nvGrpSpPr>
        <p:grpSpPr bwMode="auto">
          <a:xfrm>
            <a:off x="5441950" y="2171700"/>
            <a:ext cx="682625" cy="682625"/>
            <a:chOff x="3428" y="1341"/>
            <a:chExt cx="430" cy="430"/>
          </a:xfrm>
        </p:grpSpPr>
        <p:sp>
          <p:nvSpPr>
            <p:cNvPr id="22" name="Sev01"/>
            <p:cNvSpPr>
              <a:spLocks noChangeAspect="1"/>
            </p:cNvSpPr>
            <p:nvPr/>
          </p:nvSpPr>
          <p:spPr bwMode="auto">
            <a:xfrm>
              <a:off x="3428" y="1341"/>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6" name="TextBox 67"/>
            <p:cNvSpPr txBox="1">
              <a:spLocks noChangeArrowheads="1"/>
            </p:cNvSpPr>
            <p:nvPr/>
          </p:nvSpPr>
          <p:spPr bwMode="auto">
            <a:xfrm>
              <a:off x="3457" y="1429"/>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grpSp>
        <p:nvGrpSpPr>
          <p:cNvPr id="91190" name="Group 54"/>
          <p:cNvGrpSpPr/>
          <p:nvPr/>
        </p:nvGrpSpPr>
        <p:grpSpPr bwMode="auto">
          <a:xfrm>
            <a:off x="7504113" y="3211513"/>
            <a:ext cx="682625" cy="682625"/>
            <a:chOff x="4727" y="1996"/>
            <a:chExt cx="430" cy="430"/>
          </a:xfrm>
        </p:grpSpPr>
        <p:sp>
          <p:nvSpPr>
            <p:cNvPr id="14" name="Sev01"/>
            <p:cNvSpPr>
              <a:spLocks noChangeAspect="1"/>
            </p:cNvSpPr>
            <p:nvPr/>
          </p:nvSpPr>
          <p:spPr bwMode="auto">
            <a:xfrm>
              <a:off x="4727" y="1996"/>
              <a:ext cx="430" cy="430"/>
            </a:xfrm>
            <a:prstGeom prst="ellipse">
              <a:avLst/>
            </a:prstGeom>
            <a:noFill/>
            <a:ln w="57150" algn="ctr">
              <a:solidFill>
                <a:schemeClr val="tx2"/>
              </a:solidFill>
              <a:miter lim="800000"/>
            </a:ln>
          </p:spPr>
          <p:txBody>
            <a:bodyPr anchor="ctr"/>
            <a:lstStyle/>
            <a:p>
              <a:pPr algn="ctr" defTabSz="914400" fontAlgn="auto">
                <a:spcBef>
                  <a:spcPts val="0"/>
                </a:spcBef>
                <a:spcAft>
                  <a:spcPts val="0"/>
                </a:spcAft>
                <a:defRPr/>
              </a:pPr>
              <a:endParaRPr lang="en-US" sz="4000" b="0" dirty="0">
                <a:solidFill>
                  <a:schemeClr val="bg1"/>
                </a:solidFill>
                <a:latin typeface="FontAwesome" pitchFamily="2" charset="0"/>
                <a:ea typeface="+mn-ea"/>
              </a:endParaRPr>
            </a:p>
          </p:txBody>
        </p:sp>
        <p:sp>
          <p:nvSpPr>
            <p:cNvPr id="80914" name="TextBox 67"/>
            <p:cNvSpPr txBox="1">
              <a:spLocks noChangeArrowheads="1"/>
            </p:cNvSpPr>
            <p:nvPr/>
          </p:nvSpPr>
          <p:spPr bwMode="auto">
            <a:xfrm>
              <a:off x="4773" y="2064"/>
              <a:ext cx="376" cy="268"/>
            </a:xfrm>
            <a:prstGeom prst="rect">
              <a:avLst/>
            </a:prstGeom>
            <a:noFill/>
            <a:ln w="9525">
              <a:noFill/>
              <a:miter lim="800000"/>
            </a:ln>
          </p:spPr>
          <p:txBody>
            <a:bodyPr lIns="0" tIns="0" rIns="0" bIns="0">
              <a:spAutoFit/>
            </a:bodyPr>
            <a:lstStyle/>
            <a:p>
              <a:pPr algn="ctr"/>
              <a:r>
                <a:rPr lang="zh-CN" altLang="en-US" sz="1400">
                  <a:solidFill>
                    <a:schemeClr val="bg2"/>
                  </a:solidFill>
                  <a:latin typeface="微软雅黑" panose="020B0503020204020204" pitchFamily="34" charset="-122"/>
                </a:rPr>
                <a:t>输入</a:t>
              </a:r>
              <a:endParaRPr lang="zh-CN" altLang="en-US" sz="1400">
                <a:solidFill>
                  <a:schemeClr val="bg2"/>
                </a:solidFill>
                <a:latin typeface="微软雅黑" panose="020B0503020204020204" pitchFamily="34" charset="-122"/>
              </a:endParaRPr>
            </a:p>
            <a:p>
              <a:pPr algn="ctr"/>
              <a:r>
                <a:rPr lang="zh-CN" altLang="en-US" sz="1400">
                  <a:solidFill>
                    <a:schemeClr val="bg2"/>
                  </a:solidFill>
                  <a:latin typeface="微软雅黑" panose="020B0503020204020204" pitchFamily="34" charset="-122"/>
                </a:rPr>
                <a:t>标题</a:t>
              </a:r>
              <a:endParaRPr lang="zh-CN" altLang="en-US" sz="1400">
                <a:solidFill>
                  <a:schemeClr val="bg2"/>
                </a:solidFill>
                <a:latin typeface="微软雅黑" panose="020B0503020204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strVal val="4*#ppt_w"/>
                                          </p:val>
                                        </p:tav>
                                        <p:tav tm="100000">
                                          <p:val>
                                            <p:strVal val="#ppt_w"/>
                                          </p:val>
                                        </p:tav>
                                      </p:tavLst>
                                    </p:anim>
                                    <p:anim calcmode="lin" valueType="num">
                                      <p:cBhvr>
                                        <p:cTn id="12" dur="500" fill="hold"/>
                                        <p:tgtEl>
                                          <p:spTgt spid="31"/>
                                        </p:tgtEl>
                                        <p:attrNameLst>
                                          <p:attrName>ppt_h</p:attrName>
                                        </p:attrNameLst>
                                      </p:cBhvr>
                                      <p:tavLst>
                                        <p:tav tm="0">
                                          <p:val>
                                            <p:strVal val="4*#ppt_h"/>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500"/>
                            </p:stCondLst>
                            <p:childTnLst>
                              <p:par>
                                <p:cTn id="18" presetID="23" presetClass="entr" presetSubtype="3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strVal val="4*#ppt_w"/>
                                          </p:val>
                                        </p:tav>
                                        <p:tav tm="100000">
                                          <p:val>
                                            <p:strVal val="#ppt_w"/>
                                          </p:val>
                                        </p:tav>
                                      </p:tavLst>
                                    </p:anim>
                                    <p:anim calcmode="lin" valueType="num">
                                      <p:cBhvr>
                                        <p:cTn id="21" dur="500" fill="hold"/>
                                        <p:tgtEl>
                                          <p:spTgt spid="7"/>
                                        </p:tgtEl>
                                        <p:attrNameLst>
                                          <p:attrName>ppt_h</p:attrName>
                                        </p:attrNameLst>
                                      </p:cBhvr>
                                      <p:tavLst>
                                        <p:tav tm="0">
                                          <p:val>
                                            <p:strVal val="4*#ppt_h"/>
                                          </p:val>
                                        </p:tav>
                                        <p:tav tm="100000">
                                          <p:val>
                                            <p:strVal val="#ppt_h"/>
                                          </p:val>
                                        </p:tav>
                                      </p:tavLst>
                                    </p:anim>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3500"/>
                            </p:stCondLst>
                            <p:childTnLst>
                              <p:par>
                                <p:cTn id="36" presetID="23" presetClass="entr" presetSubtype="3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91187"/>
                                        </p:tgtEl>
                                        <p:attrNameLst>
                                          <p:attrName>style.visibility</p:attrName>
                                        </p:attrNameLst>
                                      </p:cBhvr>
                                      <p:to>
                                        <p:strVal val="visible"/>
                                      </p:to>
                                    </p:set>
                                    <p:animEffect transition="in" filter="fade">
                                      <p:cBhvr>
                                        <p:cTn id="43" dur="1000"/>
                                        <p:tgtEl>
                                          <p:spTgt spid="91187"/>
                                        </p:tgtEl>
                                      </p:cBhvr>
                                    </p:animEffect>
                                    <p:anim calcmode="lin" valueType="num">
                                      <p:cBhvr>
                                        <p:cTn id="44" dur="1000" fill="hold"/>
                                        <p:tgtEl>
                                          <p:spTgt spid="91187"/>
                                        </p:tgtEl>
                                        <p:attrNameLst>
                                          <p:attrName>ppt_x</p:attrName>
                                        </p:attrNameLst>
                                      </p:cBhvr>
                                      <p:tavLst>
                                        <p:tav tm="0">
                                          <p:val>
                                            <p:strVal val="#ppt_x"/>
                                          </p:val>
                                        </p:tav>
                                        <p:tav tm="100000">
                                          <p:val>
                                            <p:strVal val="#ppt_x"/>
                                          </p:val>
                                        </p:tav>
                                      </p:tavLst>
                                    </p:anim>
                                    <p:anim calcmode="lin" valueType="num">
                                      <p:cBhvr>
                                        <p:cTn id="45" dur="1000" fill="hold"/>
                                        <p:tgtEl>
                                          <p:spTgt spid="91187"/>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91188"/>
                                        </p:tgtEl>
                                        <p:attrNameLst>
                                          <p:attrName>style.visibility</p:attrName>
                                        </p:attrNameLst>
                                      </p:cBhvr>
                                      <p:to>
                                        <p:strVal val="visible"/>
                                      </p:to>
                                    </p:set>
                                    <p:animEffect transition="in" filter="fade">
                                      <p:cBhvr>
                                        <p:cTn id="48" dur="1000"/>
                                        <p:tgtEl>
                                          <p:spTgt spid="91188"/>
                                        </p:tgtEl>
                                      </p:cBhvr>
                                    </p:animEffect>
                                    <p:anim calcmode="lin" valueType="num">
                                      <p:cBhvr>
                                        <p:cTn id="49" dur="1000" fill="hold"/>
                                        <p:tgtEl>
                                          <p:spTgt spid="91188"/>
                                        </p:tgtEl>
                                        <p:attrNameLst>
                                          <p:attrName>ppt_x</p:attrName>
                                        </p:attrNameLst>
                                      </p:cBhvr>
                                      <p:tavLst>
                                        <p:tav tm="0">
                                          <p:val>
                                            <p:strVal val="#ppt_x"/>
                                          </p:val>
                                        </p:tav>
                                        <p:tav tm="100000">
                                          <p:val>
                                            <p:strVal val="#ppt_x"/>
                                          </p:val>
                                        </p:tav>
                                      </p:tavLst>
                                    </p:anim>
                                    <p:anim calcmode="lin" valueType="num">
                                      <p:cBhvr>
                                        <p:cTn id="50" dur="1000" fill="hold"/>
                                        <p:tgtEl>
                                          <p:spTgt spid="911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1189"/>
                                        </p:tgtEl>
                                        <p:attrNameLst>
                                          <p:attrName>style.visibility</p:attrName>
                                        </p:attrNameLst>
                                      </p:cBhvr>
                                      <p:to>
                                        <p:strVal val="visible"/>
                                      </p:to>
                                    </p:set>
                                    <p:animEffect transition="in" filter="fade">
                                      <p:cBhvr>
                                        <p:cTn id="53" dur="1000"/>
                                        <p:tgtEl>
                                          <p:spTgt spid="91189"/>
                                        </p:tgtEl>
                                      </p:cBhvr>
                                    </p:animEffect>
                                    <p:anim calcmode="lin" valueType="num">
                                      <p:cBhvr>
                                        <p:cTn id="54" dur="1000" fill="hold"/>
                                        <p:tgtEl>
                                          <p:spTgt spid="91189"/>
                                        </p:tgtEl>
                                        <p:attrNameLst>
                                          <p:attrName>ppt_x</p:attrName>
                                        </p:attrNameLst>
                                      </p:cBhvr>
                                      <p:tavLst>
                                        <p:tav tm="0">
                                          <p:val>
                                            <p:strVal val="#ppt_x"/>
                                          </p:val>
                                        </p:tav>
                                        <p:tav tm="100000">
                                          <p:val>
                                            <p:strVal val="#ppt_x"/>
                                          </p:val>
                                        </p:tav>
                                      </p:tavLst>
                                    </p:anim>
                                    <p:anim calcmode="lin" valueType="num">
                                      <p:cBhvr>
                                        <p:cTn id="55" dur="1000" fill="hold"/>
                                        <p:tgtEl>
                                          <p:spTgt spid="91189"/>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91190"/>
                                        </p:tgtEl>
                                        <p:attrNameLst>
                                          <p:attrName>style.visibility</p:attrName>
                                        </p:attrNameLst>
                                      </p:cBhvr>
                                      <p:to>
                                        <p:strVal val="visible"/>
                                      </p:to>
                                    </p:set>
                                    <p:animEffect transition="in" filter="fade">
                                      <p:cBhvr>
                                        <p:cTn id="58" dur="1000"/>
                                        <p:tgtEl>
                                          <p:spTgt spid="91190"/>
                                        </p:tgtEl>
                                      </p:cBhvr>
                                    </p:animEffect>
                                    <p:anim calcmode="lin" valueType="num">
                                      <p:cBhvr>
                                        <p:cTn id="59" dur="1000" fill="hold"/>
                                        <p:tgtEl>
                                          <p:spTgt spid="91190"/>
                                        </p:tgtEl>
                                        <p:attrNameLst>
                                          <p:attrName>ppt_x</p:attrName>
                                        </p:attrNameLst>
                                      </p:cBhvr>
                                      <p:tavLst>
                                        <p:tav tm="0">
                                          <p:val>
                                            <p:strVal val="#ppt_x"/>
                                          </p:val>
                                        </p:tav>
                                        <p:tav tm="100000">
                                          <p:val>
                                            <p:strVal val="#ppt_x"/>
                                          </p:val>
                                        </p:tav>
                                      </p:tavLst>
                                    </p:anim>
                                    <p:anim calcmode="lin" valueType="num">
                                      <p:cBhvr>
                                        <p:cTn id="60" dur="1000" fill="hold"/>
                                        <p:tgtEl>
                                          <p:spTgt spid="9119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nodeType="afterEffect">
                                  <p:stCondLst>
                                    <p:cond delay="0"/>
                                  </p:stCondLst>
                                  <p:childTnLst>
                                    <p:set>
                                      <p:cBhvr>
                                        <p:cTn id="63" dur="1" fill="hold">
                                          <p:stCondLst>
                                            <p:cond delay="0"/>
                                          </p:stCondLst>
                                        </p:cTn>
                                        <p:tgtEl>
                                          <p:spTgt spid="91191"/>
                                        </p:tgtEl>
                                        <p:attrNameLst>
                                          <p:attrName>style.visibility</p:attrName>
                                        </p:attrNameLst>
                                      </p:cBhvr>
                                      <p:to>
                                        <p:strVal val="visible"/>
                                      </p:to>
                                    </p:set>
                                    <p:animEffect transition="in" filter="fade">
                                      <p:cBhvr>
                                        <p:cTn id="64" dur="1000"/>
                                        <p:tgtEl>
                                          <p:spTgt spid="91191"/>
                                        </p:tgtEl>
                                      </p:cBhvr>
                                    </p:animEffect>
                                    <p:anim calcmode="lin" valueType="num">
                                      <p:cBhvr>
                                        <p:cTn id="65" dur="1000" fill="hold"/>
                                        <p:tgtEl>
                                          <p:spTgt spid="91191"/>
                                        </p:tgtEl>
                                        <p:attrNameLst>
                                          <p:attrName>ppt_x</p:attrName>
                                        </p:attrNameLst>
                                      </p:cBhvr>
                                      <p:tavLst>
                                        <p:tav tm="0">
                                          <p:val>
                                            <p:strVal val="#ppt_x"/>
                                          </p:val>
                                        </p:tav>
                                        <p:tav tm="100000">
                                          <p:val>
                                            <p:strVal val="#ppt_x"/>
                                          </p:val>
                                        </p:tav>
                                      </p:tavLst>
                                    </p:anim>
                                    <p:anim calcmode="lin" valueType="num">
                                      <p:cBhvr>
                                        <p:cTn id="66" dur="1000" fill="hold"/>
                                        <p:tgtEl>
                                          <p:spTgt spid="91191"/>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91192"/>
                                        </p:tgtEl>
                                        <p:attrNameLst>
                                          <p:attrName>style.visibility</p:attrName>
                                        </p:attrNameLst>
                                      </p:cBhvr>
                                      <p:to>
                                        <p:strVal val="visible"/>
                                      </p:to>
                                    </p:set>
                                    <p:animEffect transition="in" filter="fade">
                                      <p:cBhvr>
                                        <p:cTn id="69" dur="1000"/>
                                        <p:tgtEl>
                                          <p:spTgt spid="91192"/>
                                        </p:tgtEl>
                                      </p:cBhvr>
                                    </p:animEffect>
                                    <p:anim calcmode="lin" valueType="num">
                                      <p:cBhvr>
                                        <p:cTn id="70" dur="1000" fill="hold"/>
                                        <p:tgtEl>
                                          <p:spTgt spid="91192"/>
                                        </p:tgtEl>
                                        <p:attrNameLst>
                                          <p:attrName>ppt_x</p:attrName>
                                        </p:attrNameLst>
                                      </p:cBhvr>
                                      <p:tavLst>
                                        <p:tav tm="0">
                                          <p:val>
                                            <p:strVal val="#ppt_x"/>
                                          </p:val>
                                        </p:tav>
                                        <p:tav tm="100000">
                                          <p:val>
                                            <p:strVal val="#ppt_x"/>
                                          </p:val>
                                        </p:tav>
                                      </p:tavLst>
                                    </p:anim>
                                    <p:anim calcmode="lin" valueType="num">
                                      <p:cBhvr>
                                        <p:cTn id="71" dur="1000" fill="hold"/>
                                        <p:tgtEl>
                                          <p:spTgt spid="9119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1193"/>
                                        </p:tgtEl>
                                        <p:attrNameLst>
                                          <p:attrName>style.visibility</p:attrName>
                                        </p:attrNameLst>
                                      </p:cBhvr>
                                      <p:to>
                                        <p:strVal val="visible"/>
                                      </p:to>
                                    </p:set>
                                    <p:animEffect transition="in" filter="fade">
                                      <p:cBhvr>
                                        <p:cTn id="74" dur="1000"/>
                                        <p:tgtEl>
                                          <p:spTgt spid="91193"/>
                                        </p:tgtEl>
                                      </p:cBhvr>
                                    </p:animEffect>
                                    <p:anim calcmode="lin" valueType="num">
                                      <p:cBhvr>
                                        <p:cTn id="75" dur="1000" fill="hold"/>
                                        <p:tgtEl>
                                          <p:spTgt spid="91193"/>
                                        </p:tgtEl>
                                        <p:attrNameLst>
                                          <p:attrName>ppt_x</p:attrName>
                                        </p:attrNameLst>
                                      </p:cBhvr>
                                      <p:tavLst>
                                        <p:tav tm="0">
                                          <p:val>
                                            <p:strVal val="#ppt_x"/>
                                          </p:val>
                                        </p:tav>
                                        <p:tav tm="100000">
                                          <p:val>
                                            <p:strVal val="#ppt_x"/>
                                          </p:val>
                                        </p:tav>
                                      </p:tavLst>
                                    </p:anim>
                                    <p:anim calcmode="lin" valueType="num">
                                      <p:cBhvr>
                                        <p:cTn id="76" dur="1000" fill="hold"/>
                                        <p:tgtEl>
                                          <p:spTgt spid="91193"/>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91194"/>
                                        </p:tgtEl>
                                        <p:attrNameLst>
                                          <p:attrName>style.visibility</p:attrName>
                                        </p:attrNameLst>
                                      </p:cBhvr>
                                      <p:to>
                                        <p:strVal val="visible"/>
                                      </p:to>
                                    </p:set>
                                    <p:animEffect transition="in" filter="fade">
                                      <p:cBhvr>
                                        <p:cTn id="79" dur="1000"/>
                                        <p:tgtEl>
                                          <p:spTgt spid="91194"/>
                                        </p:tgtEl>
                                      </p:cBhvr>
                                    </p:animEffect>
                                    <p:anim calcmode="lin" valueType="num">
                                      <p:cBhvr>
                                        <p:cTn id="80" dur="1000" fill="hold"/>
                                        <p:tgtEl>
                                          <p:spTgt spid="91194"/>
                                        </p:tgtEl>
                                        <p:attrNameLst>
                                          <p:attrName>ppt_x</p:attrName>
                                        </p:attrNameLst>
                                      </p:cBhvr>
                                      <p:tavLst>
                                        <p:tav tm="0">
                                          <p:val>
                                            <p:strVal val="#ppt_x"/>
                                          </p:val>
                                        </p:tav>
                                        <p:tav tm="100000">
                                          <p:val>
                                            <p:strVal val="#ppt_x"/>
                                          </p:val>
                                        </p:tav>
                                      </p:tavLst>
                                    </p:anim>
                                    <p:anim calcmode="lin" valueType="num">
                                      <p:cBhvr>
                                        <p:cTn id="81" dur="1000" fill="hold"/>
                                        <p:tgtEl>
                                          <p:spTgt spid="91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21" grpId="0" animBg="1"/>
      <p:bldP spid="3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195" name="Group 59"/>
          <p:cNvGrpSpPr/>
          <p:nvPr/>
        </p:nvGrpSpPr>
        <p:grpSpPr bwMode="auto">
          <a:xfrm>
            <a:off x="1620838" y="1054100"/>
            <a:ext cx="5545137" cy="4094163"/>
            <a:chOff x="721" y="537"/>
            <a:chExt cx="3871" cy="2418"/>
          </a:xfrm>
        </p:grpSpPr>
        <p:grpSp>
          <p:nvGrpSpPr>
            <p:cNvPr id="82956" name="Group 53"/>
            <p:cNvGrpSpPr/>
            <p:nvPr/>
          </p:nvGrpSpPr>
          <p:grpSpPr bwMode="auto">
            <a:xfrm>
              <a:off x="2268" y="1579"/>
              <a:ext cx="1782" cy="844"/>
              <a:chOff x="2268" y="1579"/>
              <a:chExt cx="1782" cy="844"/>
            </a:xfrm>
          </p:grpSpPr>
          <p:sp>
            <p:nvSpPr>
              <p:cNvPr id="82998" name="Freeform 14"/>
              <p:cNvSpPr/>
              <p:nvPr/>
            </p:nvSpPr>
            <p:spPr bwMode="auto">
              <a:xfrm>
                <a:off x="2268" y="1858"/>
                <a:ext cx="753" cy="565"/>
              </a:xfrm>
              <a:custGeom>
                <a:avLst/>
                <a:gdLst>
                  <a:gd name="T0" fmla="*/ 0 w 2963"/>
                  <a:gd name="T1" fmla="*/ 0 h 3007"/>
                  <a:gd name="T2" fmla="*/ 0 w 2963"/>
                  <a:gd name="T3" fmla="*/ 0 h 3007"/>
                  <a:gd name="T4" fmla="*/ 0 w 2963"/>
                  <a:gd name="T5" fmla="*/ 0 h 3007"/>
                  <a:gd name="T6" fmla="*/ 0 w 2963"/>
                  <a:gd name="T7" fmla="*/ 0 h 3007"/>
                  <a:gd name="T8" fmla="*/ 0 w 2963"/>
                  <a:gd name="T9" fmla="*/ 0 h 3007"/>
                  <a:gd name="T10" fmla="*/ 0 w 2963"/>
                  <a:gd name="T11" fmla="*/ 0 h 3007"/>
                  <a:gd name="T12" fmla="*/ 0 w 2963"/>
                  <a:gd name="T13" fmla="*/ 0 h 3007"/>
                  <a:gd name="T14" fmla="*/ 0 w 2963"/>
                  <a:gd name="T15" fmla="*/ 0 h 3007"/>
                  <a:gd name="T16" fmla="*/ 0 w 2963"/>
                  <a:gd name="T17" fmla="*/ 0 h 3007"/>
                  <a:gd name="T18" fmla="*/ 0 w 2963"/>
                  <a:gd name="T19" fmla="*/ 0 h 3007"/>
                  <a:gd name="T20" fmla="*/ 0 w 2963"/>
                  <a:gd name="T21" fmla="*/ 0 h 3007"/>
                  <a:gd name="T22" fmla="*/ 0 w 2963"/>
                  <a:gd name="T23" fmla="*/ 0 h 3007"/>
                  <a:gd name="T24" fmla="*/ 0 w 2963"/>
                  <a:gd name="T25" fmla="*/ 0 h 3007"/>
                  <a:gd name="T26" fmla="*/ 0 w 2963"/>
                  <a:gd name="T27" fmla="*/ 0 h 3007"/>
                  <a:gd name="T28" fmla="*/ 0 w 2963"/>
                  <a:gd name="T29" fmla="*/ 0 h 3007"/>
                  <a:gd name="T30" fmla="*/ 0 w 2963"/>
                  <a:gd name="T31" fmla="*/ 0 h 3007"/>
                  <a:gd name="T32" fmla="*/ 0 w 2963"/>
                  <a:gd name="T33" fmla="*/ 0 h 3007"/>
                  <a:gd name="T34" fmla="*/ 0 w 2963"/>
                  <a:gd name="T35" fmla="*/ 0 h 3007"/>
                  <a:gd name="T36" fmla="*/ 0 w 2963"/>
                  <a:gd name="T37" fmla="*/ 0 h 3007"/>
                  <a:gd name="T38" fmla="*/ 0 w 2963"/>
                  <a:gd name="T39" fmla="*/ 0 h 3007"/>
                  <a:gd name="T40" fmla="*/ 0 w 2963"/>
                  <a:gd name="T41" fmla="*/ 0 h 3007"/>
                  <a:gd name="T42" fmla="*/ 0 w 2963"/>
                  <a:gd name="T43" fmla="*/ 0 h 3007"/>
                  <a:gd name="T44" fmla="*/ 0 w 2963"/>
                  <a:gd name="T45" fmla="*/ 0 h 3007"/>
                  <a:gd name="T46" fmla="*/ 0 w 2963"/>
                  <a:gd name="T47" fmla="*/ 0 h 3007"/>
                  <a:gd name="T48" fmla="*/ 0 w 2963"/>
                  <a:gd name="T49" fmla="*/ 0 h 3007"/>
                  <a:gd name="T50" fmla="*/ 0 w 2963"/>
                  <a:gd name="T51" fmla="*/ 0 h 3007"/>
                  <a:gd name="T52" fmla="*/ 0 w 2963"/>
                  <a:gd name="T53" fmla="*/ 0 h 3007"/>
                  <a:gd name="T54" fmla="*/ 0 w 2963"/>
                  <a:gd name="T55" fmla="*/ 0 h 3007"/>
                  <a:gd name="T56" fmla="*/ 0 w 2963"/>
                  <a:gd name="T57" fmla="*/ 0 h 3007"/>
                  <a:gd name="T58" fmla="*/ 0 w 2963"/>
                  <a:gd name="T59" fmla="*/ 0 h 3007"/>
                  <a:gd name="T60" fmla="*/ 0 w 2963"/>
                  <a:gd name="T61" fmla="*/ 0 h 3007"/>
                  <a:gd name="T62" fmla="*/ 0 w 2963"/>
                  <a:gd name="T63" fmla="*/ 0 h 3007"/>
                  <a:gd name="T64" fmla="*/ 0 w 2963"/>
                  <a:gd name="T65" fmla="*/ 0 h 3007"/>
                  <a:gd name="T66" fmla="*/ 0 w 2963"/>
                  <a:gd name="T67" fmla="*/ 0 h 3007"/>
                  <a:gd name="T68" fmla="*/ 0 w 2963"/>
                  <a:gd name="T69" fmla="*/ 0 h 3007"/>
                  <a:gd name="T70" fmla="*/ 0 w 2963"/>
                  <a:gd name="T71" fmla="*/ 0 h 3007"/>
                  <a:gd name="T72" fmla="*/ 0 w 2963"/>
                  <a:gd name="T73" fmla="*/ 0 h 3007"/>
                  <a:gd name="T74" fmla="*/ 0 w 2963"/>
                  <a:gd name="T75" fmla="*/ 0 h 3007"/>
                  <a:gd name="T76" fmla="*/ 0 w 2963"/>
                  <a:gd name="T77" fmla="*/ 0 h 3007"/>
                  <a:gd name="T78" fmla="*/ 0 w 2963"/>
                  <a:gd name="T79" fmla="*/ 0 h 3007"/>
                  <a:gd name="T80" fmla="*/ 0 w 2963"/>
                  <a:gd name="T81" fmla="*/ 0 h 3007"/>
                  <a:gd name="T82" fmla="*/ 0 w 2963"/>
                  <a:gd name="T83" fmla="*/ 0 h 3007"/>
                  <a:gd name="T84" fmla="*/ 0 w 2963"/>
                  <a:gd name="T85" fmla="*/ 0 h 3007"/>
                  <a:gd name="T86" fmla="*/ 0 w 2963"/>
                  <a:gd name="T87" fmla="*/ 0 h 3007"/>
                  <a:gd name="T88" fmla="*/ 0 w 2963"/>
                  <a:gd name="T89" fmla="*/ 0 h 3007"/>
                  <a:gd name="T90" fmla="*/ 0 w 2963"/>
                  <a:gd name="T91" fmla="*/ 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3"/>
                  <a:gd name="T139" fmla="*/ 0 h 3007"/>
                  <a:gd name="T140" fmla="*/ 2963 w 2963"/>
                  <a:gd name="T141" fmla="*/ 3007 h 30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ln>
            </p:spPr>
            <p:txBody>
              <a:bodyPr/>
              <a:lstStyle/>
              <a:p>
                <a:endParaRPr lang="zh-CN" altLang="en-US"/>
              </a:p>
            </p:txBody>
          </p:sp>
          <p:sp>
            <p:nvSpPr>
              <p:cNvPr id="82999" name="Freeform 25"/>
              <p:cNvSpPr/>
              <p:nvPr/>
            </p:nvSpPr>
            <p:spPr bwMode="auto">
              <a:xfrm>
                <a:off x="3555" y="1579"/>
                <a:ext cx="495" cy="250"/>
              </a:xfrm>
              <a:custGeom>
                <a:avLst/>
                <a:gdLst>
                  <a:gd name="T0" fmla="*/ 0 w 1952"/>
                  <a:gd name="T1" fmla="*/ 0 h 1326"/>
                  <a:gd name="T2" fmla="*/ 0 w 1952"/>
                  <a:gd name="T3" fmla="*/ 0 h 1326"/>
                  <a:gd name="T4" fmla="*/ 0 w 1952"/>
                  <a:gd name="T5" fmla="*/ 0 h 1326"/>
                  <a:gd name="T6" fmla="*/ 0 w 1952"/>
                  <a:gd name="T7" fmla="*/ 0 h 1326"/>
                  <a:gd name="T8" fmla="*/ 0 w 1952"/>
                  <a:gd name="T9" fmla="*/ 0 h 1326"/>
                  <a:gd name="T10" fmla="*/ 0 w 1952"/>
                  <a:gd name="T11" fmla="*/ 0 h 1326"/>
                  <a:gd name="T12" fmla="*/ 0 w 1952"/>
                  <a:gd name="T13" fmla="*/ 0 h 1326"/>
                  <a:gd name="T14" fmla="*/ 0 w 1952"/>
                  <a:gd name="T15" fmla="*/ 0 h 1326"/>
                  <a:gd name="T16" fmla="*/ 0 w 1952"/>
                  <a:gd name="T17" fmla="*/ 0 h 1326"/>
                  <a:gd name="T18" fmla="*/ 0 w 1952"/>
                  <a:gd name="T19" fmla="*/ 0 h 1326"/>
                  <a:gd name="T20" fmla="*/ 0 w 1952"/>
                  <a:gd name="T21" fmla="*/ 0 h 1326"/>
                  <a:gd name="T22" fmla="*/ 0 w 1952"/>
                  <a:gd name="T23" fmla="*/ 0 h 1326"/>
                  <a:gd name="T24" fmla="*/ 0 w 1952"/>
                  <a:gd name="T25" fmla="*/ 0 h 1326"/>
                  <a:gd name="T26" fmla="*/ 0 w 1952"/>
                  <a:gd name="T27" fmla="*/ 0 h 1326"/>
                  <a:gd name="T28" fmla="*/ 0 w 1952"/>
                  <a:gd name="T29" fmla="*/ 0 h 1326"/>
                  <a:gd name="T30" fmla="*/ 0 w 1952"/>
                  <a:gd name="T31" fmla="*/ 0 h 1326"/>
                  <a:gd name="T32" fmla="*/ 0 w 1952"/>
                  <a:gd name="T33" fmla="*/ 0 h 1326"/>
                  <a:gd name="T34" fmla="*/ 0 w 1952"/>
                  <a:gd name="T35" fmla="*/ 0 h 1326"/>
                  <a:gd name="T36" fmla="*/ 0 w 1952"/>
                  <a:gd name="T37" fmla="*/ 0 h 1326"/>
                  <a:gd name="T38" fmla="*/ 0 w 1952"/>
                  <a:gd name="T39" fmla="*/ 0 h 1326"/>
                  <a:gd name="T40" fmla="*/ 0 w 1952"/>
                  <a:gd name="T41" fmla="*/ 0 h 1326"/>
                  <a:gd name="T42" fmla="*/ 0 w 1952"/>
                  <a:gd name="T43" fmla="*/ 0 h 1326"/>
                  <a:gd name="T44" fmla="*/ 0 w 1952"/>
                  <a:gd name="T45" fmla="*/ 0 h 1326"/>
                  <a:gd name="T46" fmla="*/ 0 w 1952"/>
                  <a:gd name="T47" fmla="*/ 0 h 1326"/>
                  <a:gd name="T48" fmla="*/ 0 w 1952"/>
                  <a:gd name="T49" fmla="*/ 0 h 1326"/>
                  <a:gd name="T50" fmla="*/ 0 w 1952"/>
                  <a:gd name="T51" fmla="*/ 0 h 1326"/>
                  <a:gd name="T52" fmla="*/ 0 w 1952"/>
                  <a:gd name="T53" fmla="*/ 0 h 1326"/>
                  <a:gd name="T54" fmla="*/ 0 w 1952"/>
                  <a:gd name="T55" fmla="*/ 0 h 1326"/>
                  <a:gd name="T56" fmla="*/ 0 w 1952"/>
                  <a:gd name="T57" fmla="*/ 0 h 1326"/>
                  <a:gd name="T58" fmla="*/ 0 w 1952"/>
                  <a:gd name="T59" fmla="*/ 0 h 1326"/>
                  <a:gd name="T60" fmla="*/ 0 w 1952"/>
                  <a:gd name="T61" fmla="*/ 0 h 1326"/>
                  <a:gd name="T62" fmla="*/ 0 w 1952"/>
                  <a:gd name="T63" fmla="*/ 0 h 1326"/>
                  <a:gd name="T64" fmla="*/ 0 w 1952"/>
                  <a:gd name="T65" fmla="*/ 0 h 1326"/>
                  <a:gd name="T66" fmla="*/ 0 w 1952"/>
                  <a:gd name="T67" fmla="*/ 0 h 1326"/>
                  <a:gd name="T68" fmla="*/ 0 w 1952"/>
                  <a:gd name="T69" fmla="*/ 0 h 1326"/>
                  <a:gd name="T70" fmla="*/ 0 w 1952"/>
                  <a:gd name="T71" fmla="*/ 0 h 1326"/>
                  <a:gd name="T72" fmla="*/ 0 w 1952"/>
                  <a:gd name="T73" fmla="*/ 0 h 1326"/>
                  <a:gd name="T74" fmla="*/ 0 w 1952"/>
                  <a:gd name="T75" fmla="*/ 0 h 1326"/>
                  <a:gd name="T76" fmla="*/ 0 w 1952"/>
                  <a:gd name="T77" fmla="*/ 0 h 1326"/>
                  <a:gd name="T78" fmla="*/ 0 w 1952"/>
                  <a:gd name="T79" fmla="*/ 0 h 1326"/>
                  <a:gd name="T80" fmla="*/ 0 w 1952"/>
                  <a:gd name="T81" fmla="*/ 0 h 1326"/>
                  <a:gd name="T82" fmla="*/ 0 w 1952"/>
                  <a:gd name="T83" fmla="*/ 0 h 1326"/>
                  <a:gd name="T84" fmla="*/ 0 w 1952"/>
                  <a:gd name="T85" fmla="*/ 0 h 1326"/>
                  <a:gd name="T86" fmla="*/ 0 w 1952"/>
                  <a:gd name="T87" fmla="*/ 0 h 1326"/>
                  <a:gd name="T88" fmla="*/ 0 w 1952"/>
                  <a:gd name="T89" fmla="*/ 0 h 1326"/>
                  <a:gd name="T90" fmla="*/ 0 w 1952"/>
                  <a:gd name="T91" fmla="*/ 0 h 1326"/>
                  <a:gd name="T92" fmla="*/ 0 w 1952"/>
                  <a:gd name="T93" fmla="*/ 0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52"/>
                  <a:gd name="T142" fmla="*/ 0 h 1326"/>
                  <a:gd name="T143" fmla="*/ 1952 w 1952"/>
                  <a:gd name="T144" fmla="*/ 1326 h 132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a:solidFill>
                  <a:srgbClr val="FFFFFF"/>
                </a:solidFill>
                <a:prstDash val="solid"/>
                <a:miter lim="800000"/>
              </a:ln>
            </p:spPr>
            <p:txBody>
              <a:bodyPr/>
              <a:lstStyle/>
              <a:p>
                <a:endParaRPr lang="zh-CN" altLang="en-US"/>
              </a:p>
            </p:txBody>
          </p:sp>
        </p:grpSp>
        <p:grpSp>
          <p:nvGrpSpPr>
            <p:cNvPr id="82957" name="Group 58"/>
            <p:cNvGrpSpPr/>
            <p:nvPr/>
          </p:nvGrpSpPr>
          <p:grpSpPr bwMode="auto">
            <a:xfrm>
              <a:off x="721" y="537"/>
              <a:ext cx="3871" cy="2418"/>
              <a:chOff x="721" y="537"/>
              <a:chExt cx="3871" cy="2418"/>
            </a:xfrm>
          </p:grpSpPr>
          <p:sp>
            <p:nvSpPr>
              <p:cNvPr id="82958" name="Freeform 32"/>
              <p:cNvSpPr/>
              <p:nvPr/>
            </p:nvSpPr>
            <p:spPr bwMode="auto">
              <a:xfrm>
                <a:off x="3854" y="1002"/>
                <a:ext cx="661" cy="326"/>
              </a:xfrm>
              <a:custGeom>
                <a:avLst/>
                <a:gdLst>
                  <a:gd name="T0" fmla="*/ 0 w 2595"/>
                  <a:gd name="T1" fmla="*/ 0 h 1727"/>
                  <a:gd name="T2" fmla="*/ 0 w 2595"/>
                  <a:gd name="T3" fmla="*/ 0 h 1727"/>
                  <a:gd name="T4" fmla="*/ 0 w 2595"/>
                  <a:gd name="T5" fmla="*/ 0 h 1727"/>
                  <a:gd name="T6" fmla="*/ 0 w 2595"/>
                  <a:gd name="T7" fmla="*/ 0 h 1727"/>
                  <a:gd name="T8" fmla="*/ 0 w 2595"/>
                  <a:gd name="T9" fmla="*/ 0 h 1727"/>
                  <a:gd name="T10" fmla="*/ 0 w 2595"/>
                  <a:gd name="T11" fmla="*/ 0 h 1727"/>
                  <a:gd name="T12" fmla="*/ 0 w 2595"/>
                  <a:gd name="T13" fmla="*/ 0 h 1727"/>
                  <a:gd name="T14" fmla="*/ 0 w 2595"/>
                  <a:gd name="T15" fmla="*/ 0 h 1727"/>
                  <a:gd name="T16" fmla="*/ 0 w 2595"/>
                  <a:gd name="T17" fmla="*/ 0 h 1727"/>
                  <a:gd name="T18" fmla="*/ 0 w 2595"/>
                  <a:gd name="T19" fmla="*/ 0 h 1727"/>
                  <a:gd name="T20" fmla="*/ 0 w 2595"/>
                  <a:gd name="T21" fmla="*/ 0 h 1727"/>
                  <a:gd name="T22" fmla="*/ 0 w 2595"/>
                  <a:gd name="T23" fmla="*/ 0 h 1727"/>
                  <a:gd name="T24" fmla="*/ 0 w 2595"/>
                  <a:gd name="T25" fmla="*/ 0 h 1727"/>
                  <a:gd name="T26" fmla="*/ 0 w 2595"/>
                  <a:gd name="T27" fmla="*/ 0 h 1727"/>
                  <a:gd name="T28" fmla="*/ 0 w 2595"/>
                  <a:gd name="T29" fmla="*/ 0 h 1727"/>
                  <a:gd name="T30" fmla="*/ 0 w 2595"/>
                  <a:gd name="T31" fmla="*/ 0 h 1727"/>
                  <a:gd name="T32" fmla="*/ 0 w 2595"/>
                  <a:gd name="T33" fmla="*/ 0 h 1727"/>
                  <a:gd name="T34" fmla="*/ 0 w 2595"/>
                  <a:gd name="T35" fmla="*/ 0 h 1727"/>
                  <a:gd name="T36" fmla="*/ 0 w 2595"/>
                  <a:gd name="T37" fmla="*/ 0 h 1727"/>
                  <a:gd name="T38" fmla="*/ 0 w 2595"/>
                  <a:gd name="T39" fmla="*/ 0 h 1727"/>
                  <a:gd name="T40" fmla="*/ 0 w 2595"/>
                  <a:gd name="T41" fmla="*/ 0 h 1727"/>
                  <a:gd name="T42" fmla="*/ 0 w 2595"/>
                  <a:gd name="T43" fmla="*/ 0 h 1727"/>
                  <a:gd name="T44" fmla="*/ 0 w 2595"/>
                  <a:gd name="T45" fmla="*/ 0 h 1727"/>
                  <a:gd name="T46" fmla="*/ 0 w 2595"/>
                  <a:gd name="T47" fmla="*/ 0 h 1727"/>
                  <a:gd name="T48" fmla="*/ 0 w 2595"/>
                  <a:gd name="T49" fmla="*/ 0 h 1727"/>
                  <a:gd name="T50" fmla="*/ 0 w 2595"/>
                  <a:gd name="T51" fmla="*/ 0 h 1727"/>
                  <a:gd name="T52" fmla="*/ 0 w 2595"/>
                  <a:gd name="T53" fmla="*/ 0 h 1727"/>
                  <a:gd name="T54" fmla="*/ 0 w 2595"/>
                  <a:gd name="T55" fmla="*/ 0 h 1727"/>
                  <a:gd name="T56" fmla="*/ 0 w 2595"/>
                  <a:gd name="T57" fmla="*/ 0 h 1727"/>
                  <a:gd name="T58" fmla="*/ 0 w 2595"/>
                  <a:gd name="T59" fmla="*/ 0 h 1727"/>
                  <a:gd name="T60" fmla="*/ 0 w 2595"/>
                  <a:gd name="T61" fmla="*/ 0 h 1727"/>
                  <a:gd name="T62" fmla="*/ 0 w 2595"/>
                  <a:gd name="T63" fmla="*/ 0 h 1727"/>
                  <a:gd name="T64" fmla="*/ 0 w 2595"/>
                  <a:gd name="T65" fmla="*/ 0 h 1727"/>
                  <a:gd name="T66" fmla="*/ 0 w 2595"/>
                  <a:gd name="T67" fmla="*/ 0 h 1727"/>
                  <a:gd name="T68" fmla="*/ 0 w 2595"/>
                  <a:gd name="T69" fmla="*/ 0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95"/>
                  <a:gd name="T106" fmla="*/ 0 h 1727"/>
                  <a:gd name="T107" fmla="*/ 2595 w 2595"/>
                  <a:gd name="T108" fmla="*/ 1727 h 17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59" name="Group 57"/>
              <p:cNvGrpSpPr/>
              <p:nvPr/>
            </p:nvGrpSpPr>
            <p:grpSpPr bwMode="auto">
              <a:xfrm>
                <a:off x="721" y="537"/>
                <a:ext cx="3871" cy="2418"/>
                <a:chOff x="721" y="537"/>
                <a:chExt cx="3871" cy="2418"/>
              </a:xfrm>
            </p:grpSpPr>
            <p:grpSp>
              <p:nvGrpSpPr>
                <p:cNvPr id="82960" name="Group 56"/>
                <p:cNvGrpSpPr/>
                <p:nvPr/>
              </p:nvGrpSpPr>
              <p:grpSpPr bwMode="auto">
                <a:xfrm>
                  <a:off x="2865" y="1507"/>
                  <a:ext cx="1302" cy="1448"/>
                  <a:chOff x="2865" y="1507"/>
                  <a:chExt cx="1302" cy="1448"/>
                </a:xfrm>
              </p:grpSpPr>
              <p:grpSp>
                <p:nvGrpSpPr>
                  <p:cNvPr id="82987" name="Group 50"/>
                  <p:cNvGrpSpPr/>
                  <p:nvPr/>
                </p:nvGrpSpPr>
                <p:grpSpPr bwMode="auto">
                  <a:xfrm>
                    <a:off x="3106" y="2477"/>
                    <a:ext cx="1061" cy="478"/>
                    <a:chOff x="3106" y="2477"/>
                    <a:chExt cx="1061" cy="478"/>
                  </a:xfrm>
                </p:grpSpPr>
                <p:sp>
                  <p:nvSpPr>
                    <p:cNvPr id="82996" name="Freeform 6"/>
                    <p:cNvSpPr/>
                    <p:nvPr/>
                  </p:nvSpPr>
                  <p:spPr bwMode="auto">
                    <a:xfrm>
                      <a:off x="4039" y="2477"/>
                      <a:ext cx="128" cy="226"/>
                    </a:xfrm>
                    <a:custGeom>
                      <a:avLst/>
                      <a:gdLst>
                        <a:gd name="T0" fmla="*/ 0 w 501"/>
                        <a:gd name="T1" fmla="*/ 0 h 1207"/>
                        <a:gd name="T2" fmla="*/ 0 w 501"/>
                        <a:gd name="T3" fmla="*/ 0 h 1207"/>
                        <a:gd name="T4" fmla="*/ 0 w 501"/>
                        <a:gd name="T5" fmla="*/ 0 h 1207"/>
                        <a:gd name="T6" fmla="*/ 0 w 501"/>
                        <a:gd name="T7" fmla="*/ 0 h 1207"/>
                        <a:gd name="T8" fmla="*/ 0 w 501"/>
                        <a:gd name="T9" fmla="*/ 0 h 1207"/>
                        <a:gd name="T10" fmla="*/ 0 w 501"/>
                        <a:gd name="T11" fmla="*/ 0 h 1207"/>
                        <a:gd name="T12" fmla="*/ 0 w 501"/>
                        <a:gd name="T13" fmla="*/ 0 h 1207"/>
                        <a:gd name="T14" fmla="*/ 0 w 501"/>
                        <a:gd name="T15" fmla="*/ 0 h 1207"/>
                        <a:gd name="T16" fmla="*/ 0 w 501"/>
                        <a:gd name="T17" fmla="*/ 0 h 1207"/>
                        <a:gd name="T18" fmla="*/ 0 w 501"/>
                        <a:gd name="T19" fmla="*/ 0 h 1207"/>
                        <a:gd name="T20" fmla="*/ 0 w 501"/>
                        <a:gd name="T21" fmla="*/ 0 h 1207"/>
                        <a:gd name="T22" fmla="*/ 0 w 501"/>
                        <a:gd name="T23" fmla="*/ 0 h 1207"/>
                        <a:gd name="T24" fmla="*/ 0 w 501"/>
                        <a:gd name="T25" fmla="*/ 0 h 1207"/>
                        <a:gd name="T26" fmla="*/ 0 w 501"/>
                        <a:gd name="T27" fmla="*/ 0 h 1207"/>
                        <a:gd name="T28" fmla="*/ 0 w 501"/>
                        <a:gd name="T29" fmla="*/ 0 h 1207"/>
                        <a:gd name="T30" fmla="*/ 0 w 501"/>
                        <a:gd name="T31" fmla="*/ 0 h 1207"/>
                        <a:gd name="T32" fmla="*/ 0 w 501"/>
                        <a:gd name="T33" fmla="*/ 0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1"/>
                        <a:gd name="T52" fmla="*/ 0 h 1207"/>
                        <a:gd name="T53" fmla="*/ 501 w 501"/>
                        <a:gd name="T54" fmla="*/ 1207 h 120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7" name="Freeform 7"/>
                    <p:cNvSpPr/>
                    <p:nvPr/>
                  </p:nvSpPr>
                  <p:spPr bwMode="auto">
                    <a:xfrm>
                      <a:off x="3106" y="2839"/>
                      <a:ext cx="198" cy="116"/>
                    </a:xfrm>
                    <a:custGeom>
                      <a:avLst/>
                      <a:gdLst>
                        <a:gd name="T0" fmla="*/ 0 w 776"/>
                        <a:gd name="T1" fmla="*/ 0 h 619"/>
                        <a:gd name="T2" fmla="*/ 0 w 776"/>
                        <a:gd name="T3" fmla="*/ 0 h 619"/>
                        <a:gd name="T4" fmla="*/ 0 w 776"/>
                        <a:gd name="T5" fmla="*/ 0 h 619"/>
                        <a:gd name="T6" fmla="*/ 0 w 776"/>
                        <a:gd name="T7" fmla="*/ 0 h 619"/>
                        <a:gd name="T8" fmla="*/ 0 w 776"/>
                        <a:gd name="T9" fmla="*/ 0 h 619"/>
                        <a:gd name="T10" fmla="*/ 0 w 776"/>
                        <a:gd name="T11" fmla="*/ 0 h 619"/>
                        <a:gd name="T12" fmla="*/ 0 w 776"/>
                        <a:gd name="T13" fmla="*/ 0 h 619"/>
                        <a:gd name="T14" fmla="*/ 0 w 776"/>
                        <a:gd name="T15" fmla="*/ 0 h 619"/>
                        <a:gd name="T16" fmla="*/ 0 w 776"/>
                        <a:gd name="T17" fmla="*/ 0 h 619"/>
                        <a:gd name="T18" fmla="*/ 0 w 776"/>
                        <a:gd name="T19" fmla="*/ 0 h 619"/>
                        <a:gd name="T20" fmla="*/ 0 w 776"/>
                        <a:gd name="T21" fmla="*/ 0 h 619"/>
                        <a:gd name="T22" fmla="*/ 0 w 776"/>
                        <a:gd name="T23" fmla="*/ 0 h 619"/>
                        <a:gd name="T24" fmla="*/ 0 w 776"/>
                        <a:gd name="T25" fmla="*/ 0 h 619"/>
                        <a:gd name="T26" fmla="*/ 0 w 776"/>
                        <a:gd name="T27" fmla="*/ 0 h 619"/>
                        <a:gd name="T28" fmla="*/ 0 w 776"/>
                        <a:gd name="T29" fmla="*/ 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6"/>
                        <a:gd name="T46" fmla="*/ 0 h 619"/>
                        <a:gd name="T47" fmla="*/ 776 w 776"/>
                        <a:gd name="T48" fmla="*/ 619 h 6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2"/>
                    </a:solidFill>
                    <a:ln w="8" cap="flat">
                      <a:solidFill>
                        <a:srgbClr val="FFFFFF"/>
                      </a:solidFill>
                      <a:prstDash val="solid"/>
                      <a:miter lim="800000"/>
                    </a:ln>
                  </p:spPr>
                  <p:txBody>
                    <a:bodyPr/>
                    <a:lstStyle/>
                    <a:p>
                      <a:endParaRPr lang="zh-CN" altLang="en-US"/>
                    </a:p>
                  </p:txBody>
                </p:sp>
              </p:grpSp>
              <p:grpSp>
                <p:nvGrpSpPr>
                  <p:cNvPr id="82988" name="Group 49"/>
                  <p:cNvGrpSpPr/>
                  <p:nvPr/>
                </p:nvGrpSpPr>
                <p:grpSpPr bwMode="auto">
                  <a:xfrm>
                    <a:off x="2865" y="1507"/>
                    <a:ext cx="1222" cy="1013"/>
                    <a:chOff x="2865" y="1507"/>
                    <a:chExt cx="1222" cy="1013"/>
                  </a:xfrm>
                </p:grpSpPr>
                <p:sp>
                  <p:nvSpPr>
                    <p:cNvPr id="82989" name="Freeform 17"/>
                    <p:cNvSpPr/>
                    <p:nvPr/>
                  </p:nvSpPr>
                  <p:spPr bwMode="auto">
                    <a:xfrm>
                      <a:off x="2865" y="1996"/>
                      <a:ext cx="358" cy="287"/>
                    </a:xfrm>
                    <a:custGeom>
                      <a:avLst/>
                      <a:gdLst>
                        <a:gd name="T0" fmla="*/ 0 w 1411"/>
                        <a:gd name="T1" fmla="*/ 0 h 1526"/>
                        <a:gd name="T2" fmla="*/ 0 w 1411"/>
                        <a:gd name="T3" fmla="*/ 0 h 1526"/>
                        <a:gd name="T4" fmla="*/ 0 w 1411"/>
                        <a:gd name="T5" fmla="*/ 0 h 1526"/>
                        <a:gd name="T6" fmla="*/ 0 w 1411"/>
                        <a:gd name="T7" fmla="*/ 0 h 1526"/>
                        <a:gd name="T8" fmla="*/ 0 w 1411"/>
                        <a:gd name="T9" fmla="*/ 0 h 1526"/>
                        <a:gd name="T10" fmla="*/ 0 w 1411"/>
                        <a:gd name="T11" fmla="*/ 0 h 1526"/>
                        <a:gd name="T12" fmla="*/ 0 w 1411"/>
                        <a:gd name="T13" fmla="*/ 0 h 1526"/>
                        <a:gd name="T14" fmla="*/ 0 w 1411"/>
                        <a:gd name="T15" fmla="*/ 0 h 1526"/>
                        <a:gd name="T16" fmla="*/ 0 w 1411"/>
                        <a:gd name="T17" fmla="*/ 0 h 1526"/>
                        <a:gd name="T18" fmla="*/ 0 w 1411"/>
                        <a:gd name="T19" fmla="*/ 0 h 1526"/>
                        <a:gd name="T20" fmla="*/ 0 w 1411"/>
                        <a:gd name="T21" fmla="*/ 0 h 1526"/>
                        <a:gd name="T22" fmla="*/ 0 w 1411"/>
                        <a:gd name="T23" fmla="*/ 0 h 1526"/>
                        <a:gd name="T24" fmla="*/ 0 w 1411"/>
                        <a:gd name="T25" fmla="*/ 0 h 1526"/>
                        <a:gd name="T26" fmla="*/ 0 w 1411"/>
                        <a:gd name="T27" fmla="*/ 0 h 1526"/>
                        <a:gd name="T28" fmla="*/ 0 w 1411"/>
                        <a:gd name="T29" fmla="*/ 0 h 1526"/>
                        <a:gd name="T30" fmla="*/ 0 w 1411"/>
                        <a:gd name="T31" fmla="*/ 0 h 1526"/>
                        <a:gd name="T32" fmla="*/ 0 w 1411"/>
                        <a:gd name="T33" fmla="*/ 0 h 1526"/>
                        <a:gd name="T34" fmla="*/ 0 w 1411"/>
                        <a:gd name="T35" fmla="*/ 0 h 1526"/>
                        <a:gd name="T36" fmla="*/ 0 w 1411"/>
                        <a:gd name="T37" fmla="*/ 0 h 1526"/>
                        <a:gd name="T38" fmla="*/ 0 w 1411"/>
                        <a:gd name="T39" fmla="*/ 0 h 1526"/>
                        <a:gd name="T40" fmla="*/ 0 w 1411"/>
                        <a:gd name="T41" fmla="*/ 0 h 1526"/>
                        <a:gd name="T42" fmla="*/ 0 w 1411"/>
                        <a:gd name="T43" fmla="*/ 0 h 1526"/>
                        <a:gd name="T44" fmla="*/ 0 w 1411"/>
                        <a:gd name="T45" fmla="*/ 0 h 1526"/>
                        <a:gd name="T46" fmla="*/ 0 w 1411"/>
                        <a:gd name="T47" fmla="*/ 0 h 1526"/>
                        <a:gd name="T48" fmla="*/ 0 w 1411"/>
                        <a:gd name="T49" fmla="*/ 0 h 1526"/>
                        <a:gd name="T50" fmla="*/ 0 w 1411"/>
                        <a:gd name="T51" fmla="*/ 0 h 1526"/>
                        <a:gd name="T52" fmla="*/ 0 w 1411"/>
                        <a:gd name="T53" fmla="*/ 0 h 1526"/>
                        <a:gd name="T54" fmla="*/ 0 w 1411"/>
                        <a:gd name="T55" fmla="*/ 0 h 1526"/>
                        <a:gd name="T56" fmla="*/ 0 w 1411"/>
                        <a:gd name="T57" fmla="*/ 0 h 1526"/>
                        <a:gd name="T58" fmla="*/ 0 w 1411"/>
                        <a:gd name="T59" fmla="*/ 0 h 1526"/>
                        <a:gd name="T60" fmla="*/ 0 w 1411"/>
                        <a:gd name="T61" fmla="*/ 0 h 1526"/>
                        <a:gd name="T62" fmla="*/ 0 w 1411"/>
                        <a:gd name="T63" fmla="*/ 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1"/>
                        <a:gd name="T97" fmla="*/ 0 h 1526"/>
                        <a:gd name="T98" fmla="*/ 1411 w 1411"/>
                        <a:gd name="T99" fmla="*/ 1526 h 152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90" name="Group 48"/>
                    <p:cNvGrpSpPr/>
                    <p:nvPr/>
                  </p:nvGrpSpPr>
                  <p:grpSpPr bwMode="auto">
                    <a:xfrm>
                      <a:off x="3091" y="1777"/>
                      <a:ext cx="996" cy="743"/>
                      <a:chOff x="3091" y="1777"/>
                      <a:chExt cx="996" cy="743"/>
                    </a:xfrm>
                  </p:grpSpPr>
                  <p:sp>
                    <p:nvSpPr>
                      <p:cNvPr id="82992" name="Freeform 12"/>
                      <p:cNvSpPr/>
                      <p:nvPr/>
                    </p:nvSpPr>
                    <p:spPr bwMode="auto">
                      <a:xfrm>
                        <a:off x="3123" y="2139"/>
                        <a:ext cx="415" cy="381"/>
                      </a:xfrm>
                      <a:custGeom>
                        <a:avLst/>
                        <a:gdLst>
                          <a:gd name="T0" fmla="*/ 0 w 1633"/>
                          <a:gd name="T1" fmla="*/ 0 h 2024"/>
                          <a:gd name="T2" fmla="*/ 0 w 1633"/>
                          <a:gd name="T3" fmla="*/ 0 h 2024"/>
                          <a:gd name="T4" fmla="*/ 0 w 1633"/>
                          <a:gd name="T5" fmla="*/ 0 h 2024"/>
                          <a:gd name="T6" fmla="*/ 0 w 1633"/>
                          <a:gd name="T7" fmla="*/ 0 h 2024"/>
                          <a:gd name="T8" fmla="*/ 0 w 1633"/>
                          <a:gd name="T9" fmla="*/ 0 h 2024"/>
                          <a:gd name="T10" fmla="*/ 0 w 1633"/>
                          <a:gd name="T11" fmla="*/ 0 h 2024"/>
                          <a:gd name="T12" fmla="*/ 0 w 1633"/>
                          <a:gd name="T13" fmla="*/ 0 h 2024"/>
                          <a:gd name="T14" fmla="*/ 0 w 1633"/>
                          <a:gd name="T15" fmla="*/ 0 h 2024"/>
                          <a:gd name="T16" fmla="*/ 0 w 1633"/>
                          <a:gd name="T17" fmla="*/ 0 h 2024"/>
                          <a:gd name="T18" fmla="*/ 0 w 1633"/>
                          <a:gd name="T19" fmla="*/ 0 h 2024"/>
                          <a:gd name="T20" fmla="*/ 0 w 1633"/>
                          <a:gd name="T21" fmla="*/ 0 h 2024"/>
                          <a:gd name="T22" fmla="*/ 0 w 1633"/>
                          <a:gd name="T23" fmla="*/ 0 h 2024"/>
                          <a:gd name="T24" fmla="*/ 0 w 1633"/>
                          <a:gd name="T25" fmla="*/ 0 h 2024"/>
                          <a:gd name="T26" fmla="*/ 0 w 1633"/>
                          <a:gd name="T27" fmla="*/ 0 h 2024"/>
                          <a:gd name="T28" fmla="*/ 0 w 1633"/>
                          <a:gd name="T29" fmla="*/ 0 h 2024"/>
                          <a:gd name="T30" fmla="*/ 0 w 1633"/>
                          <a:gd name="T31" fmla="*/ 0 h 2024"/>
                          <a:gd name="T32" fmla="*/ 0 w 1633"/>
                          <a:gd name="T33" fmla="*/ 0 h 2024"/>
                          <a:gd name="T34" fmla="*/ 0 w 1633"/>
                          <a:gd name="T35" fmla="*/ 0 h 2024"/>
                          <a:gd name="T36" fmla="*/ 0 w 1633"/>
                          <a:gd name="T37" fmla="*/ 0 h 2024"/>
                          <a:gd name="T38" fmla="*/ 0 w 1633"/>
                          <a:gd name="T39" fmla="*/ 0 h 2024"/>
                          <a:gd name="T40" fmla="*/ 0 w 1633"/>
                          <a:gd name="T41" fmla="*/ 0 h 2024"/>
                          <a:gd name="T42" fmla="*/ 0 w 1633"/>
                          <a:gd name="T43" fmla="*/ 0 h 2024"/>
                          <a:gd name="T44" fmla="*/ 0 w 1633"/>
                          <a:gd name="T45" fmla="*/ 0 h 2024"/>
                          <a:gd name="T46" fmla="*/ 0 w 1633"/>
                          <a:gd name="T47" fmla="*/ 0 h 2024"/>
                          <a:gd name="T48" fmla="*/ 0 w 1633"/>
                          <a:gd name="T49" fmla="*/ 0 h 2024"/>
                          <a:gd name="T50" fmla="*/ 0 w 1633"/>
                          <a:gd name="T51" fmla="*/ 0 h 2024"/>
                          <a:gd name="T52" fmla="*/ 0 w 1633"/>
                          <a:gd name="T53" fmla="*/ 0 h 2024"/>
                          <a:gd name="T54" fmla="*/ 0 w 1633"/>
                          <a:gd name="T55" fmla="*/ 0 h 2024"/>
                          <a:gd name="T56" fmla="*/ 0 w 1633"/>
                          <a:gd name="T57" fmla="*/ 0 h 2024"/>
                          <a:gd name="T58" fmla="*/ 0 w 1633"/>
                          <a:gd name="T59" fmla="*/ 0 h 2024"/>
                          <a:gd name="T60" fmla="*/ 0 w 1633"/>
                          <a:gd name="T61" fmla="*/ 0 h 2024"/>
                          <a:gd name="T62" fmla="*/ 0 w 1633"/>
                          <a:gd name="T63" fmla="*/ 0 h 2024"/>
                          <a:gd name="T64" fmla="*/ 0 w 1633"/>
                          <a:gd name="T65" fmla="*/ 0 h 2024"/>
                          <a:gd name="T66" fmla="*/ 0 w 1633"/>
                          <a:gd name="T67" fmla="*/ 0 h 2024"/>
                          <a:gd name="T68" fmla="*/ 0 w 1633"/>
                          <a:gd name="T69" fmla="*/ 0 h 2024"/>
                          <a:gd name="T70" fmla="*/ 0 w 1633"/>
                          <a:gd name="T71" fmla="*/ 0 h 2024"/>
                          <a:gd name="T72" fmla="*/ 0 w 1633"/>
                          <a:gd name="T73" fmla="*/ 0 h 2024"/>
                          <a:gd name="T74" fmla="*/ 0 w 1633"/>
                          <a:gd name="T75" fmla="*/ 0 h 2024"/>
                          <a:gd name="T76" fmla="*/ 0 w 1633"/>
                          <a:gd name="T77" fmla="*/ 0 h 2024"/>
                          <a:gd name="T78" fmla="*/ 0 w 1633"/>
                          <a:gd name="T79" fmla="*/ 0 h 2024"/>
                          <a:gd name="T80" fmla="*/ 0 w 1633"/>
                          <a:gd name="T81" fmla="*/ 0 h 2024"/>
                          <a:gd name="T82" fmla="*/ 0 w 1633"/>
                          <a:gd name="T83" fmla="*/ 0 h 2024"/>
                          <a:gd name="T84" fmla="*/ 0 w 1633"/>
                          <a:gd name="T85" fmla="*/ 0 h 2024"/>
                          <a:gd name="T86" fmla="*/ 0 w 1633"/>
                          <a:gd name="T87" fmla="*/ 0 h 2024"/>
                          <a:gd name="T88" fmla="*/ 0 w 1633"/>
                          <a:gd name="T89" fmla="*/ 0 h 2024"/>
                          <a:gd name="T90" fmla="*/ 0 w 1633"/>
                          <a:gd name="T91" fmla="*/ 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33"/>
                          <a:gd name="T139" fmla="*/ 0 h 2024"/>
                          <a:gd name="T140" fmla="*/ 1633 w 1633"/>
                          <a:gd name="T141" fmla="*/ 2024 h 20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3" name="Freeform 18"/>
                      <p:cNvSpPr/>
                      <p:nvPr/>
                    </p:nvSpPr>
                    <p:spPr bwMode="auto">
                      <a:xfrm>
                        <a:off x="3091" y="1938"/>
                        <a:ext cx="583" cy="273"/>
                      </a:xfrm>
                      <a:custGeom>
                        <a:avLst/>
                        <a:gdLst>
                          <a:gd name="T0" fmla="*/ 0 w 2294"/>
                          <a:gd name="T1" fmla="*/ 0 h 1452"/>
                          <a:gd name="T2" fmla="*/ 0 w 2294"/>
                          <a:gd name="T3" fmla="*/ 0 h 1452"/>
                          <a:gd name="T4" fmla="*/ 0 w 2294"/>
                          <a:gd name="T5" fmla="*/ 0 h 1452"/>
                          <a:gd name="T6" fmla="*/ 0 w 2294"/>
                          <a:gd name="T7" fmla="*/ 0 h 1452"/>
                          <a:gd name="T8" fmla="*/ 0 w 2294"/>
                          <a:gd name="T9" fmla="*/ 0 h 1452"/>
                          <a:gd name="T10" fmla="*/ 0 w 2294"/>
                          <a:gd name="T11" fmla="*/ 0 h 1452"/>
                          <a:gd name="T12" fmla="*/ 0 w 2294"/>
                          <a:gd name="T13" fmla="*/ 0 h 1452"/>
                          <a:gd name="T14" fmla="*/ 0 w 2294"/>
                          <a:gd name="T15" fmla="*/ 0 h 1452"/>
                          <a:gd name="T16" fmla="*/ 0 w 2294"/>
                          <a:gd name="T17" fmla="*/ 0 h 1452"/>
                          <a:gd name="T18" fmla="*/ 0 w 2294"/>
                          <a:gd name="T19" fmla="*/ 0 h 1452"/>
                          <a:gd name="T20" fmla="*/ 0 w 2294"/>
                          <a:gd name="T21" fmla="*/ 0 h 1452"/>
                          <a:gd name="T22" fmla="*/ 0 w 2294"/>
                          <a:gd name="T23" fmla="*/ 0 h 1452"/>
                          <a:gd name="T24" fmla="*/ 0 w 2294"/>
                          <a:gd name="T25" fmla="*/ 0 h 1452"/>
                          <a:gd name="T26" fmla="*/ 0 w 2294"/>
                          <a:gd name="T27" fmla="*/ 0 h 1452"/>
                          <a:gd name="T28" fmla="*/ 0 w 2294"/>
                          <a:gd name="T29" fmla="*/ 0 h 1452"/>
                          <a:gd name="T30" fmla="*/ 0 w 2294"/>
                          <a:gd name="T31" fmla="*/ 0 h 1452"/>
                          <a:gd name="T32" fmla="*/ 0 w 2294"/>
                          <a:gd name="T33" fmla="*/ 0 h 1452"/>
                          <a:gd name="T34" fmla="*/ 0 w 2294"/>
                          <a:gd name="T35" fmla="*/ 0 h 1452"/>
                          <a:gd name="T36" fmla="*/ 0 w 2294"/>
                          <a:gd name="T37" fmla="*/ 0 h 1452"/>
                          <a:gd name="T38" fmla="*/ 0 w 2294"/>
                          <a:gd name="T39" fmla="*/ 0 h 1452"/>
                          <a:gd name="T40" fmla="*/ 0 w 2294"/>
                          <a:gd name="T41" fmla="*/ 0 h 1452"/>
                          <a:gd name="T42" fmla="*/ 0 w 2294"/>
                          <a:gd name="T43" fmla="*/ 0 h 1452"/>
                          <a:gd name="T44" fmla="*/ 0 w 2294"/>
                          <a:gd name="T45" fmla="*/ 0 h 1452"/>
                          <a:gd name="T46" fmla="*/ 0 w 2294"/>
                          <a:gd name="T47" fmla="*/ 0 h 1452"/>
                          <a:gd name="T48" fmla="*/ 0 w 2294"/>
                          <a:gd name="T49" fmla="*/ 0 h 1452"/>
                          <a:gd name="T50" fmla="*/ 0 w 2294"/>
                          <a:gd name="T51" fmla="*/ 0 h 1452"/>
                          <a:gd name="T52" fmla="*/ 0 w 2294"/>
                          <a:gd name="T53" fmla="*/ 0 h 1452"/>
                          <a:gd name="T54" fmla="*/ 0 w 2294"/>
                          <a:gd name="T55" fmla="*/ 0 h 1452"/>
                          <a:gd name="T56" fmla="*/ 0 w 2294"/>
                          <a:gd name="T57" fmla="*/ 0 h 1452"/>
                          <a:gd name="T58" fmla="*/ 0 w 2294"/>
                          <a:gd name="T59" fmla="*/ 0 h 1452"/>
                          <a:gd name="T60" fmla="*/ 0 w 2294"/>
                          <a:gd name="T61" fmla="*/ 0 h 1452"/>
                          <a:gd name="T62" fmla="*/ 0 w 2294"/>
                          <a:gd name="T63" fmla="*/ 0 h 1452"/>
                          <a:gd name="T64" fmla="*/ 0 w 2294"/>
                          <a:gd name="T65" fmla="*/ 0 h 1452"/>
                          <a:gd name="T66" fmla="*/ 0 w 2294"/>
                          <a:gd name="T67" fmla="*/ 0 h 1452"/>
                          <a:gd name="T68" fmla="*/ 0 w 2294"/>
                          <a:gd name="T69" fmla="*/ 0 h 1452"/>
                          <a:gd name="T70" fmla="*/ 0 w 2294"/>
                          <a:gd name="T71" fmla="*/ 0 h 1452"/>
                          <a:gd name="T72" fmla="*/ 0 w 2294"/>
                          <a:gd name="T73" fmla="*/ 0 h 1452"/>
                          <a:gd name="T74" fmla="*/ 0 w 2294"/>
                          <a:gd name="T75" fmla="*/ 0 h 1452"/>
                          <a:gd name="T76" fmla="*/ 0 w 2294"/>
                          <a:gd name="T77" fmla="*/ 0 h 1452"/>
                          <a:gd name="T78" fmla="*/ 0 w 2294"/>
                          <a:gd name="T79" fmla="*/ 0 h 1452"/>
                          <a:gd name="T80" fmla="*/ 0 w 2294"/>
                          <a:gd name="T81" fmla="*/ 0 h 1452"/>
                          <a:gd name="T82" fmla="*/ 0 w 2294"/>
                          <a:gd name="T83" fmla="*/ 0 h 1452"/>
                          <a:gd name="T84" fmla="*/ 0 w 2294"/>
                          <a:gd name="T85" fmla="*/ 0 h 1452"/>
                          <a:gd name="T86" fmla="*/ 0 w 2294"/>
                          <a:gd name="T87" fmla="*/ 0 h 1452"/>
                          <a:gd name="T88" fmla="*/ 0 w 2294"/>
                          <a:gd name="T89" fmla="*/ 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4"/>
                          <a:gd name="T136" fmla="*/ 0 h 1452"/>
                          <a:gd name="T137" fmla="*/ 2294 w 2294"/>
                          <a:gd name="T138" fmla="*/ 1452 h 14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4" name="Freeform 19"/>
                      <p:cNvSpPr/>
                      <p:nvPr/>
                    </p:nvSpPr>
                    <p:spPr bwMode="auto">
                      <a:xfrm>
                        <a:off x="3574" y="1821"/>
                        <a:ext cx="358" cy="339"/>
                      </a:xfrm>
                      <a:custGeom>
                        <a:avLst/>
                        <a:gdLst>
                          <a:gd name="T0" fmla="*/ 0 w 1411"/>
                          <a:gd name="T1" fmla="*/ 0 h 1801"/>
                          <a:gd name="T2" fmla="*/ 0 w 1411"/>
                          <a:gd name="T3" fmla="*/ 0 h 1801"/>
                          <a:gd name="T4" fmla="*/ 0 w 1411"/>
                          <a:gd name="T5" fmla="*/ 0 h 1801"/>
                          <a:gd name="T6" fmla="*/ 0 w 1411"/>
                          <a:gd name="T7" fmla="*/ 0 h 1801"/>
                          <a:gd name="T8" fmla="*/ 0 w 1411"/>
                          <a:gd name="T9" fmla="*/ 0 h 1801"/>
                          <a:gd name="T10" fmla="*/ 0 w 1411"/>
                          <a:gd name="T11" fmla="*/ 0 h 1801"/>
                          <a:gd name="T12" fmla="*/ 0 w 1411"/>
                          <a:gd name="T13" fmla="*/ 0 h 1801"/>
                          <a:gd name="T14" fmla="*/ 0 w 1411"/>
                          <a:gd name="T15" fmla="*/ 0 h 1801"/>
                          <a:gd name="T16" fmla="*/ 0 w 1411"/>
                          <a:gd name="T17" fmla="*/ 0 h 1801"/>
                          <a:gd name="T18" fmla="*/ 0 w 1411"/>
                          <a:gd name="T19" fmla="*/ 0 h 1801"/>
                          <a:gd name="T20" fmla="*/ 0 w 1411"/>
                          <a:gd name="T21" fmla="*/ 0 h 1801"/>
                          <a:gd name="T22" fmla="*/ 0 w 1411"/>
                          <a:gd name="T23" fmla="*/ 0 h 1801"/>
                          <a:gd name="T24" fmla="*/ 0 w 1411"/>
                          <a:gd name="T25" fmla="*/ 0 h 1801"/>
                          <a:gd name="T26" fmla="*/ 0 w 1411"/>
                          <a:gd name="T27" fmla="*/ 0 h 1801"/>
                          <a:gd name="T28" fmla="*/ 0 w 1411"/>
                          <a:gd name="T29" fmla="*/ 0 h 1801"/>
                          <a:gd name="T30" fmla="*/ 0 w 1411"/>
                          <a:gd name="T31" fmla="*/ 0 h 1801"/>
                          <a:gd name="T32" fmla="*/ 0 w 1411"/>
                          <a:gd name="T33" fmla="*/ 0 h 1801"/>
                          <a:gd name="T34" fmla="*/ 0 w 1411"/>
                          <a:gd name="T35" fmla="*/ 0 h 1801"/>
                          <a:gd name="T36" fmla="*/ 0 w 1411"/>
                          <a:gd name="T37" fmla="*/ 0 h 1801"/>
                          <a:gd name="T38" fmla="*/ 0 w 1411"/>
                          <a:gd name="T39" fmla="*/ 0 h 1801"/>
                          <a:gd name="T40" fmla="*/ 0 w 1411"/>
                          <a:gd name="T41" fmla="*/ 0 h 1801"/>
                          <a:gd name="T42" fmla="*/ 0 w 1411"/>
                          <a:gd name="T43" fmla="*/ 0 h 1801"/>
                          <a:gd name="T44" fmla="*/ 0 w 1411"/>
                          <a:gd name="T45" fmla="*/ 0 h 1801"/>
                          <a:gd name="T46" fmla="*/ 0 w 1411"/>
                          <a:gd name="T47" fmla="*/ 0 h 1801"/>
                          <a:gd name="T48" fmla="*/ 0 w 1411"/>
                          <a:gd name="T49" fmla="*/ 0 h 1801"/>
                          <a:gd name="T50" fmla="*/ 0 w 1411"/>
                          <a:gd name="T51" fmla="*/ 0 h 1801"/>
                          <a:gd name="T52" fmla="*/ 0 w 1411"/>
                          <a:gd name="T53" fmla="*/ 0 h 1801"/>
                          <a:gd name="T54" fmla="*/ 0 w 1411"/>
                          <a:gd name="T55" fmla="*/ 0 h 1801"/>
                          <a:gd name="T56" fmla="*/ 0 w 1411"/>
                          <a:gd name="T57" fmla="*/ 0 h 1801"/>
                          <a:gd name="T58" fmla="*/ 0 w 1411"/>
                          <a:gd name="T59" fmla="*/ 0 h 1801"/>
                          <a:gd name="T60" fmla="*/ 0 w 1411"/>
                          <a:gd name="T61" fmla="*/ 0 h 1801"/>
                          <a:gd name="T62" fmla="*/ 0 w 1411"/>
                          <a:gd name="T63" fmla="*/ 0 h 1801"/>
                          <a:gd name="T64" fmla="*/ 0 w 1411"/>
                          <a:gd name="T65" fmla="*/ 0 h 1801"/>
                          <a:gd name="T66" fmla="*/ 0 w 1411"/>
                          <a:gd name="T67" fmla="*/ 0 h 1801"/>
                          <a:gd name="T68" fmla="*/ 0 w 1411"/>
                          <a:gd name="T69" fmla="*/ 0 h 1801"/>
                          <a:gd name="T70" fmla="*/ 0 w 1411"/>
                          <a:gd name="T71" fmla="*/ 0 h 1801"/>
                          <a:gd name="T72" fmla="*/ 0 w 1411"/>
                          <a:gd name="T73" fmla="*/ 0 h 1801"/>
                          <a:gd name="T74" fmla="*/ 0 w 1411"/>
                          <a:gd name="T75" fmla="*/ 0 h 1801"/>
                          <a:gd name="T76" fmla="*/ 0 w 1411"/>
                          <a:gd name="T77" fmla="*/ 0 h 1801"/>
                          <a:gd name="T78" fmla="*/ 0 w 1411"/>
                          <a:gd name="T79" fmla="*/ 0 h 1801"/>
                          <a:gd name="T80" fmla="*/ 0 w 1411"/>
                          <a:gd name="T81" fmla="*/ 0 h 1801"/>
                          <a:gd name="T82" fmla="*/ 0 w 1411"/>
                          <a:gd name="T83" fmla="*/ 0 h 1801"/>
                          <a:gd name="T84" fmla="*/ 0 w 1411"/>
                          <a:gd name="T85" fmla="*/ 0 h 1801"/>
                          <a:gd name="T86" fmla="*/ 0 w 1411"/>
                          <a:gd name="T87" fmla="*/ 0 h 1801"/>
                          <a:gd name="T88" fmla="*/ 0 w 1411"/>
                          <a:gd name="T89" fmla="*/ 0 h 1801"/>
                          <a:gd name="T90" fmla="*/ 0 w 1411"/>
                          <a:gd name="T91" fmla="*/ 0 h 1801"/>
                          <a:gd name="T92" fmla="*/ 0 w 1411"/>
                          <a:gd name="T93" fmla="*/ 0 h 1801"/>
                          <a:gd name="T94" fmla="*/ 0 w 1411"/>
                          <a:gd name="T95" fmla="*/ 0 h 1801"/>
                          <a:gd name="T96" fmla="*/ 0 w 1411"/>
                          <a:gd name="T97" fmla="*/ 0 h 1801"/>
                          <a:gd name="T98" fmla="*/ 0 w 1411"/>
                          <a:gd name="T99" fmla="*/ 0 h 1801"/>
                          <a:gd name="T100" fmla="*/ 0 w 1411"/>
                          <a:gd name="T101" fmla="*/ 0 h 1801"/>
                          <a:gd name="T102" fmla="*/ 0 w 1411"/>
                          <a:gd name="T103" fmla="*/ 0 h 1801"/>
                          <a:gd name="T104" fmla="*/ 0 w 1411"/>
                          <a:gd name="T105" fmla="*/ 0 h 1801"/>
                          <a:gd name="T106" fmla="*/ 0 w 1411"/>
                          <a:gd name="T107" fmla="*/ 0 h 1801"/>
                          <a:gd name="T108" fmla="*/ 0 w 1411"/>
                          <a:gd name="T109" fmla="*/ 0 h 1801"/>
                          <a:gd name="T110" fmla="*/ 0 w 1411"/>
                          <a:gd name="T111" fmla="*/ 0 h 1801"/>
                          <a:gd name="T112" fmla="*/ 0 w 1411"/>
                          <a:gd name="T113" fmla="*/ 0 h 1801"/>
                          <a:gd name="T114" fmla="*/ 0 w 1411"/>
                          <a:gd name="T115" fmla="*/ 0 h 1801"/>
                          <a:gd name="T116" fmla="*/ 0 w 1411"/>
                          <a:gd name="T117" fmla="*/ 0 h 1801"/>
                          <a:gd name="T118" fmla="*/ 0 w 1411"/>
                          <a:gd name="T119" fmla="*/ 0 h 1801"/>
                          <a:gd name="T120" fmla="*/ 0 w 1411"/>
                          <a:gd name="T121" fmla="*/ 0 h 1801"/>
                          <a:gd name="T122" fmla="*/ 0 w 1411"/>
                          <a:gd name="T123" fmla="*/ 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11"/>
                          <a:gd name="T187" fmla="*/ 0 h 1801"/>
                          <a:gd name="T188" fmla="*/ 1411 w 1411"/>
                          <a:gd name="T189" fmla="*/ 1801 h 18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95" name="Freeform 20"/>
                      <p:cNvSpPr/>
                      <p:nvPr/>
                    </p:nvSpPr>
                    <p:spPr bwMode="auto">
                      <a:xfrm>
                        <a:off x="3664" y="1777"/>
                        <a:ext cx="423" cy="319"/>
                      </a:xfrm>
                      <a:custGeom>
                        <a:avLst/>
                        <a:gdLst>
                          <a:gd name="T0" fmla="*/ 0 w 1669"/>
                          <a:gd name="T1" fmla="*/ 0 h 1690"/>
                          <a:gd name="T2" fmla="*/ 0 w 1669"/>
                          <a:gd name="T3" fmla="*/ 0 h 1690"/>
                          <a:gd name="T4" fmla="*/ 0 w 1669"/>
                          <a:gd name="T5" fmla="*/ 0 h 1690"/>
                          <a:gd name="T6" fmla="*/ 0 w 1669"/>
                          <a:gd name="T7" fmla="*/ 0 h 1690"/>
                          <a:gd name="T8" fmla="*/ 0 w 1669"/>
                          <a:gd name="T9" fmla="*/ 0 h 1690"/>
                          <a:gd name="T10" fmla="*/ 0 w 1669"/>
                          <a:gd name="T11" fmla="*/ 0 h 1690"/>
                          <a:gd name="T12" fmla="*/ 0 w 1669"/>
                          <a:gd name="T13" fmla="*/ 0 h 1690"/>
                          <a:gd name="T14" fmla="*/ 0 w 1669"/>
                          <a:gd name="T15" fmla="*/ 0 h 1690"/>
                          <a:gd name="T16" fmla="*/ 0 w 1669"/>
                          <a:gd name="T17" fmla="*/ 0 h 1690"/>
                          <a:gd name="T18" fmla="*/ 0 w 1669"/>
                          <a:gd name="T19" fmla="*/ 0 h 1690"/>
                          <a:gd name="T20" fmla="*/ 0 w 1669"/>
                          <a:gd name="T21" fmla="*/ 0 h 1690"/>
                          <a:gd name="T22" fmla="*/ 0 w 1669"/>
                          <a:gd name="T23" fmla="*/ 0 h 1690"/>
                          <a:gd name="T24" fmla="*/ 0 w 1669"/>
                          <a:gd name="T25" fmla="*/ 0 h 1690"/>
                          <a:gd name="T26" fmla="*/ 0 w 1669"/>
                          <a:gd name="T27" fmla="*/ 0 h 1690"/>
                          <a:gd name="T28" fmla="*/ 0 w 1669"/>
                          <a:gd name="T29" fmla="*/ 0 h 1690"/>
                          <a:gd name="T30" fmla="*/ 0 w 1669"/>
                          <a:gd name="T31" fmla="*/ 0 h 1690"/>
                          <a:gd name="T32" fmla="*/ 0 w 1669"/>
                          <a:gd name="T33" fmla="*/ 0 h 1690"/>
                          <a:gd name="T34" fmla="*/ 0 w 1669"/>
                          <a:gd name="T35" fmla="*/ 0 h 1690"/>
                          <a:gd name="T36" fmla="*/ 0 w 1669"/>
                          <a:gd name="T37" fmla="*/ 0 h 1690"/>
                          <a:gd name="T38" fmla="*/ 0 w 1669"/>
                          <a:gd name="T39" fmla="*/ 0 h 1690"/>
                          <a:gd name="T40" fmla="*/ 0 w 1669"/>
                          <a:gd name="T41" fmla="*/ 0 h 1690"/>
                          <a:gd name="T42" fmla="*/ 0 w 1669"/>
                          <a:gd name="T43" fmla="*/ 0 h 1690"/>
                          <a:gd name="T44" fmla="*/ 0 w 1669"/>
                          <a:gd name="T45" fmla="*/ 0 h 1690"/>
                          <a:gd name="T46" fmla="*/ 0 w 1669"/>
                          <a:gd name="T47" fmla="*/ 0 h 1690"/>
                          <a:gd name="T48" fmla="*/ 0 w 1669"/>
                          <a:gd name="T49" fmla="*/ 0 h 1690"/>
                          <a:gd name="T50" fmla="*/ 0 w 1669"/>
                          <a:gd name="T51" fmla="*/ 0 h 1690"/>
                          <a:gd name="T52" fmla="*/ 0 w 1669"/>
                          <a:gd name="T53" fmla="*/ 0 h 1690"/>
                          <a:gd name="T54" fmla="*/ 0 w 1669"/>
                          <a:gd name="T55" fmla="*/ 0 h 1690"/>
                          <a:gd name="T56" fmla="*/ 0 w 1669"/>
                          <a:gd name="T57" fmla="*/ 0 h 1690"/>
                          <a:gd name="T58" fmla="*/ 0 w 1669"/>
                          <a:gd name="T59" fmla="*/ 0 h 1690"/>
                          <a:gd name="T60" fmla="*/ 0 w 1669"/>
                          <a:gd name="T61" fmla="*/ 0 h 1690"/>
                          <a:gd name="T62" fmla="*/ 0 w 1669"/>
                          <a:gd name="T63" fmla="*/ 0 h 1690"/>
                          <a:gd name="T64" fmla="*/ 0 w 1669"/>
                          <a:gd name="T65" fmla="*/ 0 h 1690"/>
                          <a:gd name="T66" fmla="*/ 0 w 1669"/>
                          <a:gd name="T67" fmla="*/ 0 h 1690"/>
                          <a:gd name="T68" fmla="*/ 0 w 1669"/>
                          <a:gd name="T69" fmla="*/ 0 h 1690"/>
                          <a:gd name="T70" fmla="*/ 0 w 1669"/>
                          <a:gd name="T71" fmla="*/ 0 h 1690"/>
                          <a:gd name="T72" fmla="*/ 0 w 1669"/>
                          <a:gd name="T73" fmla="*/ 0 h 1690"/>
                          <a:gd name="T74" fmla="*/ 0 w 1669"/>
                          <a:gd name="T75" fmla="*/ 0 h 1690"/>
                          <a:gd name="T76" fmla="*/ 0 w 1669"/>
                          <a:gd name="T77" fmla="*/ 0 h 1690"/>
                          <a:gd name="T78" fmla="*/ 0 w 1669"/>
                          <a:gd name="T79" fmla="*/ 0 h 1690"/>
                          <a:gd name="T80" fmla="*/ 0 w 1669"/>
                          <a:gd name="T81" fmla="*/ 0 h 1690"/>
                          <a:gd name="T82" fmla="*/ 0 w 1669"/>
                          <a:gd name="T83" fmla="*/ 0 h 1690"/>
                          <a:gd name="T84" fmla="*/ 0 w 1669"/>
                          <a:gd name="T85" fmla="*/ 0 h 1690"/>
                          <a:gd name="T86" fmla="*/ 0 w 1669"/>
                          <a:gd name="T87" fmla="*/ 0 h 1690"/>
                          <a:gd name="T88" fmla="*/ 0 w 1669"/>
                          <a:gd name="T89" fmla="*/ 0 h 1690"/>
                          <a:gd name="T90" fmla="*/ 0 w 1669"/>
                          <a:gd name="T91" fmla="*/ 0 h 1690"/>
                          <a:gd name="T92" fmla="*/ 0 w 1669"/>
                          <a:gd name="T93" fmla="*/ 0 h 1690"/>
                          <a:gd name="T94" fmla="*/ 0 w 1669"/>
                          <a:gd name="T95" fmla="*/ 0 h 1690"/>
                          <a:gd name="T96" fmla="*/ 0 w 1669"/>
                          <a:gd name="T97" fmla="*/ 0 h 1690"/>
                          <a:gd name="T98" fmla="*/ 0 w 1669"/>
                          <a:gd name="T99" fmla="*/ 0 h 1690"/>
                          <a:gd name="T100" fmla="*/ 0 w 1669"/>
                          <a:gd name="T101" fmla="*/ 0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9"/>
                          <a:gd name="T154" fmla="*/ 0 h 1690"/>
                          <a:gd name="T155" fmla="*/ 1669 w 1669"/>
                          <a:gd name="T156" fmla="*/ 1690 h 169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2"/>
                      </a:solidFill>
                      <a:ln w="8" cap="flat">
                        <a:solidFill>
                          <a:srgbClr val="FFFFFF"/>
                        </a:solidFill>
                        <a:prstDash val="solid"/>
                        <a:miter lim="800000"/>
                      </a:ln>
                    </p:spPr>
                    <p:txBody>
                      <a:bodyPr/>
                      <a:lstStyle/>
                      <a:p>
                        <a:endParaRPr lang="zh-CN" altLang="en-US"/>
                      </a:p>
                    </p:txBody>
                  </p:sp>
                </p:grpSp>
                <p:sp>
                  <p:nvSpPr>
                    <p:cNvPr id="82991" name="Freeform 22"/>
                    <p:cNvSpPr/>
                    <p:nvPr/>
                  </p:nvSpPr>
                  <p:spPr bwMode="auto">
                    <a:xfrm>
                      <a:off x="2890" y="1507"/>
                      <a:ext cx="382" cy="520"/>
                    </a:xfrm>
                    <a:custGeom>
                      <a:avLst/>
                      <a:gdLst>
                        <a:gd name="T0" fmla="*/ 0 w 1498"/>
                        <a:gd name="T1" fmla="*/ 0 h 2761"/>
                        <a:gd name="T2" fmla="*/ 0 w 1498"/>
                        <a:gd name="T3" fmla="*/ 0 h 2761"/>
                        <a:gd name="T4" fmla="*/ 0 w 1498"/>
                        <a:gd name="T5" fmla="*/ 0 h 2761"/>
                        <a:gd name="T6" fmla="*/ 0 w 1498"/>
                        <a:gd name="T7" fmla="*/ 0 h 2761"/>
                        <a:gd name="T8" fmla="*/ 0 w 1498"/>
                        <a:gd name="T9" fmla="*/ 0 h 2761"/>
                        <a:gd name="T10" fmla="*/ 0 w 1498"/>
                        <a:gd name="T11" fmla="*/ 0 h 2761"/>
                        <a:gd name="T12" fmla="*/ 0 w 1498"/>
                        <a:gd name="T13" fmla="*/ 0 h 2761"/>
                        <a:gd name="T14" fmla="*/ 0 w 1498"/>
                        <a:gd name="T15" fmla="*/ 0 h 2761"/>
                        <a:gd name="T16" fmla="*/ 0 w 1498"/>
                        <a:gd name="T17" fmla="*/ 0 h 2761"/>
                        <a:gd name="T18" fmla="*/ 0 w 1498"/>
                        <a:gd name="T19" fmla="*/ 0 h 2761"/>
                        <a:gd name="T20" fmla="*/ 0 w 1498"/>
                        <a:gd name="T21" fmla="*/ 0 h 2761"/>
                        <a:gd name="T22" fmla="*/ 0 w 1498"/>
                        <a:gd name="T23" fmla="*/ 0 h 2761"/>
                        <a:gd name="T24" fmla="*/ 0 w 1498"/>
                        <a:gd name="T25" fmla="*/ 0 h 2761"/>
                        <a:gd name="T26" fmla="*/ 0 w 1498"/>
                        <a:gd name="T27" fmla="*/ 0 h 2761"/>
                        <a:gd name="T28" fmla="*/ 0 w 1498"/>
                        <a:gd name="T29" fmla="*/ 0 h 2761"/>
                        <a:gd name="T30" fmla="*/ 0 w 1498"/>
                        <a:gd name="T31" fmla="*/ 0 h 2761"/>
                        <a:gd name="T32" fmla="*/ 0 w 1498"/>
                        <a:gd name="T33" fmla="*/ 0 h 2761"/>
                        <a:gd name="T34" fmla="*/ 0 w 1498"/>
                        <a:gd name="T35" fmla="*/ 0 h 2761"/>
                        <a:gd name="T36" fmla="*/ 0 w 1498"/>
                        <a:gd name="T37" fmla="*/ 0 h 2761"/>
                        <a:gd name="T38" fmla="*/ 0 w 1498"/>
                        <a:gd name="T39" fmla="*/ 0 h 2761"/>
                        <a:gd name="T40" fmla="*/ 0 w 1498"/>
                        <a:gd name="T41" fmla="*/ 0 h 2761"/>
                        <a:gd name="T42" fmla="*/ 0 w 1498"/>
                        <a:gd name="T43" fmla="*/ 0 h 2761"/>
                        <a:gd name="T44" fmla="*/ 0 w 1498"/>
                        <a:gd name="T45" fmla="*/ 0 h 2761"/>
                        <a:gd name="T46" fmla="*/ 0 w 1498"/>
                        <a:gd name="T47" fmla="*/ 0 h 2761"/>
                        <a:gd name="T48" fmla="*/ 0 w 1498"/>
                        <a:gd name="T49" fmla="*/ 0 h 2761"/>
                        <a:gd name="T50" fmla="*/ 0 w 1498"/>
                        <a:gd name="T51" fmla="*/ 0 h 2761"/>
                        <a:gd name="T52" fmla="*/ 0 w 1498"/>
                        <a:gd name="T53" fmla="*/ 0 h 2761"/>
                        <a:gd name="T54" fmla="*/ 0 w 1498"/>
                        <a:gd name="T55" fmla="*/ 0 h 2761"/>
                        <a:gd name="T56" fmla="*/ 0 w 1498"/>
                        <a:gd name="T57" fmla="*/ 0 h 2761"/>
                        <a:gd name="T58" fmla="*/ 0 w 1498"/>
                        <a:gd name="T59" fmla="*/ 0 h 2761"/>
                        <a:gd name="T60" fmla="*/ 0 w 1498"/>
                        <a:gd name="T61" fmla="*/ 0 h 2761"/>
                        <a:gd name="T62" fmla="*/ 0 w 1498"/>
                        <a:gd name="T63" fmla="*/ 0 h 2761"/>
                        <a:gd name="T64" fmla="*/ 0 w 1498"/>
                        <a:gd name="T65" fmla="*/ 0 h 2761"/>
                        <a:gd name="T66" fmla="*/ 0 w 1498"/>
                        <a:gd name="T67" fmla="*/ 0 h 2761"/>
                        <a:gd name="T68" fmla="*/ 0 w 1498"/>
                        <a:gd name="T69" fmla="*/ 0 h 2761"/>
                        <a:gd name="T70" fmla="*/ 0 w 1498"/>
                        <a:gd name="T71" fmla="*/ 0 h 2761"/>
                        <a:gd name="T72" fmla="*/ 0 w 1498"/>
                        <a:gd name="T73" fmla="*/ 0 h 2761"/>
                        <a:gd name="T74" fmla="*/ 0 w 1498"/>
                        <a:gd name="T75" fmla="*/ 0 h 2761"/>
                        <a:gd name="T76" fmla="*/ 0 w 1498"/>
                        <a:gd name="T77" fmla="*/ 0 h 2761"/>
                        <a:gd name="T78" fmla="*/ 0 w 1498"/>
                        <a:gd name="T79" fmla="*/ 0 h 2761"/>
                        <a:gd name="T80" fmla="*/ 0 w 1498"/>
                        <a:gd name="T81" fmla="*/ 0 h 2761"/>
                        <a:gd name="T82" fmla="*/ 0 w 1498"/>
                        <a:gd name="T83" fmla="*/ 0 h 2761"/>
                        <a:gd name="T84" fmla="*/ 0 w 1498"/>
                        <a:gd name="T85" fmla="*/ 0 h 2761"/>
                        <a:gd name="T86" fmla="*/ 0 w 1498"/>
                        <a:gd name="T87" fmla="*/ 0 h 2761"/>
                        <a:gd name="T88" fmla="*/ 0 w 1498"/>
                        <a:gd name="T89" fmla="*/ 0 h 2761"/>
                        <a:gd name="T90" fmla="*/ 0 w 1498"/>
                        <a:gd name="T91" fmla="*/ 0 h 2761"/>
                        <a:gd name="T92" fmla="*/ 0 w 1498"/>
                        <a:gd name="T93" fmla="*/ 0 h 2761"/>
                        <a:gd name="T94" fmla="*/ 0 w 1498"/>
                        <a:gd name="T95" fmla="*/ 0 h 2761"/>
                        <a:gd name="T96" fmla="*/ 0 w 1498"/>
                        <a:gd name="T97" fmla="*/ 0 h 2761"/>
                        <a:gd name="T98" fmla="*/ 0 w 1498"/>
                        <a:gd name="T99" fmla="*/ 0 h 2761"/>
                        <a:gd name="T100" fmla="*/ 0 w 1498"/>
                        <a:gd name="T101" fmla="*/ 0 h 2761"/>
                        <a:gd name="T102" fmla="*/ 0 w 1498"/>
                        <a:gd name="T103" fmla="*/ 0 h 2761"/>
                        <a:gd name="T104" fmla="*/ 0 w 1498"/>
                        <a:gd name="T105" fmla="*/ 0 h 2761"/>
                        <a:gd name="T106" fmla="*/ 0 w 1498"/>
                        <a:gd name="T107" fmla="*/ 0 h 2761"/>
                        <a:gd name="T108" fmla="*/ 0 w 1498"/>
                        <a:gd name="T109" fmla="*/ 0 h 2761"/>
                        <a:gd name="T110" fmla="*/ 0 w 1498"/>
                        <a:gd name="T111" fmla="*/ 0 h 2761"/>
                        <a:gd name="T112" fmla="*/ 0 w 1498"/>
                        <a:gd name="T113" fmla="*/ 0 h 2761"/>
                        <a:gd name="T114" fmla="*/ 0 w 1498"/>
                        <a:gd name="T115" fmla="*/ 0 h 2761"/>
                        <a:gd name="T116" fmla="*/ 0 w 1498"/>
                        <a:gd name="T117" fmla="*/ 0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98"/>
                        <a:gd name="T178" fmla="*/ 0 h 2761"/>
                        <a:gd name="T179" fmla="*/ 1498 w 1498"/>
                        <a:gd name="T180" fmla="*/ 2761 h 27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nvGrpSpPr>
                <p:cNvPr id="82961" name="Group 55"/>
                <p:cNvGrpSpPr/>
                <p:nvPr/>
              </p:nvGrpSpPr>
              <p:grpSpPr bwMode="auto">
                <a:xfrm>
                  <a:off x="721" y="537"/>
                  <a:ext cx="3871" cy="2277"/>
                  <a:chOff x="721" y="537"/>
                  <a:chExt cx="3871" cy="2277"/>
                </a:xfrm>
              </p:grpSpPr>
              <p:grpSp>
                <p:nvGrpSpPr>
                  <p:cNvPr id="82962" name="Group 54"/>
                  <p:cNvGrpSpPr/>
                  <p:nvPr/>
                </p:nvGrpSpPr>
                <p:grpSpPr bwMode="auto">
                  <a:xfrm>
                    <a:off x="721" y="537"/>
                    <a:ext cx="3871" cy="1770"/>
                    <a:chOff x="721" y="537"/>
                    <a:chExt cx="3871" cy="1770"/>
                  </a:xfrm>
                </p:grpSpPr>
                <p:grpSp>
                  <p:nvGrpSpPr>
                    <p:cNvPr id="82971" name="Group 52"/>
                    <p:cNvGrpSpPr/>
                    <p:nvPr/>
                  </p:nvGrpSpPr>
                  <p:grpSpPr bwMode="auto">
                    <a:xfrm>
                      <a:off x="2341" y="537"/>
                      <a:ext cx="2251" cy="1500"/>
                      <a:chOff x="2341" y="537"/>
                      <a:chExt cx="2251" cy="1500"/>
                    </a:xfrm>
                  </p:grpSpPr>
                  <p:sp>
                    <p:nvSpPr>
                      <p:cNvPr id="82977" name="Freeform 27"/>
                      <p:cNvSpPr/>
                      <p:nvPr/>
                    </p:nvSpPr>
                    <p:spPr bwMode="auto">
                      <a:xfrm>
                        <a:off x="3424" y="1270"/>
                        <a:ext cx="413" cy="459"/>
                      </a:xfrm>
                      <a:custGeom>
                        <a:avLst/>
                        <a:gdLst>
                          <a:gd name="T0" fmla="*/ 0 w 1625"/>
                          <a:gd name="T1" fmla="*/ 0 h 2434"/>
                          <a:gd name="T2" fmla="*/ 0 w 1625"/>
                          <a:gd name="T3" fmla="*/ 0 h 2434"/>
                          <a:gd name="T4" fmla="*/ 0 w 1625"/>
                          <a:gd name="T5" fmla="*/ 0 h 2434"/>
                          <a:gd name="T6" fmla="*/ 0 w 1625"/>
                          <a:gd name="T7" fmla="*/ 0 h 2434"/>
                          <a:gd name="T8" fmla="*/ 0 w 1625"/>
                          <a:gd name="T9" fmla="*/ 0 h 2434"/>
                          <a:gd name="T10" fmla="*/ 0 w 1625"/>
                          <a:gd name="T11" fmla="*/ 0 h 2434"/>
                          <a:gd name="T12" fmla="*/ 0 w 1625"/>
                          <a:gd name="T13" fmla="*/ 0 h 2434"/>
                          <a:gd name="T14" fmla="*/ 0 w 1625"/>
                          <a:gd name="T15" fmla="*/ 0 h 2434"/>
                          <a:gd name="T16" fmla="*/ 0 w 1625"/>
                          <a:gd name="T17" fmla="*/ 0 h 2434"/>
                          <a:gd name="T18" fmla="*/ 0 w 1625"/>
                          <a:gd name="T19" fmla="*/ 0 h 2434"/>
                          <a:gd name="T20" fmla="*/ 0 w 1625"/>
                          <a:gd name="T21" fmla="*/ 0 h 2434"/>
                          <a:gd name="T22" fmla="*/ 0 w 1625"/>
                          <a:gd name="T23" fmla="*/ 0 h 2434"/>
                          <a:gd name="T24" fmla="*/ 0 w 1625"/>
                          <a:gd name="T25" fmla="*/ 0 h 2434"/>
                          <a:gd name="T26" fmla="*/ 0 w 1625"/>
                          <a:gd name="T27" fmla="*/ 0 h 2434"/>
                          <a:gd name="T28" fmla="*/ 0 w 1625"/>
                          <a:gd name="T29" fmla="*/ 0 h 2434"/>
                          <a:gd name="T30" fmla="*/ 0 w 1625"/>
                          <a:gd name="T31" fmla="*/ 0 h 2434"/>
                          <a:gd name="T32" fmla="*/ 0 w 1625"/>
                          <a:gd name="T33" fmla="*/ 0 h 2434"/>
                          <a:gd name="T34" fmla="*/ 0 w 1625"/>
                          <a:gd name="T35" fmla="*/ 0 h 2434"/>
                          <a:gd name="T36" fmla="*/ 0 w 1625"/>
                          <a:gd name="T37" fmla="*/ 0 h 2434"/>
                          <a:gd name="T38" fmla="*/ 0 w 1625"/>
                          <a:gd name="T39" fmla="*/ 0 h 2434"/>
                          <a:gd name="T40" fmla="*/ 0 w 1625"/>
                          <a:gd name="T41" fmla="*/ 0 h 2434"/>
                          <a:gd name="T42" fmla="*/ 0 w 1625"/>
                          <a:gd name="T43" fmla="*/ 0 h 2434"/>
                          <a:gd name="T44" fmla="*/ 0 w 1625"/>
                          <a:gd name="T45" fmla="*/ 0 h 2434"/>
                          <a:gd name="T46" fmla="*/ 0 w 1625"/>
                          <a:gd name="T47" fmla="*/ 0 h 2434"/>
                          <a:gd name="T48" fmla="*/ 0 w 1625"/>
                          <a:gd name="T49" fmla="*/ 0 h 2434"/>
                          <a:gd name="T50" fmla="*/ 0 w 1625"/>
                          <a:gd name="T51" fmla="*/ 0 h 2434"/>
                          <a:gd name="T52" fmla="*/ 0 w 1625"/>
                          <a:gd name="T53" fmla="*/ 0 h 2434"/>
                          <a:gd name="T54" fmla="*/ 0 w 1625"/>
                          <a:gd name="T55" fmla="*/ 0 h 2434"/>
                          <a:gd name="T56" fmla="*/ 0 w 1625"/>
                          <a:gd name="T57" fmla="*/ 0 h 2434"/>
                          <a:gd name="T58" fmla="*/ 0 w 1625"/>
                          <a:gd name="T59" fmla="*/ 0 h 2434"/>
                          <a:gd name="T60" fmla="*/ 0 w 1625"/>
                          <a:gd name="T61" fmla="*/ 0 h 2434"/>
                          <a:gd name="T62" fmla="*/ 0 w 1625"/>
                          <a:gd name="T63" fmla="*/ 0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25"/>
                          <a:gd name="T97" fmla="*/ 0 h 2434"/>
                          <a:gd name="T98" fmla="*/ 1625 w 1625"/>
                          <a:gd name="T99" fmla="*/ 2434 h 24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78" name="Group 51"/>
                      <p:cNvGrpSpPr/>
                      <p:nvPr/>
                    </p:nvGrpSpPr>
                    <p:grpSpPr bwMode="auto">
                      <a:xfrm>
                        <a:off x="2341" y="537"/>
                        <a:ext cx="2251" cy="1500"/>
                        <a:chOff x="2341" y="537"/>
                        <a:chExt cx="2251" cy="1500"/>
                      </a:xfrm>
                    </p:grpSpPr>
                    <p:sp>
                      <p:nvSpPr>
                        <p:cNvPr id="82979" name="Freeform 21"/>
                        <p:cNvSpPr/>
                        <p:nvPr/>
                      </p:nvSpPr>
                      <p:spPr bwMode="auto">
                        <a:xfrm>
                          <a:off x="3235" y="1717"/>
                          <a:ext cx="432" cy="320"/>
                        </a:xfrm>
                        <a:custGeom>
                          <a:avLst/>
                          <a:gdLst>
                            <a:gd name="T0" fmla="*/ 0 w 1700"/>
                            <a:gd name="T1" fmla="*/ 0 h 1701"/>
                            <a:gd name="T2" fmla="*/ 0 w 1700"/>
                            <a:gd name="T3" fmla="*/ 0 h 1701"/>
                            <a:gd name="T4" fmla="*/ 0 w 1700"/>
                            <a:gd name="T5" fmla="*/ 0 h 1701"/>
                            <a:gd name="T6" fmla="*/ 0 w 1700"/>
                            <a:gd name="T7" fmla="*/ 0 h 1701"/>
                            <a:gd name="T8" fmla="*/ 0 w 1700"/>
                            <a:gd name="T9" fmla="*/ 0 h 1701"/>
                            <a:gd name="T10" fmla="*/ 0 w 1700"/>
                            <a:gd name="T11" fmla="*/ 0 h 1701"/>
                            <a:gd name="T12" fmla="*/ 0 w 1700"/>
                            <a:gd name="T13" fmla="*/ 0 h 1701"/>
                            <a:gd name="T14" fmla="*/ 0 w 1700"/>
                            <a:gd name="T15" fmla="*/ 0 h 1701"/>
                            <a:gd name="T16" fmla="*/ 0 w 1700"/>
                            <a:gd name="T17" fmla="*/ 0 h 1701"/>
                            <a:gd name="T18" fmla="*/ 0 w 1700"/>
                            <a:gd name="T19" fmla="*/ 0 h 1701"/>
                            <a:gd name="T20" fmla="*/ 0 w 1700"/>
                            <a:gd name="T21" fmla="*/ 0 h 1701"/>
                            <a:gd name="T22" fmla="*/ 0 w 1700"/>
                            <a:gd name="T23" fmla="*/ 0 h 1701"/>
                            <a:gd name="T24" fmla="*/ 0 w 1700"/>
                            <a:gd name="T25" fmla="*/ 0 h 1701"/>
                            <a:gd name="T26" fmla="*/ 0 w 1700"/>
                            <a:gd name="T27" fmla="*/ 0 h 1701"/>
                            <a:gd name="T28" fmla="*/ 0 w 1700"/>
                            <a:gd name="T29" fmla="*/ 0 h 1701"/>
                            <a:gd name="T30" fmla="*/ 0 w 1700"/>
                            <a:gd name="T31" fmla="*/ 0 h 1701"/>
                            <a:gd name="T32" fmla="*/ 0 w 1700"/>
                            <a:gd name="T33" fmla="*/ 0 h 1701"/>
                            <a:gd name="T34" fmla="*/ 0 w 1700"/>
                            <a:gd name="T35" fmla="*/ 0 h 1701"/>
                            <a:gd name="T36" fmla="*/ 0 w 1700"/>
                            <a:gd name="T37" fmla="*/ 0 h 1701"/>
                            <a:gd name="T38" fmla="*/ 0 w 1700"/>
                            <a:gd name="T39" fmla="*/ 0 h 1701"/>
                            <a:gd name="T40" fmla="*/ 0 w 1700"/>
                            <a:gd name="T41" fmla="*/ 0 h 1701"/>
                            <a:gd name="T42" fmla="*/ 0 w 1700"/>
                            <a:gd name="T43" fmla="*/ 0 h 1701"/>
                            <a:gd name="T44" fmla="*/ 0 w 1700"/>
                            <a:gd name="T45" fmla="*/ 0 h 1701"/>
                            <a:gd name="T46" fmla="*/ 0 w 1700"/>
                            <a:gd name="T47" fmla="*/ 0 h 1701"/>
                            <a:gd name="T48" fmla="*/ 0 w 1700"/>
                            <a:gd name="T49" fmla="*/ 0 h 1701"/>
                            <a:gd name="T50" fmla="*/ 0 w 1700"/>
                            <a:gd name="T51" fmla="*/ 0 h 1701"/>
                            <a:gd name="T52" fmla="*/ 0 w 1700"/>
                            <a:gd name="T53" fmla="*/ 0 h 1701"/>
                            <a:gd name="T54" fmla="*/ 0 w 1700"/>
                            <a:gd name="T55" fmla="*/ 0 h 1701"/>
                            <a:gd name="T56" fmla="*/ 0 w 1700"/>
                            <a:gd name="T57" fmla="*/ 0 h 1701"/>
                            <a:gd name="T58" fmla="*/ 0 w 1700"/>
                            <a:gd name="T59" fmla="*/ 0 h 1701"/>
                            <a:gd name="T60" fmla="*/ 0 w 1700"/>
                            <a:gd name="T61" fmla="*/ 0 h 1701"/>
                            <a:gd name="T62" fmla="*/ 0 w 1700"/>
                            <a:gd name="T63" fmla="*/ 0 h 1701"/>
                            <a:gd name="T64" fmla="*/ 0 w 1700"/>
                            <a:gd name="T65" fmla="*/ 0 h 1701"/>
                            <a:gd name="T66" fmla="*/ 0 w 1700"/>
                            <a:gd name="T67" fmla="*/ 0 h 1701"/>
                            <a:gd name="T68" fmla="*/ 0 w 1700"/>
                            <a:gd name="T69" fmla="*/ 0 h 1701"/>
                            <a:gd name="T70" fmla="*/ 0 w 1700"/>
                            <a:gd name="T71" fmla="*/ 0 h 1701"/>
                            <a:gd name="T72" fmla="*/ 0 w 1700"/>
                            <a:gd name="T73" fmla="*/ 0 h 1701"/>
                            <a:gd name="T74" fmla="*/ 0 w 1700"/>
                            <a:gd name="T75" fmla="*/ 0 h 1701"/>
                            <a:gd name="T76" fmla="*/ 0 w 1700"/>
                            <a:gd name="T77" fmla="*/ 0 h 1701"/>
                            <a:gd name="T78" fmla="*/ 0 w 1700"/>
                            <a:gd name="T79" fmla="*/ 0 h 1701"/>
                            <a:gd name="T80" fmla="*/ 0 w 1700"/>
                            <a:gd name="T81" fmla="*/ 0 h 1701"/>
                            <a:gd name="T82" fmla="*/ 0 w 1700"/>
                            <a:gd name="T83" fmla="*/ 0 h 1701"/>
                            <a:gd name="T84" fmla="*/ 0 w 1700"/>
                            <a:gd name="T85" fmla="*/ 0 h 1701"/>
                            <a:gd name="T86" fmla="*/ 0 w 1700"/>
                            <a:gd name="T87" fmla="*/ 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0"/>
                            <a:gd name="T133" fmla="*/ 0 h 1701"/>
                            <a:gd name="T134" fmla="*/ 1700 w 1700"/>
                            <a:gd name="T135" fmla="*/ 1701 h 170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0" name="Freeform 24"/>
                        <p:cNvSpPr/>
                        <p:nvPr/>
                      </p:nvSpPr>
                      <p:spPr bwMode="auto">
                        <a:xfrm>
                          <a:off x="3211" y="1431"/>
                          <a:ext cx="265" cy="398"/>
                        </a:xfrm>
                        <a:custGeom>
                          <a:avLst/>
                          <a:gdLst>
                            <a:gd name="T0" fmla="*/ 0 w 1042"/>
                            <a:gd name="T1" fmla="*/ 0 h 2109"/>
                            <a:gd name="T2" fmla="*/ 0 w 1042"/>
                            <a:gd name="T3" fmla="*/ 0 h 2109"/>
                            <a:gd name="T4" fmla="*/ 0 w 1042"/>
                            <a:gd name="T5" fmla="*/ 0 h 2109"/>
                            <a:gd name="T6" fmla="*/ 0 w 1042"/>
                            <a:gd name="T7" fmla="*/ 0 h 2109"/>
                            <a:gd name="T8" fmla="*/ 0 w 1042"/>
                            <a:gd name="T9" fmla="*/ 0 h 2109"/>
                            <a:gd name="T10" fmla="*/ 0 w 1042"/>
                            <a:gd name="T11" fmla="*/ 0 h 2109"/>
                            <a:gd name="T12" fmla="*/ 0 w 1042"/>
                            <a:gd name="T13" fmla="*/ 0 h 2109"/>
                            <a:gd name="T14" fmla="*/ 0 w 1042"/>
                            <a:gd name="T15" fmla="*/ 0 h 2109"/>
                            <a:gd name="T16" fmla="*/ 0 w 1042"/>
                            <a:gd name="T17" fmla="*/ 0 h 2109"/>
                            <a:gd name="T18" fmla="*/ 0 w 1042"/>
                            <a:gd name="T19" fmla="*/ 0 h 2109"/>
                            <a:gd name="T20" fmla="*/ 0 w 1042"/>
                            <a:gd name="T21" fmla="*/ 0 h 2109"/>
                            <a:gd name="T22" fmla="*/ 0 w 1042"/>
                            <a:gd name="T23" fmla="*/ 0 h 2109"/>
                            <a:gd name="T24" fmla="*/ 0 w 1042"/>
                            <a:gd name="T25" fmla="*/ 0 h 2109"/>
                            <a:gd name="T26" fmla="*/ 0 w 1042"/>
                            <a:gd name="T27" fmla="*/ 0 h 2109"/>
                            <a:gd name="T28" fmla="*/ 0 w 1042"/>
                            <a:gd name="T29" fmla="*/ 0 h 2109"/>
                            <a:gd name="T30" fmla="*/ 0 w 1042"/>
                            <a:gd name="T31" fmla="*/ 0 h 2109"/>
                            <a:gd name="T32" fmla="*/ 0 w 1042"/>
                            <a:gd name="T33" fmla="*/ 0 h 2109"/>
                            <a:gd name="T34" fmla="*/ 0 w 1042"/>
                            <a:gd name="T35" fmla="*/ 0 h 2109"/>
                            <a:gd name="T36" fmla="*/ 0 w 1042"/>
                            <a:gd name="T37" fmla="*/ 0 h 2109"/>
                            <a:gd name="T38" fmla="*/ 0 w 1042"/>
                            <a:gd name="T39" fmla="*/ 0 h 2109"/>
                            <a:gd name="T40" fmla="*/ 0 w 1042"/>
                            <a:gd name="T41" fmla="*/ 0 h 2109"/>
                            <a:gd name="T42" fmla="*/ 0 w 1042"/>
                            <a:gd name="T43" fmla="*/ 0 h 2109"/>
                            <a:gd name="T44" fmla="*/ 0 w 1042"/>
                            <a:gd name="T45" fmla="*/ 0 h 2109"/>
                            <a:gd name="T46" fmla="*/ 0 w 1042"/>
                            <a:gd name="T47" fmla="*/ 0 h 2109"/>
                            <a:gd name="T48" fmla="*/ 0 w 1042"/>
                            <a:gd name="T49" fmla="*/ 0 h 2109"/>
                            <a:gd name="T50" fmla="*/ 0 w 1042"/>
                            <a:gd name="T51" fmla="*/ 0 h 2109"/>
                            <a:gd name="T52" fmla="*/ 0 w 1042"/>
                            <a:gd name="T53" fmla="*/ 0 h 2109"/>
                            <a:gd name="T54" fmla="*/ 0 w 1042"/>
                            <a:gd name="T55" fmla="*/ 0 h 2109"/>
                            <a:gd name="T56" fmla="*/ 0 w 1042"/>
                            <a:gd name="T57" fmla="*/ 0 h 2109"/>
                            <a:gd name="T58" fmla="*/ 0 w 1042"/>
                            <a:gd name="T59" fmla="*/ 0 h 2109"/>
                            <a:gd name="T60" fmla="*/ 0 w 1042"/>
                            <a:gd name="T61" fmla="*/ 0 h 2109"/>
                            <a:gd name="T62" fmla="*/ 0 w 1042"/>
                            <a:gd name="T63" fmla="*/ 0 h 2109"/>
                            <a:gd name="T64" fmla="*/ 0 w 1042"/>
                            <a:gd name="T65" fmla="*/ 0 h 2109"/>
                            <a:gd name="T66" fmla="*/ 0 w 1042"/>
                            <a:gd name="T67" fmla="*/ 0 h 2109"/>
                            <a:gd name="T68" fmla="*/ 0 w 1042"/>
                            <a:gd name="T69" fmla="*/ 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42"/>
                            <a:gd name="T106" fmla="*/ 0 h 2109"/>
                            <a:gd name="T107" fmla="*/ 1042 w 1042"/>
                            <a:gd name="T108" fmla="*/ 2109 h 21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1" name="Freeform 26"/>
                        <p:cNvSpPr/>
                        <p:nvPr/>
                      </p:nvSpPr>
                      <p:spPr bwMode="auto">
                        <a:xfrm>
                          <a:off x="2788" y="1521"/>
                          <a:ext cx="213" cy="263"/>
                        </a:xfrm>
                        <a:custGeom>
                          <a:avLst/>
                          <a:gdLst>
                            <a:gd name="T0" fmla="*/ 0 w 840"/>
                            <a:gd name="T1" fmla="*/ 0 h 1400"/>
                            <a:gd name="T2" fmla="*/ 0 w 840"/>
                            <a:gd name="T3" fmla="*/ 0 h 1400"/>
                            <a:gd name="T4" fmla="*/ 0 w 840"/>
                            <a:gd name="T5" fmla="*/ 0 h 1400"/>
                            <a:gd name="T6" fmla="*/ 0 w 840"/>
                            <a:gd name="T7" fmla="*/ 0 h 1400"/>
                            <a:gd name="T8" fmla="*/ 0 w 840"/>
                            <a:gd name="T9" fmla="*/ 0 h 1400"/>
                            <a:gd name="T10" fmla="*/ 0 w 840"/>
                            <a:gd name="T11" fmla="*/ 0 h 1400"/>
                            <a:gd name="T12" fmla="*/ 0 w 840"/>
                            <a:gd name="T13" fmla="*/ 0 h 1400"/>
                            <a:gd name="T14" fmla="*/ 0 w 840"/>
                            <a:gd name="T15" fmla="*/ 0 h 1400"/>
                            <a:gd name="T16" fmla="*/ 0 w 840"/>
                            <a:gd name="T17" fmla="*/ 0 h 1400"/>
                            <a:gd name="T18" fmla="*/ 0 w 840"/>
                            <a:gd name="T19" fmla="*/ 0 h 1400"/>
                            <a:gd name="T20" fmla="*/ 0 w 840"/>
                            <a:gd name="T21" fmla="*/ 0 h 1400"/>
                            <a:gd name="T22" fmla="*/ 0 w 840"/>
                            <a:gd name="T23" fmla="*/ 0 h 1400"/>
                            <a:gd name="T24" fmla="*/ 0 w 840"/>
                            <a:gd name="T25" fmla="*/ 0 h 1400"/>
                            <a:gd name="T26" fmla="*/ 0 w 840"/>
                            <a:gd name="T27" fmla="*/ 0 h 1400"/>
                            <a:gd name="T28" fmla="*/ 0 w 840"/>
                            <a:gd name="T29" fmla="*/ 0 h 1400"/>
                            <a:gd name="T30" fmla="*/ 0 w 840"/>
                            <a:gd name="T31" fmla="*/ 0 h 1400"/>
                            <a:gd name="T32" fmla="*/ 0 w 840"/>
                            <a:gd name="T33" fmla="*/ 0 h 1400"/>
                            <a:gd name="T34" fmla="*/ 0 w 840"/>
                            <a:gd name="T35" fmla="*/ 0 h 1400"/>
                            <a:gd name="T36" fmla="*/ 0 w 840"/>
                            <a:gd name="T37" fmla="*/ 0 h 1400"/>
                            <a:gd name="T38" fmla="*/ 0 w 840"/>
                            <a:gd name="T39" fmla="*/ 0 h 1400"/>
                            <a:gd name="T40" fmla="*/ 0 w 840"/>
                            <a:gd name="T41" fmla="*/ 0 h 1400"/>
                            <a:gd name="T42" fmla="*/ 0 w 840"/>
                            <a:gd name="T43" fmla="*/ 0 h 1400"/>
                            <a:gd name="T44" fmla="*/ 0 w 840"/>
                            <a:gd name="T45" fmla="*/ 0 h 1400"/>
                            <a:gd name="T46" fmla="*/ 0 w 840"/>
                            <a:gd name="T47" fmla="*/ 0 h 1400"/>
                            <a:gd name="T48" fmla="*/ 0 w 840"/>
                            <a:gd name="T49" fmla="*/ 0 h 1400"/>
                            <a:gd name="T50" fmla="*/ 0 w 840"/>
                            <a:gd name="T51" fmla="*/ 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40"/>
                            <a:gd name="T79" fmla="*/ 0 h 1400"/>
                            <a:gd name="T80" fmla="*/ 840 w 840"/>
                            <a:gd name="T81" fmla="*/ 1400 h 14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2" name="Freeform 30"/>
                        <p:cNvSpPr/>
                        <p:nvPr/>
                      </p:nvSpPr>
                      <p:spPr bwMode="auto">
                        <a:xfrm>
                          <a:off x="3537" y="1391"/>
                          <a:ext cx="180" cy="156"/>
                        </a:xfrm>
                        <a:custGeom>
                          <a:avLst/>
                          <a:gdLst>
                            <a:gd name="T0" fmla="*/ 0 w 714"/>
                            <a:gd name="T1" fmla="*/ 0 h 831"/>
                            <a:gd name="T2" fmla="*/ 0 w 714"/>
                            <a:gd name="T3" fmla="*/ 0 h 831"/>
                            <a:gd name="T4" fmla="*/ 0 w 714"/>
                            <a:gd name="T5" fmla="*/ 0 h 831"/>
                            <a:gd name="T6" fmla="*/ 0 w 714"/>
                            <a:gd name="T7" fmla="*/ 0 h 831"/>
                            <a:gd name="T8" fmla="*/ 0 w 714"/>
                            <a:gd name="T9" fmla="*/ 0 h 831"/>
                            <a:gd name="T10" fmla="*/ 0 w 714"/>
                            <a:gd name="T11" fmla="*/ 0 h 831"/>
                            <a:gd name="T12" fmla="*/ 0 w 714"/>
                            <a:gd name="T13" fmla="*/ 0 h 831"/>
                            <a:gd name="T14" fmla="*/ 0 w 714"/>
                            <a:gd name="T15" fmla="*/ 0 h 831"/>
                            <a:gd name="T16" fmla="*/ 0 w 714"/>
                            <a:gd name="T17" fmla="*/ 0 h 831"/>
                            <a:gd name="T18" fmla="*/ 0 w 714"/>
                            <a:gd name="T19" fmla="*/ 0 h 831"/>
                            <a:gd name="T20" fmla="*/ 0 w 714"/>
                            <a:gd name="T21" fmla="*/ 0 h 831"/>
                            <a:gd name="T22" fmla="*/ 0 w 714"/>
                            <a:gd name="T23" fmla="*/ 0 h 831"/>
                            <a:gd name="T24" fmla="*/ 0 w 714"/>
                            <a:gd name="T25" fmla="*/ 0 h 831"/>
                            <a:gd name="T26" fmla="*/ 0 w 714"/>
                            <a:gd name="T27" fmla="*/ 0 h 831"/>
                            <a:gd name="T28" fmla="*/ 0 w 714"/>
                            <a:gd name="T29" fmla="*/ 0 h 831"/>
                            <a:gd name="T30" fmla="*/ 0 w 714"/>
                            <a:gd name="T31" fmla="*/ 0 h 831"/>
                            <a:gd name="T32" fmla="*/ 0 w 714"/>
                            <a:gd name="T33" fmla="*/ 0 h 831"/>
                            <a:gd name="T34" fmla="*/ 0 w 714"/>
                            <a:gd name="T35" fmla="*/ 0 h 831"/>
                            <a:gd name="T36" fmla="*/ 0 w 714"/>
                            <a:gd name="T37" fmla="*/ 0 h 831"/>
                            <a:gd name="T38" fmla="*/ 0 w 714"/>
                            <a:gd name="T39" fmla="*/ 0 h 831"/>
                            <a:gd name="T40" fmla="*/ 0 w 714"/>
                            <a:gd name="T41" fmla="*/ 0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14"/>
                            <a:gd name="T64" fmla="*/ 0 h 831"/>
                            <a:gd name="T65" fmla="*/ 714 w 714"/>
                            <a:gd name="T66" fmla="*/ 831 h 8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2"/>
                        </a:solidFill>
                        <a:ln w="8" cap="flat">
                          <a:solidFill>
                            <a:srgbClr val="FFFFFF"/>
                          </a:solidFill>
                          <a:prstDash val="solid"/>
                          <a:miter lim="800000"/>
                        </a:ln>
                      </p:spPr>
                      <p:txBody>
                        <a:bodyPr/>
                        <a:lstStyle/>
                        <a:p>
                          <a:endParaRPr lang="zh-CN" altLang="en-US"/>
                        </a:p>
                      </p:txBody>
                    </p:sp>
                    <p:grpSp>
                      <p:nvGrpSpPr>
                        <p:cNvPr id="82983" name="Group 45"/>
                        <p:cNvGrpSpPr/>
                        <p:nvPr/>
                      </p:nvGrpSpPr>
                      <p:grpSpPr bwMode="auto">
                        <a:xfrm>
                          <a:off x="2341" y="537"/>
                          <a:ext cx="2251" cy="1107"/>
                          <a:chOff x="2341" y="537"/>
                          <a:chExt cx="2251" cy="1107"/>
                        </a:xfrm>
                      </p:grpSpPr>
                      <p:sp>
                        <p:nvSpPr>
                          <p:cNvPr id="82984" name="Freeform 29"/>
                          <p:cNvSpPr/>
                          <p:nvPr/>
                        </p:nvSpPr>
                        <p:spPr bwMode="auto">
                          <a:xfrm>
                            <a:off x="2341" y="566"/>
                            <a:ext cx="1688" cy="1078"/>
                          </a:xfrm>
                          <a:custGeom>
                            <a:avLst/>
                            <a:gdLst>
                              <a:gd name="T0" fmla="*/ 0 w 6642"/>
                              <a:gd name="T1" fmla="*/ 0 h 5728"/>
                              <a:gd name="T2" fmla="*/ 0 w 6642"/>
                              <a:gd name="T3" fmla="*/ 0 h 5728"/>
                              <a:gd name="T4" fmla="*/ 0 w 6642"/>
                              <a:gd name="T5" fmla="*/ 0 h 5728"/>
                              <a:gd name="T6" fmla="*/ 0 w 6642"/>
                              <a:gd name="T7" fmla="*/ 0 h 5728"/>
                              <a:gd name="T8" fmla="*/ 0 w 6642"/>
                              <a:gd name="T9" fmla="*/ 0 h 5728"/>
                              <a:gd name="T10" fmla="*/ 0 w 6642"/>
                              <a:gd name="T11" fmla="*/ 0 h 5728"/>
                              <a:gd name="T12" fmla="*/ 0 w 6642"/>
                              <a:gd name="T13" fmla="*/ 0 h 5728"/>
                              <a:gd name="T14" fmla="*/ 0 w 6642"/>
                              <a:gd name="T15" fmla="*/ 0 h 5728"/>
                              <a:gd name="T16" fmla="*/ 0 w 6642"/>
                              <a:gd name="T17" fmla="*/ 0 h 5728"/>
                              <a:gd name="T18" fmla="*/ 0 w 6642"/>
                              <a:gd name="T19" fmla="*/ 0 h 5728"/>
                              <a:gd name="T20" fmla="*/ 0 w 6642"/>
                              <a:gd name="T21" fmla="*/ 0 h 5728"/>
                              <a:gd name="T22" fmla="*/ 0 w 6642"/>
                              <a:gd name="T23" fmla="*/ 0 h 5728"/>
                              <a:gd name="T24" fmla="*/ 0 w 6642"/>
                              <a:gd name="T25" fmla="*/ 0 h 5728"/>
                              <a:gd name="T26" fmla="*/ 0 w 6642"/>
                              <a:gd name="T27" fmla="*/ 0 h 5728"/>
                              <a:gd name="T28" fmla="*/ 0 w 6642"/>
                              <a:gd name="T29" fmla="*/ 0 h 5728"/>
                              <a:gd name="T30" fmla="*/ 0 w 6642"/>
                              <a:gd name="T31" fmla="*/ 0 h 5728"/>
                              <a:gd name="T32" fmla="*/ 0 w 6642"/>
                              <a:gd name="T33" fmla="*/ 0 h 5728"/>
                              <a:gd name="T34" fmla="*/ 0 w 6642"/>
                              <a:gd name="T35" fmla="*/ 0 h 5728"/>
                              <a:gd name="T36" fmla="*/ 0 w 6642"/>
                              <a:gd name="T37" fmla="*/ 0 h 5728"/>
                              <a:gd name="T38" fmla="*/ 0 w 6642"/>
                              <a:gd name="T39" fmla="*/ 0 h 5728"/>
                              <a:gd name="T40" fmla="*/ 0 w 6642"/>
                              <a:gd name="T41" fmla="*/ 0 h 5728"/>
                              <a:gd name="T42" fmla="*/ 0 w 6642"/>
                              <a:gd name="T43" fmla="*/ 0 h 5728"/>
                              <a:gd name="T44" fmla="*/ 0 w 6642"/>
                              <a:gd name="T45" fmla="*/ 0 h 5728"/>
                              <a:gd name="T46" fmla="*/ 0 w 6642"/>
                              <a:gd name="T47" fmla="*/ 0 h 5728"/>
                              <a:gd name="T48" fmla="*/ 0 w 6642"/>
                              <a:gd name="T49" fmla="*/ 0 h 5728"/>
                              <a:gd name="T50" fmla="*/ 0 w 6642"/>
                              <a:gd name="T51" fmla="*/ 0 h 5728"/>
                              <a:gd name="T52" fmla="*/ 0 w 6642"/>
                              <a:gd name="T53" fmla="*/ 0 h 5728"/>
                              <a:gd name="T54" fmla="*/ 0 w 6642"/>
                              <a:gd name="T55" fmla="*/ 0 h 5728"/>
                              <a:gd name="T56" fmla="*/ 0 w 6642"/>
                              <a:gd name="T57" fmla="*/ 0 h 5728"/>
                              <a:gd name="T58" fmla="*/ 0 w 6642"/>
                              <a:gd name="T59" fmla="*/ 0 h 5728"/>
                              <a:gd name="T60" fmla="*/ 0 w 6642"/>
                              <a:gd name="T61" fmla="*/ 0 h 5728"/>
                              <a:gd name="T62" fmla="*/ 0 w 6642"/>
                              <a:gd name="T63" fmla="*/ 0 h 5728"/>
                              <a:gd name="T64" fmla="*/ 0 w 6642"/>
                              <a:gd name="T65" fmla="*/ 0 h 5728"/>
                              <a:gd name="T66" fmla="*/ 0 w 6642"/>
                              <a:gd name="T67" fmla="*/ 0 h 5728"/>
                              <a:gd name="T68" fmla="*/ 0 w 6642"/>
                              <a:gd name="T69" fmla="*/ 0 h 5728"/>
                              <a:gd name="T70" fmla="*/ 0 w 6642"/>
                              <a:gd name="T71" fmla="*/ 0 h 5728"/>
                              <a:gd name="T72" fmla="*/ 0 w 6642"/>
                              <a:gd name="T73" fmla="*/ 0 h 5728"/>
                              <a:gd name="T74" fmla="*/ 0 w 6642"/>
                              <a:gd name="T75" fmla="*/ 0 h 5728"/>
                              <a:gd name="T76" fmla="*/ 0 w 6642"/>
                              <a:gd name="T77" fmla="*/ 0 h 5728"/>
                              <a:gd name="T78" fmla="*/ 0 w 6642"/>
                              <a:gd name="T79" fmla="*/ 0 h 5728"/>
                              <a:gd name="T80" fmla="*/ 0 w 6642"/>
                              <a:gd name="T81" fmla="*/ 0 h 5728"/>
                              <a:gd name="T82" fmla="*/ 0 w 6642"/>
                              <a:gd name="T83" fmla="*/ 0 h 5728"/>
                              <a:gd name="T84" fmla="*/ 0 w 6642"/>
                              <a:gd name="T85" fmla="*/ 0 h 5728"/>
                              <a:gd name="T86" fmla="*/ 0 w 6642"/>
                              <a:gd name="T87" fmla="*/ 0 h 5728"/>
                              <a:gd name="T88" fmla="*/ 0 w 6642"/>
                              <a:gd name="T89" fmla="*/ 0 h 5728"/>
                              <a:gd name="T90" fmla="*/ 0 w 6642"/>
                              <a:gd name="T91" fmla="*/ 0 h 5728"/>
                              <a:gd name="T92" fmla="*/ 0 w 6642"/>
                              <a:gd name="T93" fmla="*/ 0 h 5728"/>
                              <a:gd name="T94" fmla="*/ 0 w 6642"/>
                              <a:gd name="T95" fmla="*/ 0 h 5728"/>
                              <a:gd name="T96" fmla="*/ 0 w 6642"/>
                              <a:gd name="T97" fmla="*/ 0 h 5728"/>
                              <a:gd name="T98" fmla="*/ 0 w 6642"/>
                              <a:gd name="T99" fmla="*/ 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642"/>
                              <a:gd name="T151" fmla="*/ 0 h 5728"/>
                              <a:gd name="T152" fmla="*/ 6642 w 6642"/>
                              <a:gd name="T153" fmla="*/ 5728 h 5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5" name="Freeform 31"/>
                          <p:cNvSpPr/>
                          <p:nvPr/>
                        </p:nvSpPr>
                        <p:spPr bwMode="auto">
                          <a:xfrm>
                            <a:off x="3763" y="1193"/>
                            <a:ext cx="457" cy="322"/>
                          </a:xfrm>
                          <a:custGeom>
                            <a:avLst/>
                            <a:gdLst>
                              <a:gd name="T0" fmla="*/ 0 w 1797"/>
                              <a:gd name="T1" fmla="*/ 0 h 1713"/>
                              <a:gd name="T2" fmla="*/ 0 w 1797"/>
                              <a:gd name="T3" fmla="*/ 0 h 1713"/>
                              <a:gd name="T4" fmla="*/ 0 w 1797"/>
                              <a:gd name="T5" fmla="*/ 0 h 1713"/>
                              <a:gd name="T6" fmla="*/ 0 w 1797"/>
                              <a:gd name="T7" fmla="*/ 0 h 1713"/>
                              <a:gd name="T8" fmla="*/ 0 w 1797"/>
                              <a:gd name="T9" fmla="*/ 0 h 1713"/>
                              <a:gd name="T10" fmla="*/ 0 w 1797"/>
                              <a:gd name="T11" fmla="*/ 0 h 1713"/>
                              <a:gd name="T12" fmla="*/ 0 w 1797"/>
                              <a:gd name="T13" fmla="*/ 0 h 1713"/>
                              <a:gd name="T14" fmla="*/ 0 w 1797"/>
                              <a:gd name="T15" fmla="*/ 0 h 1713"/>
                              <a:gd name="T16" fmla="*/ 0 w 1797"/>
                              <a:gd name="T17" fmla="*/ 0 h 1713"/>
                              <a:gd name="T18" fmla="*/ 0 w 1797"/>
                              <a:gd name="T19" fmla="*/ 0 h 1713"/>
                              <a:gd name="T20" fmla="*/ 0 w 1797"/>
                              <a:gd name="T21" fmla="*/ 0 h 1713"/>
                              <a:gd name="T22" fmla="*/ 0 w 1797"/>
                              <a:gd name="T23" fmla="*/ 0 h 1713"/>
                              <a:gd name="T24" fmla="*/ 0 w 1797"/>
                              <a:gd name="T25" fmla="*/ 0 h 1713"/>
                              <a:gd name="T26" fmla="*/ 0 w 1797"/>
                              <a:gd name="T27" fmla="*/ 0 h 1713"/>
                              <a:gd name="T28" fmla="*/ 0 w 1797"/>
                              <a:gd name="T29" fmla="*/ 0 h 1713"/>
                              <a:gd name="T30" fmla="*/ 0 w 1797"/>
                              <a:gd name="T31" fmla="*/ 0 h 1713"/>
                              <a:gd name="T32" fmla="*/ 0 w 1797"/>
                              <a:gd name="T33" fmla="*/ 0 h 1713"/>
                              <a:gd name="T34" fmla="*/ 0 w 1797"/>
                              <a:gd name="T35" fmla="*/ 0 h 1713"/>
                              <a:gd name="T36" fmla="*/ 0 w 1797"/>
                              <a:gd name="T37" fmla="*/ 0 h 1713"/>
                              <a:gd name="T38" fmla="*/ 0 w 1797"/>
                              <a:gd name="T39" fmla="*/ 0 h 1713"/>
                              <a:gd name="T40" fmla="*/ 0 w 1797"/>
                              <a:gd name="T41" fmla="*/ 0 h 1713"/>
                              <a:gd name="T42" fmla="*/ 0 w 1797"/>
                              <a:gd name="T43" fmla="*/ 0 h 1713"/>
                              <a:gd name="T44" fmla="*/ 0 w 1797"/>
                              <a:gd name="T45" fmla="*/ 0 h 1713"/>
                              <a:gd name="T46" fmla="*/ 0 w 1797"/>
                              <a:gd name="T47" fmla="*/ 0 h 1713"/>
                              <a:gd name="T48" fmla="*/ 0 w 1797"/>
                              <a:gd name="T49" fmla="*/ 0 h 1713"/>
                              <a:gd name="T50" fmla="*/ 0 w 1797"/>
                              <a:gd name="T51" fmla="*/ 0 h 1713"/>
                              <a:gd name="T52" fmla="*/ 0 w 1797"/>
                              <a:gd name="T53" fmla="*/ 0 h 1713"/>
                              <a:gd name="T54" fmla="*/ 0 w 1797"/>
                              <a:gd name="T55" fmla="*/ 0 h 1713"/>
                              <a:gd name="T56" fmla="*/ 0 w 1797"/>
                              <a:gd name="T57" fmla="*/ 0 h 1713"/>
                              <a:gd name="T58" fmla="*/ 0 w 1797"/>
                              <a:gd name="T59" fmla="*/ 0 h 1713"/>
                              <a:gd name="T60" fmla="*/ 0 w 1797"/>
                              <a:gd name="T61" fmla="*/ 0 h 1713"/>
                              <a:gd name="T62" fmla="*/ 0 w 1797"/>
                              <a:gd name="T63" fmla="*/ 0 h 1713"/>
                              <a:gd name="T64" fmla="*/ 0 w 1797"/>
                              <a:gd name="T65" fmla="*/ 0 h 1713"/>
                              <a:gd name="T66" fmla="*/ 0 w 1797"/>
                              <a:gd name="T67" fmla="*/ 0 h 1713"/>
                              <a:gd name="T68" fmla="*/ 0 w 1797"/>
                              <a:gd name="T69" fmla="*/ 0 h 1713"/>
                              <a:gd name="T70" fmla="*/ 0 w 1797"/>
                              <a:gd name="T71" fmla="*/ 0 h 1713"/>
                              <a:gd name="T72" fmla="*/ 0 w 1797"/>
                              <a:gd name="T73" fmla="*/ 0 h 1713"/>
                              <a:gd name="T74" fmla="*/ 0 w 1797"/>
                              <a:gd name="T75" fmla="*/ 0 h 1713"/>
                              <a:gd name="T76" fmla="*/ 0 w 1797"/>
                              <a:gd name="T77" fmla="*/ 0 h 1713"/>
                              <a:gd name="T78" fmla="*/ 0 w 1797"/>
                              <a:gd name="T79" fmla="*/ 0 h 1713"/>
                              <a:gd name="T80" fmla="*/ 0 w 1797"/>
                              <a:gd name="T81" fmla="*/ 0 h 1713"/>
                              <a:gd name="T82" fmla="*/ 0 w 1797"/>
                              <a:gd name="T83" fmla="*/ 0 h 1713"/>
                              <a:gd name="T84" fmla="*/ 0 w 1797"/>
                              <a:gd name="T85" fmla="*/ 0 h 1713"/>
                              <a:gd name="T86" fmla="*/ 0 w 1797"/>
                              <a:gd name="T87" fmla="*/ 0 h 1713"/>
                              <a:gd name="T88" fmla="*/ 0 w 1797"/>
                              <a:gd name="T89" fmla="*/ 0 h 1713"/>
                              <a:gd name="T90" fmla="*/ 0 w 1797"/>
                              <a:gd name="T91" fmla="*/ 0 h 1713"/>
                              <a:gd name="T92" fmla="*/ 0 w 1797"/>
                              <a:gd name="T93" fmla="*/ 0 h 1713"/>
                              <a:gd name="T94" fmla="*/ 0 w 1797"/>
                              <a:gd name="T95" fmla="*/ 0 h 1713"/>
                              <a:gd name="T96" fmla="*/ 0 w 1797"/>
                              <a:gd name="T97" fmla="*/ 0 h 1713"/>
                              <a:gd name="T98" fmla="*/ 0 w 1797"/>
                              <a:gd name="T99" fmla="*/ 0 h 1713"/>
                              <a:gd name="T100" fmla="*/ 0 w 1797"/>
                              <a:gd name="T101" fmla="*/ 0 h 1713"/>
                              <a:gd name="T102" fmla="*/ 0 w 1797"/>
                              <a:gd name="T103" fmla="*/ 0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97"/>
                              <a:gd name="T157" fmla="*/ 0 h 1713"/>
                              <a:gd name="T158" fmla="*/ 1797 w 1797"/>
                              <a:gd name="T159" fmla="*/ 1713 h 17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86" name="Freeform 33"/>
                          <p:cNvSpPr/>
                          <p:nvPr/>
                        </p:nvSpPr>
                        <p:spPr bwMode="auto">
                          <a:xfrm>
                            <a:off x="3731" y="537"/>
                            <a:ext cx="861" cy="597"/>
                          </a:xfrm>
                          <a:custGeom>
                            <a:avLst/>
                            <a:gdLst>
                              <a:gd name="T0" fmla="*/ 0 w 3386"/>
                              <a:gd name="T1" fmla="*/ 0 h 3170"/>
                              <a:gd name="T2" fmla="*/ 0 w 3386"/>
                              <a:gd name="T3" fmla="*/ 0 h 3170"/>
                              <a:gd name="T4" fmla="*/ 0 w 3386"/>
                              <a:gd name="T5" fmla="*/ 0 h 3170"/>
                              <a:gd name="T6" fmla="*/ 0 w 3386"/>
                              <a:gd name="T7" fmla="*/ 0 h 3170"/>
                              <a:gd name="T8" fmla="*/ 0 w 3386"/>
                              <a:gd name="T9" fmla="*/ 0 h 3170"/>
                              <a:gd name="T10" fmla="*/ 0 w 3386"/>
                              <a:gd name="T11" fmla="*/ 0 h 3170"/>
                              <a:gd name="T12" fmla="*/ 0 w 3386"/>
                              <a:gd name="T13" fmla="*/ 0 h 3170"/>
                              <a:gd name="T14" fmla="*/ 0 w 3386"/>
                              <a:gd name="T15" fmla="*/ 0 h 3170"/>
                              <a:gd name="T16" fmla="*/ 0 w 3386"/>
                              <a:gd name="T17" fmla="*/ 0 h 3170"/>
                              <a:gd name="T18" fmla="*/ 0 w 3386"/>
                              <a:gd name="T19" fmla="*/ 0 h 3170"/>
                              <a:gd name="T20" fmla="*/ 0 w 3386"/>
                              <a:gd name="T21" fmla="*/ 0 h 3170"/>
                              <a:gd name="T22" fmla="*/ 0 w 3386"/>
                              <a:gd name="T23" fmla="*/ 0 h 3170"/>
                              <a:gd name="T24" fmla="*/ 0 w 3386"/>
                              <a:gd name="T25" fmla="*/ 0 h 3170"/>
                              <a:gd name="T26" fmla="*/ 0 w 3386"/>
                              <a:gd name="T27" fmla="*/ 0 h 3170"/>
                              <a:gd name="T28" fmla="*/ 0 w 3386"/>
                              <a:gd name="T29" fmla="*/ 0 h 3170"/>
                              <a:gd name="T30" fmla="*/ 0 w 3386"/>
                              <a:gd name="T31" fmla="*/ 0 h 3170"/>
                              <a:gd name="T32" fmla="*/ 0 w 3386"/>
                              <a:gd name="T33" fmla="*/ 0 h 3170"/>
                              <a:gd name="T34" fmla="*/ 0 w 3386"/>
                              <a:gd name="T35" fmla="*/ 0 h 3170"/>
                              <a:gd name="T36" fmla="*/ 0 w 3386"/>
                              <a:gd name="T37" fmla="*/ 0 h 3170"/>
                              <a:gd name="T38" fmla="*/ 0 w 3386"/>
                              <a:gd name="T39" fmla="*/ 0 h 3170"/>
                              <a:gd name="T40" fmla="*/ 0 w 3386"/>
                              <a:gd name="T41" fmla="*/ 0 h 3170"/>
                              <a:gd name="T42" fmla="*/ 0 w 3386"/>
                              <a:gd name="T43" fmla="*/ 0 h 3170"/>
                              <a:gd name="T44" fmla="*/ 0 w 3386"/>
                              <a:gd name="T45" fmla="*/ 0 h 3170"/>
                              <a:gd name="T46" fmla="*/ 0 w 3386"/>
                              <a:gd name="T47" fmla="*/ 0 h 3170"/>
                              <a:gd name="T48" fmla="*/ 0 w 3386"/>
                              <a:gd name="T49" fmla="*/ 0 h 3170"/>
                              <a:gd name="T50" fmla="*/ 0 w 3386"/>
                              <a:gd name="T51" fmla="*/ 0 h 3170"/>
                              <a:gd name="T52" fmla="*/ 0 w 3386"/>
                              <a:gd name="T53" fmla="*/ 0 h 3170"/>
                              <a:gd name="T54" fmla="*/ 0 w 3386"/>
                              <a:gd name="T55" fmla="*/ 0 h 3170"/>
                              <a:gd name="T56" fmla="*/ 0 w 3386"/>
                              <a:gd name="T57" fmla="*/ 0 h 3170"/>
                              <a:gd name="T58" fmla="*/ 0 w 3386"/>
                              <a:gd name="T59" fmla="*/ 0 h 3170"/>
                              <a:gd name="T60" fmla="*/ 0 w 3386"/>
                              <a:gd name="T61" fmla="*/ 0 h 3170"/>
                              <a:gd name="T62" fmla="*/ 0 w 3386"/>
                              <a:gd name="T63" fmla="*/ 0 h 3170"/>
                              <a:gd name="T64" fmla="*/ 0 w 3386"/>
                              <a:gd name="T65" fmla="*/ 0 h 3170"/>
                              <a:gd name="T66" fmla="*/ 0 w 3386"/>
                              <a:gd name="T67" fmla="*/ 0 h 3170"/>
                              <a:gd name="T68" fmla="*/ 0 w 3386"/>
                              <a:gd name="T69" fmla="*/ 0 h 3170"/>
                              <a:gd name="T70" fmla="*/ 0 w 3386"/>
                              <a:gd name="T71" fmla="*/ 0 h 3170"/>
                              <a:gd name="T72" fmla="*/ 0 w 3386"/>
                              <a:gd name="T73" fmla="*/ 0 h 3170"/>
                              <a:gd name="T74" fmla="*/ 0 w 3386"/>
                              <a:gd name="T75" fmla="*/ 0 h 3170"/>
                              <a:gd name="T76" fmla="*/ 0 w 3386"/>
                              <a:gd name="T77" fmla="*/ 0 h 3170"/>
                              <a:gd name="T78" fmla="*/ 0 w 3386"/>
                              <a:gd name="T79" fmla="*/ 0 h 3170"/>
                              <a:gd name="T80" fmla="*/ 0 w 3386"/>
                              <a:gd name="T81" fmla="*/ 0 h 3170"/>
                              <a:gd name="T82" fmla="*/ 0 w 3386"/>
                              <a:gd name="T83" fmla="*/ 0 h 3170"/>
                              <a:gd name="T84" fmla="*/ 0 w 3386"/>
                              <a:gd name="T85" fmla="*/ 0 h 3170"/>
                              <a:gd name="T86" fmla="*/ 0 w 3386"/>
                              <a:gd name="T87" fmla="*/ 0 h 3170"/>
                              <a:gd name="T88" fmla="*/ 0 w 3386"/>
                              <a:gd name="T89" fmla="*/ 0 h 3170"/>
                              <a:gd name="T90" fmla="*/ 0 w 3386"/>
                              <a:gd name="T91" fmla="*/ 0 h 3170"/>
                              <a:gd name="T92" fmla="*/ 0 w 3386"/>
                              <a:gd name="T93" fmla="*/ 0 h 3170"/>
                              <a:gd name="T94" fmla="*/ 0 w 3386"/>
                              <a:gd name="T95" fmla="*/ 0 h 3170"/>
                              <a:gd name="T96" fmla="*/ 0 w 3386"/>
                              <a:gd name="T97" fmla="*/ 0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6"/>
                              <a:gd name="T148" fmla="*/ 0 h 3170"/>
                              <a:gd name="T149" fmla="*/ 3386 w 3386"/>
                              <a:gd name="T150" fmla="*/ 3170 h 31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grpSp>
                  <p:nvGrpSpPr>
                    <p:cNvPr id="82972" name="Group 46"/>
                    <p:cNvGrpSpPr/>
                    <p:nvPr/>
                  </p:nvGrpSpPr>
                  <p:grpSpPr bwMode="auto">
                    <a:xfrm>
                      <a:off x="721" y="778"/>
                      <a:ext cx="2365" cy="1529"/>
                      <a:chOff x="721" y="778"/>
                      <a:chExt cx="2365" cy="1529"/>
                    </a:xfrm>
                  </p:grpSpPr>
                  <p:sp>
                    <p:nvSpPr>
                      <p:cNvPr id="82973" name="Freeform 15"/>
                      <p:cNvSpPr/>
                      <p:nvPr/>
                    </p:nvSpPr>
                    <p:spPr bwMode="auto">
                      <a:xfrm>
                        <a:off x="863" y="1591"/>
                        <a:ext cx="1514" cy="716"/>
                      </a:xfrm>
                      <a:custGeom>
                        <a:avLst/>
                        <a:gdLst>
                          <a:gd name="T0" fmla="*/ 0 w 5957"/>
                          <a:gd name="T1" fmla="*/ 0 h 3807"/>
                          <a:gd name="T2" fmla="*/ 0 w 5957"/>
                          <a:gd name="T3" fmla="*/ 0 h 3807"/>
                          <a:gd name="T4" fmla="*/ 0 w 5957"/>
                          <a:gd name="T5" fmla="*/ 0 h 3807"/>
                          <a:gd name="T6" fmla="*/ 0 w 5957"/>
                          <a:gd name="T7" fmla="*/ 0 h 3807"/>
                          <a:gd name="T8" fmla="*/ 0 w 5957"/>
                          <a:gd name="T9" fmla="*/ 0 h 3807"/>
                          <a:gd name="T10" fmla="*/ 0 w 5957"/>
                          <a:gd name="T11" fmla="*/ 0 h 3807"/>
                          <a:gd name="T12" fmla="*/ 0 w 5957"/>
                          <a:gd name="T13" fmla="*/ 0 h 3807"/>
                          <a:gd name="T14" fmla="*/ 0 w 5957"/>
                          <a:gd name="T15" fmla="*/ 0 h 3807"/>
                          <a:gd name="T16" fmla="*/ 0 w 5957"/>
                          <a:gd name="T17" fmla="*/ 0 h 3807"/>
                          <a:gd name="T18" fmla="*/ 0 w 5957"/>
                          <a:gd name="T19" fmla="*/ 0 h 3807"/>
                          <a:gd name="T20" fmla="*/ 0 w 5957"/>
                          <a:gd name="T21" fmla="*/ 0 h 3807"/>
                          <a:gd name="T22" fmla="*/ 0 w 5957"/>
                          <a:gd name="T23" fmla="*/ 0 h 3807"/>
                          <a:gd name="T24" fmla="*/ 0 w 5957"/>
                          <a:gd name="T25" fmla="*/ 0 h 3807"/>
                          <a:gd name="T26" fmla="*/ 0 w 5957"/>
                          <a:gd name="T27" fmla="*/ 0 h 3807"/>
                          <a:gd name="T28" fmla="*/ 0 w 5957"/>
                          <a:gd name="T29" fmla="*/ 0 h 3807"/>
                          <a:gd name="T30" fmla="*/ 0 w 5957"/>
                          <a:gd name="T31" fmla="*/ 0 h 3807"/>
                          <a:gd name="T32" fmla="*/ 0 w 5957"/>
                          <a:gd name="T33" fmla="*/ 0 h 3807"/>
                          <a:gd name="T34" fmla="*/ 0 w 5957"/>
                          <a:gd name="T35" fmla="*/ 0 h 3807"/>
                          <a:gd name="T36" fmla="*/ 0 w 5957"/>
                          <a:gd name="T37" fmla="*/ 0 h 3807"/>
                          <a:gd name="T38" fmla="*/ 0 w 5957"/>
                          <a:gd name="T39" fmla="*/ 0 h 3807"/>
                          <a:gd name="T40" fmla="*/ 0 w 5957"/>
                          <a:gd name="T41" fmla="*/ 0 h 3807"/>
                          <a:gd name="T42" fmla="*/ 0 w 5957"/>
                          <a:gd name="T43" fmla="*/ 0 h 3807"/>
                          <a:gd name="T44" fmla="*/ 0 w 5957"/>
                          <a:gd name="T45" fmla="*/ 0 h 3807"/>
                          <a:gd name="T46" fmla="*/ 0 w 5957"/>
                          <a:gd name="T47" fmla="*/ 0 h 3807"/>
                          <a:gd name="T48" fmla="*/ 0 w 5957"/>
                          <a:gd name="T49" fmla="*/ 0 h 3807"/>
                          <a:gd name="T50" fmla="*/ 0 w 5957"/>
                          <a:gd name="T51" fmla="*/ 0 h 3807"/>
                          <a:gd name="T52" fmla="*/ 0 w 5957"/>
                          <a:gd name="T53" fmla="*/ 0 h 3807"/>
                          <a:gd name="T54" fmla="*/ 0 w 5957"/>
                          <a:gd name="T55" fmla="*/ 0 h 3807"/>
                          <a:gd name="T56" fmla="*/ 0 w 5957"/>
                          <a:gd name="T57" fmla="*/ 0 h 3807"/>
                          <a:gd name="T58" fmla="*/ 0 w 5957"/>
                          <a:gd name="T59" fmla="*/ 0 h 3807"/>
                          <a:gd name="T60" fmla="*/ 0 w 5957"/>
                          <a:gd name="T61" fmla="*/ 0 h 3807"/>
                          <a:gd name="T62" fmla="*/ 0 w 5957"/>
                          <a:gd name="T63" fmla="*/ 0 h 3807"/>
                          <a:gd name="T64" fmla="*/ 0 w 5957"/>
                          <a:gd name="T65" fmla="*/ 0 h 3807"/>
                          <a:gd name="T66" fmla="*/ 0 w 5957"/>
                          <a:gd name="T67" fmla="*/ 0 h 3807"/>
                          <a:gd name="T68" fmla="*/ 0 w 5957"/>
                          <a:gd name="T69" fmla="*/ 0 h 3807"/>
                          <a:gd name="T70" fmla="*/ 0 w 5957"/>
                          <a:gd name="T71" fmla="*/ 0 h 3807"/>
                          <a:gd name="T72" fmla="*/ 0 w 5957"/>
                          <a:gd name="T73" fmla="*/ 0 h 3807"/>
                          <a:gd name="T74" fmla="*/ 0 w 5957"/>
                          <a:gd name="T75" fmla="*/ 0 h 3807"/>
                          <a:gd name="T76" fmla="*/ 0 w 5957"/>
                          <a:gd name="T77" fmla="*/ 0 h 3807"/>
                          <a:gd name="T78" fmla="*/ 0 w 5957"/>
                          <a:gd name="T79" fmla="*/ 0 h 3807"/>
                          <a:gd name="T80" fmla="*/ 0 w 5957"/>
                          <a:gd name="T81" fmla="*/ 0 h 3807"/>
                          <a:gd name="T82" fmla="*/ 0 w 5957"/>
                          <a:gd name="T83" fmla="*/ 0 h 3807"/>
                          <a:gd name="T84" fmla="*/ 0 w 5957"/>
                          <a:gd name="T85" fmla="*/ 0 h 3807"/>
                          <a:gd name="T86" fmla="*/ 0 w 5957"/>
                          <a:gd name="T87" fmla="*/ 0 h 3807"/>
                          <a:gd name="T88" fmla="*/ 0 w 5957"/>
                          <a:gd name="T89" fmla="*/ 0 h 3807"/>
                          <a:gd name="T90" fmla="*/ 0 w 5957"/>
                          <a:gd name="T91" fmla="*/ 0 h 3807"/>
                          <a:gd name="T92" fmla="*/ 0 w 5957"/>
                          <a:gd name="T93" fmla="*/ 0 h 3807"/>
                          <a:gd name="T94" fmla="*/ 0 w 5957"/>
                          <a:gd name="T95" fmla="*/ 0 h 3807"/>
                          <a:gd name="T96" fmla="*/ 0 w 5957"/>
                          <a:gd name="T97" fmla="*/ 0 h 3807"/>
                          <a:gd name="T98" fmla="*/ 0 w 5957"/>
                          <a:gd name="T99" fmla="*/ 0 h 3807"/>
                          <a:gd name="T100" fmla="*/ 0 w 5957"/>
                          <a:gd name="T101" fmla="*/ 0 h 3807"/>
                          <a:gd name="T102" fmla="*/ 0 w 5957"/>
                          <a:gd name="T103" fmla="*/ 0 h 3807"/>
                          <a:gd name="T104" fmla="*/ 0 w 5957"/>
                          <a:gd name="T105" fmla="*/ 0 h 3807"/>
                          <a:gd name="T106" fmla="*/ 0 w 5957"/>
                          <a:gd name="T107" fmla="*/ 0 h 3807"/>
                          <a:gd name="T108" fmla="*/ 0 w 5957"/>
                          <a:gd name="T109" fmla="*/ 0 h 3807"/>
                          <a:gd name="T110" fmla="*/ 0 w 5957"/>
                          <a:gd name="T111" fmla="*/ 0 h 3807"/>
                          <a:gd name="T112" fmla="*/ 0 w 5957"/>
                          <a:gd name="T113" fmla="*/ 0 h 3807"/>
                          <a:gd name="T114" fmla="*/ 0 w 5957"/>
                          <a:gd name="T115" fmla="*/ 0 h 3807"/>
                          <a:gd name="T116" fmla="*/ 0 w 5957"/>
                          <a:gd name="T117" fmla="*/ 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957"/>
                          <a:gd name="T178" fmla="*/ 0 h 3807"/>
                          <a:gd name="T179" fmla="*/ 5957 w 5957"/>
                          <a:gd name="T180" fmla="*/ 3807 h 380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4" name="Freeform 23"/>
                      <p:cNvSpPr/>
                      <p:nvPr/>
                    </p:nvSpPr>
                    <p:spPr bwMode="auto">
                      <a:xfrm>
                        <a:off x="1724" y="1475"/>
                        <a:ext cx="963" cy="532"/>
                      </a:xfrm>
                      <a:custGeom>
                        <a:avLst/>
                        <a:gdLst>
                          <a:gd name="T0" fmla="*/ 0 w 3788"/>
                          <a:gd name="T1" fmla="*/ 0 h 2823"/>
                          <a:gd name="T2" fmla="*/ 0 w 3788"/>
                          <a:gd name="T3" fmla="*/ 0 h 2823"/>
                          <a:gd name="T4" fmla="*/ 0 w 3788"/>
                          <a:gd name="T5" fmla="*/ 0 h 2823"/>
                          <a:gd name="T6" fmla="*/ 0 w 3788"/>
                          <a:gd name="T7" fmla="*/ 0 h 2823"/>
                          <a:gd name="T8" fmla="*/ 0 w 3788"/>
                          <a:gd name="T9" fmla="*/ 0 h 2823"/>
                          <a:gd name="T10" fmla="*/ 0 w 3788"/>
                          <a:gd name="T11" fmla="*/ 0 h 2823"/>
                          <a:gd name="T12" fmla="*/ 0 w 3788"/>
                          <a:gd name="T13" fmla="*/ 0 h 2823"/>
                          <a:gd name="T14" fmla="*/ 0 w 3788"/>
                          <a:gd name="T15" fmla="*/ 0 h 2823"/>
                          <a:gd name="T16" fmla="*/ 0 w 3788"/>
                          <a:gd name="T17" fmla="*/ 0 h 2823"/>
                          <a:gd name="T18" fmla="*/ 0 w 3788"/>
                          <a:gd name="T19" fmla="*/ 0 h 2823"/>
                          <a:gd name="T20" fmla="*/ 0 w 3788"/>
                          <a:gd name="T21" fmla="*/ 0 h 2823"/>
                          <a:gd name="T22" fmla="*/ 0 w 3788"/>
                          <a:gd name="T23" fmla="*/ 0 h 2823"/>
                          <a:gd name="T24" fmla="*/ 0 w 3788"/>
                          <a:gd name="T25" fmla="*/ 0 h 2823"/>
                          <a:gd name="T26" fmla="*/ 0 w 3788"/>
                          <a:gd name="T27" fmla="*/ 0 h 2823"/>
                          <a:gd name="T28" fmla="*/ 0 w 3788"/>
                          <a:gd name="T29" fmla="*/ 0 h 2823"/>
                          <a:gd name="T30" fmla="*/ 0 w 3788"/>
                          <a:gd name="T31" fmla="*/ 0 h 2823"/>
                          <a:gd name="T32" fmla="*/ 0 w 3788"/>
                          <a:gd name="T33" fmla="*/ 0 h 2823"/>
                          <a:gd name="T34" fmla="*/ 0 w 3788"/>
                          <a:gd name="T35" fmla="*/ 0 h 2823"/>
                          <a:gd name="T36" fmla="*/ 0 w 3788"/>
                          <a:gd name="T37" fmla="*/ 0 h 2823"/>
                          <a:gd name="T38" fmla="*/ 0 w 3788"/>
                          <a:gd name="T39" fmla="*/ 0 h 2823"/>
                          <a:gd name="T40" fmla="*/ 0 w 3788"/>
                          <a:gd name="T41" fmla="*/ 0 h 2823"/>
                          <a:gd name="T42" fmla="*/ 0 w 3788"/>
                          <a:gd name="T43" fmla="*/ 0 h 2823"/>
                          <a:gd name="T44" fmla="*/ 0 w 3788"/>
                          <a:gd name="T45" fmla="*/ 0 h 2823"/>
                          <a:gd name="T46" fmla="*/ 0 w 3788"/>
                          <a:gd name="T47" fmla="*/ 0 h 2823"/>
                          <a:gd name="T48" fmla="*/ 0 w 3788"/>
                          <a:gd name="T49" fmla="*/ 0 h 2823"/>
                          <a:gd name="T50" fmla="*/ 0 w 3788"/>
                          <a:gd name="T51" fmla="*/ 0 h 2823"/>
                          <a:gd name="T52" fmla="*/ 0 w 3788"/>
                          <a:gd name="T53" fmla="*/ 0 h 2823"/>
                          <a:gd name="T54" fmla="*/ 0 w 3788"/>
                          <a:gd name="T55" fmla="*/ 0 h 2823"/>
                          <a:gd name="T56" fmla="*/ 0 w 3788"/>
                          <a:gd name="T57" fmla="*/ 0 h 2823"/>
                          <a:gd name="T58" fmla="*/ 0 w 3788"/>
                          <a:gd name="T59" fmla="*/ 0 h 2823"/>
                          <a:gd name="T60" fmla="*/ 0 w 3788"/>
                          <a:gd name="T61" fmla="*/ 0 h 2823"/>
                          <a:gd name="T62" fmla="*/ 0 w 3788"/>
                          <a:gd name="T63" fmla="*/ 0 h 2823"/>
                          <a:gd name="T64" fmla="*/ 0 w 3788"/>
                          <a:gd name="T65" fmla="*/ 0 h 2823"/>
                          <a:gd name="T66" fmla="*/ 0 w 3788"/>
                          <a:gd name="T67" fmla="*/ 0 h 2823"/>
                          <a:gd name="T68" fmla="*/ 0 w 3788"/>
                          <a:gd name="T69" fmla="*/ 0 h 2823"/>
                          <a:gd name="T70" fmla="*/ 0 w 3788"/>
                          <a:gd name="T71" fmla="*/ 0 h 2823"/>
                          <a:gd name="T72" fmla="*/ 0 w 3788"/>
                          <a:gd name="T73" fmla="*/ 0 h 2823"/>
                          <a:gd name="T74" fmla="*/ 0 w 3788"/>
                          <a:gd name="T75" fmla="*/ 0 h 2823"/>
                          <a:gd name="T76" fmla="*/ 0 w 3788"/>
                          <a:gd name="T77" fmla="*/ 0 h 2823"/>
                          <a:gd name="T78" fmla="*/ 0 w 3788"/>
                          <a:gd name="T79" fmla="*/ 0 h 2823"/>
                          <a:gd name="T80" fmla="*/ 0 w 3788"/>
                          <a:gd name="T81" fmla="*/ 0 h 2823"/>
                          <a:gd name="T82" fmla="*/ 0 w 3788"/>
                          <a:gd name="T83" fmla="*/ 0 h 2823"/>
                          <a:gd name="T84" fmla="*/ 0 w 3788"/>
                          <a:gd name="T85" fmla="*/ 0 h 2823"/>
                          <a:gd name="T86" fmla="*/ 0 w 3788"/>
                          <a:gd name="T87" fmla="*/ 0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88"/>
                          <a:gd name="T133" fmla="*/ 0 h 2823"/>
                          <a:gd name="T134" fmla="*/ 3788 w 3788"/>
                          <a:gd name="T135" fmla="*/ 2823 h 28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5" name="Freeform 28"/>
                      <p:cNvSpPr/>
                      <p:nvPr/>
                    </p:nvSpPr>
                    <p:spPr bwMode="auto">
                      <a:xfrm>
                        <a:off x="721" y="778"/>
                        <a:ext cx="1532" cy="890"/>
                      </a:xfrm>
                      <a:custGeom>
                        <a:avLst/>
                        <a:gdLst>
                          <a:gd name="T0" fmla="*/ 0 w 6029"/>
                          <a:gd name="T1" fmla="*/ 0 h 4727"/>
                          <a:gd name="T2" fmla="*/ 0 w 6029"/>
                          <a:gd name="T3" fmla="*/ 0 h 4727"/>
                          <a:gd name="T4" fmla="*/ 0 w 6029"/>
                          <a:gd name="T5" fmla="*/ 0 h 4727"/>
                          <a:gd name="T6" fmla="*/ 0 w 6029"/>
                          <a:gd name="T7" fmla="*/ 0 h 4727"/>
                          <a:gd name="T8" fmla="*/ 0 w 6029"/>
                          <a:gd name="T9" fmla="*/ 0 h 4727"/>
                          <a:gd name="T10" fmla="*/ 0 w 6029"/>
                          <a:gd name="T11" fmla="*/ 0 h 4727"/>
                          <a:gd name="T12" fmla="*/ 0 w 6029"/>
                          <a:gd name="T13" fmla="*/ 0 h 4727"/>
                          <a:gd name="T14" fmla="*/ 0 w 6029"/>
                          <a:gd name="T15" fmla="*/ 0 h 4727"/>
                          <a:gd name="T16" fmla="*/ 0 w 6029"/>
                          <a:gd name="T17" fmla="*/ 0 h 4727"/>
                          <a:gd name="T18" fmla="*/ 0 w 6029"/>
                          <a:gd name="T19" fmla="*/ 0 h 4727"/>
                          <a:gd name="T20" fmla="*/ 0 w 6029"/>
                          <a:gd name="T21" fmla="*/ 0 h 4727"/>
                          <a:gd name="T22" fmla="*/ 0 w 6029"/>
                          <a:gd name="T23" fmla="*/ 0 h 4727"/>
                          <a:gd name="T24" fmla="*/ 0 w 6029"/>
                          <a:gd name="T25" fmla="*/ 0 h 4727"/>
                          <a:gd name="T26" fmla="*/ 0 w 6029"/>
                          <a:gd name="T27" fmla="*/ 0 h 4727"/>
                          <a:gd name="T28" fmla="*/ 0 w 6029"/>
                          <a:gd name="T29" fmla="*/ 0 h 4727"/>
                          <a:gd name="T30" fmla="*/ 0 w 6029"/>
                          <a:gd name="T31" fmla="*/ 0 h 4727"/>
                          <a:gd name="T32" fmla="*/ 0 w 6029"/>
                          <a:gd name="T33" fmla="*/ 0 h 4727"/>
                          <a:gd name="T34" fmla="*/ 0 w 6029"/>
                          <a:gd name="T35" fmla="*/ 0 h 4727"/>
                          <a:gd name="T36" fmla="*/ 0 w 6029"/>
                          <a:gd name="T37" fmla="*/ 0 h 4727"/>
                          <a:gd name="T38" fmla="*/ 0 w 6029"/>
                          <a:gd name="T39" fmla="*/ 0 h 4727"/>
                          <a:gd name="T40" fmla="*/ 0 w 6029"/>
                          <a:gd name="T41" fmla="*/ 0 h 4727"/>
                          <a:gd name="T42" fmla="*/ 0 w 6029"/>
                          <a:gd name="T43" fmla="*/ 0 h 4727"/>
                          <a:gd name="T44" fmla="*/ 0 w 6029"/>
                          <a:gd name="T45" fmla="*/ 0 h 4727"/>
                          <a:gd name="T46" fmla="*/ 0 w 6029"/>
                          <a:gd name="T47" fmla="*/ 0 h 4727"/>
                          <a:gd name="T48" fmla="*/ 0 w 6029"/>
                          <a:gd name="T49" fmla="*/ 0 h 4727"/>
                          <a:gd name="T50" fmla="*/ 0 w 6029"/>
                          <a:gd name="T51" fmla="*/ 0 h 4727"/>
                          <a:gd name="T52" fmla="*/ 0 w 6029"/>
                          <a:gd name="T53" fmla="*/ 0 h 4727"/>
                          <a:gd name="T54" fmla="*/ 0 w 6029"/>
                          <a:gd name="T55" fmla="*/ 0 h 4727"/>
                          <a:gd name="T56" fmla="*/ 0 w 6029"/>
                          <a:gd name="T57" fmla="*/ 0 h 4727"/>
                          <a:gd name="T58" fmla="*/ 0 w 6029"/>
                          <a:gd name="T59" fmla="*/ 0 h 4727"/>
                          <a:gd name="T60" fmla="*/ 0 w 6029"/>
                          <a:gd name="T61" fmla="*/ 0 h 4727"/>
                          <a:gd name="T62" fmla="*/ 0 w 6029"/>
                          <a:gd name="T63" fmla="*/ 0 h 4727"/>
                          <a:gd name="T64" fmla="*/ 0 w 6029"/>
                          <a:gd name="T65" fmla="*/ 0 h 4727"/>
                          <a:gd name="T66" fmla="*/ 0 w 6029"/>
                          <a:gd name="T67" fmla="*/ 0 h 4727"/>
                          <a:gd name="T68" fmla="*/ 0 w 6029"/>
                          <a:gd name="T69" fmla="*/ 0 h 4727"/>
                          <a:gd name="T70" fmla="*/ 0 w 6029"/>
                          <a:gd name="T71" fmla="*/ 0 h 4727"/>
                          <a:gd name="T72" fmla="*/ 0 w 6029"/>
                          <a:gd name="T73" fmla="*/ 0 h 4727"/>
                          <a:gd name="T74" fmla="*/ 0 w 6029"/>
                          <a:gd name="T75" fmla="*/ 0 h 4727"/>
                          <a:gd name="T76" fmla="*/ 0 w 6029"/>
                          <a:gd name="T77" fmla="*/ 0 h 4727"/>
                          <a:gd name="T78" fmla="*/ 0 w 6029"/>
                          <a:gd name="T79" fmla="*/ 0 h 4727"/>
                          <a:gd name="T80" fmla="*/ 0 w 6029"/>
                          <a:gd name="T81" fmla="*/ 0 h 4727"/>
                          <a:gd name="T82" fmla="*/ 0 w 6029"/>
                          <a:gd name="T83" fmla="*/ 0 h 4727"/>
                          <a:gd name="T84" fmla="*/ 0 w 6029"/>
                          <a:gd name="T85" fmla="*/ 0 h 4727"/>
                          <a:gd name="T86" fmla="*/ 0 w 6029"/>
                          <a:gd name="T87" fmla="*/ 0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29"/>
                          <a:gd name="T133" fmla="*/ 0 h 4727"/>
                          <a:gd name="T134" fmla="*/ 6029 w 6029"/>
                          <a:gd name="T135" fmla="*/ 4727 h 47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6" name="Freeform 34"/>
                      <p:cNvSpPr/>
                      <p:nvPr/>
                    </p:nvSpPr>
                    <p:spPr bwMode="auto">
                      <a:xfrm>
                        <a:off x="1991" y="1247"/>
                        <a:ext cx="1095" cy="723"/>
                      </a:xfrm>
                      <a:custGeom>
                        <a:avLst/>
                        <a:gdLst>
                          <a:gd name="T0" fmla="*/ 0 w 4310"/>
                          <a:gd name="T1" fmla="*/ 0 h 3842"/>
                          <a:gd name="T2" fmla="*/ 0 w 4310"/>
                          <a:gd name="T3" fmla="*/ 0 h 3842"/>
                          <a:gd name="T4" fmla="*/ 0 w 4310"/>
                          <a:gd name="T5" fmla="*/ 0 h 3842"/>
                          <a:gd name="T6" fmla="*/ 0 w 4310"/>
                          <a:gd name="T7" fmla="*/ 0 h 3842"/>
                          <a:gd name="T8" fmla="*/ 0 w 4310"/>
                          <a:gd name="T9" fmla="*/ 0 h 3842"/>
                          <a:gd name="T10" fmla="*/ 0 w 4310"/>
                          <a:gd name="T11" fmla="*/ 0 h 3842"/>
                          <a:gd name="T12" fmla="*/ 0 w 4310"/>
                          <a:gd name="T13" fmla="*/ 0 h 3842"/>
                          <a:gd name="T14" fmla="*/ 0 w 4310"/>
                          <a:gd name="T15" fmla="*/ 0 h 3842"/>
                          <a:gd name="T16" fmla="*/ 0 w 4310"/>
                          <a:gd name="T17" fmla="*/ 0 h 3842"/>
                          <a:gd name="T18" fmla="*/ 0 w 4310"/>
                          <a:gd name="T19" fmla="*/ 0 h 3842"/>
                          <a:gd name="T20" fmla="*/ 0 w 4310"/>
                          <a:gd name="T21" fmla="*/ 0 h 3842"/>
                          <a:gd name="T22" fmla="*/ 0 w 4310"/>
                          <a:gd name="T23" fmla="*/ 0 h 3842"/>
                          <a:gd name="T24" fmla="*/ 0 w 4310"/>
                          <a:gd name="T25" fmla="*/ 0 h 3842"/>
                          <a:gd name="T26" fmla="*/ 0 w 4310"/>
                          <a:gd name="T27" fmla="*/ 0 h 3842"/>
                          <a:gd name="T28" fmla="*/ 0 w 4310"/>
                          <a:gd name="T29" fmla="*/ 0 h 3842"/>
                          <a:gd name="T30" fmla="*/ 0 w 4310"/>
                          <a:gd name="T31" fmla="*/ 0 h 3842"/>
                          <a:gd name="T32" fmla="*/ 0 w 4310"/>
                          <a:gd name="T33" fmla="*/ 0 h 3842"/>
                          <a:gd name="T34" fmla="*/ 0 w 4310"/>
                          <a:gd name="T35" fmla="*/ 0 h 3842"/>
                          <a:gd name="T36" fmla="*/ 0 w 4310"/>
                          <a:gd name="T37" fmla="*/ 0 h 3842"/>
                          <a:gd name="T38" fmla="*/ 0 w 4310"/>
                          <a:gd name="T39" fmla="*/ 0 h 3842"/>
                          <a:gd name="T40" fmla="*/ 0 w 4310"/>
                          <a:gd name="T41" fmla="*/ 0 h 3842"/>
                          <a:gd name="T42" fmla="*/ 0 w 4310"/>
                          <a:gd name="T43" fmla="*/ 0 h 3842"/>
                          <a:gd name="T44" fmla="*/ 0 w 4310"/>
                          <a:gd name="T45" fmla="*/ 0 h 3842"/>
                          <a:gd name="T46" fmla="*/ 0 w 4310"/>
                          <a:gd name="T47" fmla="*/ 0 h 3842"/>
                          <a:gd name="T48" fmla="*/ 0 w 4310"/>
                          <a:gd name="T49" fmla="*/ 0 h 3842"/>
                          <a:gd name="T50" fmla="*/ 0 w 4310"/>
                          <a:gd name="T51" fmla="*/ 0 h 3842"/>
                          <a:gd name="T52" fmla="*/ 0 w 4310"/>
                          <a:gd name="T53" fmla="*/ 0 h 3842"/>
                          <a:gd name="T54" fmla="*/ 0 w 4310"/>
                          <a:gd name="T55" fmla="*/ 0 h 3842"/>
                          <a:gd name="T56" fmla="*/ 0 w 4310"/>
                          <a:gd name="T57" fmla="*/ 0 h 3842"/>
                          <a:gd name="T58" fmla="*/ 0 w 4310"/>
                          <a:gd name="T59" fmla="*/ 0 h 3842"/>
                          <a:gd name="T60" fmla="*/ 0 w 4310"/>
                          <a:gd name="T61" fmla="*/ 0 h 3842"/>
                          <a:gd name="T62" fmla="*/ 0 w 4310"/>
                          <a:gd name="T63" fmla="*/ 0 h 3842"/>
                          <a:gd name="T64" fmla="*/ 0 w 4310"/>
                          <a:gd name="T65" fmla="*/ 0 h 3842"/>
                          <a:gd name="T66" fmla="*/ 0 w 4310"/>
                          <a:gd name="T67" fmla="*/ 0 h 3842"/>
                          <a:gd name="T68" fmla="*/ 0 w 4310"/>
                          <a:gd name="T69" fmla="*/ 0 h 3842"/>
                          <a:gd name="T70" fmla="*/ 0 w 4310"/>
                          <a:gd name="T71" fmla="*/ 0 h 3842"/>
                          <a:gd name="T72" fmla="*/ 0 w 4310"/>
                          <a:gd name="T73" fmla="*/ 0 h 3842"/>
                          <a:gd name="T74" fmla="*/ 0 w 4310"/>
                          <a:gd name="T75" fmla="*/ 0 h 3842"/>
                          <a:gd name="T76" fmla="*/ 0 w 4310"/>
                          <a:gd name="T77" fmla="*/ 0 h 3842"/>
                          <a:gd name="T78" fmla="*/ 0 w 4310"/>
                          <a:gd name="T79" fmla="*/ 0 h 3842"/>
                          <a:gd name="T80" fmla="*/ 0 w 4310"/>
                          <a:gd name="T81" fmla="*/ 0 h 3842"/>
                          <a:gd name="T82" fmla="*/ 0 w 4310"/>
                          <a:gd name="T83" fmla="*/ 0 h 3842"/>
                          <a:gd name="T84" fmla="*/ 0 w 4310"/>
                          <a:gd name="T85" fmla="*/ 0 h 3842"/>
                          <a:gd name="T86" fmla="*/ 0 w 4310"/>
                          <a:gd name="T87" fmla="*/ 0 h 3842"/>
                          <a:gd name="T88" fmla="*/ 0 w 4310"/>
                          <a:gd name="T89" fmla="*/ 0 h 3842"/>
                          <a:gd name="T90" fmla="*/ 0 w 4310"/>
                          <a:gd name="T91" fmla="*/ 0 h 3842"/>
                          <a:gd name="T92" fmla="*/ 0 w 4310"/>
                          <a:gd name="T93" fmla="*/ 0 h 3842"/>
                          <a:gd name="T94" fmla="*/ 0 w 4310"/>
                          <a:gd name="T95" fmla="*/ 0 h 3842"/>
                          <a:gd name="T96" fmla="*/ 0 w 4310"/>
                          <a:gd name="T97" fmla="*/ 0 h 3842"/>
                          <a:gd name="T98" fmla="*/ 0 w 4310"/>
                          <a:gd name="T99" fmla="*/ 0 h 3842"/>
                          <a:gd name="T100" fmla="*/ 0 w 4310"/>
                          <a:gd name="T101" fmla="*/ 0 h 3842"/>
                          <a:gd name="T102" fmla="*/ 0 w 4310"/>
                          <a:gd name="T103" fmla="*/ 0 h 3842"/>
                          <a:gd name="T104" fmla="*/ 0 w 4310"/>
                          <a:gd name="T105" fmla="*/ 0 h 3842"/>
                          <a:gd name="T106" fmla="*/ 0 w 4310"/>
                          <a:gd name="T107" fmla="*/ 0 h 3842"/>
                          <a:gd name="T108" fmla="*/ 0 w 4310"/>
                          <a:gd name="T109" fmla="*/ 0 h 3842"/>
                          <a:gd name="T110" fmla="*/ 0 w 4310"/>
                          <a:gd name="T111" fmla="*/ 0 h 3842"/>
                          <a:gd name="T112" fmla="*/ 0 w 4310"/>
                          <a:gd name="T113" fmla="*/ 0 h 3842"/>
                          <a:gd name="T114" fmla="*/ 0 w 4310"/>
                          <a:gd name="T115" fmla="*/ 0 h 3842"/>
                          <a:gd name="T116" fmla="*/ 0 w 4310"/>
                          <a:gd name="T117" fmla="*/ 0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0"/>
                          <a:gd name="T178" fmla="*/ 0 h 3842"/>
                          <a:gd name="T179" fmla="*/ 4310 w 4310"/>
                          <a:gd name="T180" fmla="*/ 3842 h 38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nvGrpSpPr>
                  <p:cNvPr id="82963" name="Group 47"/>
                  <p:cNvGrpSpPr/>
                  <p:nvPr/>
                </p:nvGrpSpPr>
                <p:grpSpPr bwMode="auto">
                  <a:xfrm>
                    <a:off x="2230" y="2089"/>
                    <a:ext cx="1887" cy="725"/>
                    <a:chOff x="2230" y="2089"/>
                    <a:chExt cx="1887" cy="725"/>
                  </a:xfrm>
                </p:grpSpPr>
                <p:sp>
                  <p:nvSpPr>
                    <p:cNvPr id="82964" name="Freeform 8"/>
                    <p:cNvSpPr/>
                    <p:nvPr/>
                  </p:nvSpPr>
                  <p:spPr bwMode="auto">
                    <a:xfrm>
                      <a:off x="2230" y="2195"/>
                      <a:ext cx="679" cy="556"/>
                    </a:xfrm>
                    <a:custGeom>
                      <a:avLst/>
                      <a:gdLst>
                        <a:gd name="T0" fmla="*/ 0 w 2678"/>
                        <a:gd name="T1" fmla="*/ 0 h 2954"/>
                        <a:gd name="T2" fmla="*/ 0 w 2678"/>
                        <a:gd name="T3" fmla="*/ 0 h 2954"/>
                        <a:gd name="T4" fmla="*/ 0 w 2678"/>
                        <a:gd name="T5" fmla="*/ 0 h 2954"/>
                        <a:gd name="T6" fmla="*/ 0 w 2678"/>
                        <a:gd name="T7" fmla="*/ 0 h 2954"/>
                        <a:gd name="T8" fmla="*/ 0 w 2678"/>
                        <a:gd name="T9" fmla="*/ 0 h 2954"/>
                        <a:gd name="T10" fmla="*/ 0 w 2678"/>
                        <a:gd name="T11" fmla="*/ 0 h 2954"/>
                        <a:gd name="T12" fmla="*/ 0 w 2678"/>
                        <a:gd name="T13" fmla="*/ 0 h 2954"/>
                        <a:gd name="T14" fmla="*/ 0 w 2678"/>
                        <a:gd name="T15" fmla="*/ 0 h 2954"/>
                        <a:gd name="T16" fmla="*/ 0 w 2678"/>
                        <a:gd name="T17" fmla="*/ 0 h 2954"/>
                        <a:gd name="T18" fmla="*/ 0 w 2678"/>
                        <a:gd name="T19" fmla="*/ 0 h 2954"/>
                        <a:gd name="T20" fmla="*/ 0 w 2678"/>
                        <a:gd name="T21" fmla="*/ 0 h 2954"/>
                        <a:gd name="T22" fmla="*/ 0 w 2678"/>
                        <a:gd name="T23" fmla="*/ 0 h 2954"/>
                        <a:gd name="T24" fmla="*/ 0 w 2678"/>
                        <a:gd name="T25" fmla="*/ 0 h 2954"/>
                        <a:gd name="T26" fmla="*/ 0 w 2678"/>
                        <a:gd name="T27" fmla="*/ 0 h 2954"/>
                        <a:gd name="T28" fmla="*/ 0 w 2678"/>
                        <a:gd name="T29" fmla="*/ 0 h 2954"/>
                        <a:gd name="T30" fmla="*/ 0 w 2678"/>
                        <a:gd name="T31" fmla="*/ 0 h 2954"/>
                        <a:gd name="T32" fmla="*/ 0 w 2678"/>
                        <a:gd name="T33" fmla="*/ 0 h 2954"/>
                        <a:gd name="T34" fmla="*/ 0 w 2678"/>
                        <a:gd name="T35" fmla="*/ 0 h 2954"/>
                        <a:gd name="T36" fmla="*/ 0 w 2678"/>
                        <a:gd name="T37" fmla="*/ 0 h 2954"/>
                        <a:gd name="T38" fmla="*/ 0 w 2678"/>
                        <a:gd name="T39" fmla="*/ 0 h 2954"/>
                        <a:gd name="T40" fmla="*/ 0 w 2678"/>
                        <a:gd name="T41" fmla="*/ 0 h 2954"/>
                        <a:gd name="T42" fmla="*/ 0 w 2678"/>
                        <a:gd name="T43" fmla="*/ 0 h 2954"/>
                        <a:gd name="T44" fmla="*/ 0 w 2678"/>
                        <a:gd name="T45" fmla="*/ 0 h 2954"/>
                        <a:gd name="T46" fmla="*/ 0 w 2678"/>
                        <a:gd name="T47" fmla="*/ 0 h 2954"/>
                        <a:gd name="T48" fmla="*/ 0 w 2678"/>
                        <a:gd name="T49" fmla="*/ 0 h 2954"/>
                        <a:gd name="T50" fmla="*/ 0 w 2678"/>
                        <a:gd name="T51" fmla="*/ 0 h 2954"/>
                        <a:gd name="T52" fmla="*/ 0 w 2678"/>
                        <a:gd name="T53" fmla="*/ 0 h 2954"/>
                        <a:gd name="T54" fmla="*/ 0 w 2678"/>
                        <a:gd name="T55" fmla="*/ 0 h 2954"/>
                        <a:gd name="T56" fmla="*/ 0 w 2678"/>
                        <a:gd name="T57" fmla="*/ 0 h 2954"/>
                        <a:gd name="T58" fmla="*/ 0 w 2678"/>
                        <a:gd name="T59" fmla="*/ 0 h 2954"/>
                        <a:gd name="T60" fmla="*/ 0 w 2678"/>
                        <a:gd name="T61" fmla="*/ 0 h 2954"/>
                        <a:gd name="T62" fmla="*/ 0 w 2678"/>
                        <a:gd name="T63" fmla="*/ 0 h 2954"/>
                        <a:gd name="T64" fmla="*/ 0 w 2678"/>
                        <a:gd name="T65" fmla="*/ 0 h 2954"/>
                        <a:gd name="T66" fmla="*/ 0 w 2678"/>
                        <a:gd name="T67" fmla="*/ 0 h 2954"/>
                        <a:gd name="T68" fmla="*/ 0 w 2678"/>
                        <a:gd name="T69" fmla="*/ 0 h 2954"/>
                        <a:gd name="T70" fmla="*/ 0 w 2678"/>
                        <a:gd name="T71" fmla="*/ 0 h 2954"/>
                        <a:gd name="T72" fmla="*/ 0 w 2678"/>
                        <a:gd name="T73" fmla="*/ 0 h 2954"/>
                        <a:gd name="T74" fmla="*/ 0 w 2678"/>
                        <a:gd name="T75" fmla="*/ 0 h 2954"/>
                        <a:gd name="T76" fmla="*/ 0 w 2678"/>
                        <a:gd name="T77" fmla="*/ 0 h 2954"/>
                        <a:gd name="T78" fmla="*/ 0 w 2678"/>
                        <a:gd name="T79" fmla="*/ 0 h 2954"/>
                        <a:gd name="T80" fmla="*/ 0 w 2678"/>
                        <a:gd name="T81" fmla="*/ 0 h 2954"/>
                        <a:gd name="T82" fmla="*/ 0 w 2678"/>
                        <a:gd name="T83" fmla="*/ 0 h 2954"/>
                        <a:gd name="T84" fmla="*/ 0 w 2678"/>
                        <a:gd name="T85" fmla="*/ 0 h 2954"/>
                        <a:gd name="T86" fmla="*/ 0 w 2678"/>
                        <a:gd name="T87" fmla="*/ 0 h 2954"/>
                        <a:gd name="T88" fmla="*/ 0 w 2678"/>
                        <a:gd name="T89" fmla="*/ 0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8"/>
                        <a:gd name="T136" fmla="*/ 0 h 2954"/>
                        <a:gd name="T137" fmla="*/ 2678 w 2678"/>
                        <a:gd name="T138" fmla="*/ 2954 h 295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5" name="Freeform 9"/>
                    <p:cNvSpPr/>
                    <p:nvPr/>
                  </p:nvSpPr>
                  <p:spPr bwMode="auto">
                    <a:xfrm>
                      <a:off x="2803" y="2414"/>
                      <a:ext cx="578" cy="326"/>
                    </a:xfrm>
                    <a:custGeom>
                      <a:avLst/>
                      <a:gdLst>
                        <a:gd name="T0" fmla="*/ 0 w 2275"/>
                        <a:gd name="T1" fmla="*/ 0 h 1731"/>
                        <a:gd name="T2" fmla="*/ 0 w 2275"/>
                        <a:gd name="T3" fmla="*/ 0 h 1731"/>
                        <a:gd name="T4" fmla="*/ 0 w 2275"/>
                        <a:gd name="T5" fmla="*/ 0 h 1731"/>
                        <a:gd name="T6" fmla="*/ 0 w 2275"/>
                        <a:gd name="T7" fmla="*/ 0 h 1731"/>
                        <a:gd name="T8" fmla="*/ 0 w 2275"/>
                        <a:gd name="T9" fmla="*/ 0 h 1731"/>
                        <a:gd name="T10" fmla="*/ 0 w 2275"/>
                        <a:gd name="T11" fmla="*/ 0 h 1731"/>
                        <a:gd name="T12" fmla="*/ 0 w 2275"/>
                        <a:gd name="T13" fmla="*/ 0 h 1731"/>
                        <a:gd name="T14" fmla="*/ 0 w 2275"/>
                        <a:gd name="T15" fmla="*/ 0 h 1731"/>
                        <a:gd name="T16" fmla="*/ 0 w 2275"/>
                        <a:gd name="T17" fmla="*/ 0 h 1731"/>
                        <a:gd name="T18" fmla="*/ 0 w 2275"/>
                        <a:gd name="T19" fmla="*/ 0 h 1731"/>
                        <a:gd name="T20" fmla="*/ 0 w 2275"/>
                        <a:gd name="T21" fmla="*/ 0 h 1731"/>
                        <a:gd name="T22" fmla="*/ 0 w 2275"/>
                        <a:gd name="T23" fmla="*/ 0 h 1731"/>
                        <a:gd name="T24" fmla="*/ 0 w 2275"/>
                        <a:gd name="T25" fmla="*/ 0 h 1731"/>
                        <a:gd name="T26" fmla="*/ 0 w 2275"/>
                        <a:gd name="T27" fmla="*/ 0 h 1731"/>
                        <a:gd name="T28" fmla="*/ 0 w 2275"/>
                        <a:gd name="T29" fmla="*/ 0 h 1731"/>
                        <a:gd name="T30" fmla="*/ 0 w 2275"/>
                        <a:gd name="T31" fmla="*/ 0 h 1731"/>
                        <a:gd name="T32" fmla="*/ 0 w 2275"/>
                        <a:gd name="T33" fmla="*/ 0 h 1731"/>
                        <a:gd name="T34" fmla="*/ 0 w 2275"/>
                        <a:gd name="T35" fmla="*/ 0 h 1731"/>
                        <a:gd name="T36" fmla="*/ 0 w 2275"/>
                        <a:gd name="T37" fmla="*/ 0 h 1731"/>
                        <a:gd name="T38" fmla="*/ 0 w 2275"/>
                        <a:gd name="T39" fmla="*/ 0 h 1731"/>
                        <a:gd name="T40" fmla="*/ 0 w 2275"/>
                        <a:gd name="T41" fmla="*/ 0 h 1731"/>
                        <a:gd name="T42" fmla="*/ 0 w 2275"/>
                        <a:gd name="T43" fmla="*/ 0 h 1731"/>
                        <a:gd name="T44" fmla="*/ 0 w 2275"/>
                        <a:gd name="T45" fmla="*/ 0 h 1731"/>
                        <a:gd name="T46" fmla="*/ 0 w 2275"/>
                        <a:gd name="T47" fmla="*/ 0 h 1731"/>
                        <a:gd name="T48" fmla="*/ 0 w 2275"/>
                        <a:gd name="T49" fmla="*/ 0 h 1731"/>
                        <a:gd name="T50" fmla="*/ 0 w 2275"/>
                        <a:gd name="T51" fmla="*/ 0 h 1731"/>
                        <a:gd name="T52" fmla="*/ 0 w 2275"/>
                        <a:gd name="T53" fmla="*/ 0 h 1731"/>
                        <a:gd name="T54" fmla="*/ 0 w 2275"/>
                        <a:gd name="T55" fmla="*/ 0 h 1731"/>
                        <a:gd name="T56" fmla="*/ 0 w 2275"/>
                        <a:gd name="T57" fmla="*/ 0 h 1731"/>
                        <a:gd name="T58" fmla="*/ 0 w 2275"/>
                        <a:gd name="T59" fmla="*/ 0 h 1731"/>
                        <a:gd name="T60" fmla="*/ 0 w 2275"/>
                        <a:gd name="T61" fmla="*/ 0 h 1731"/>
                        <a:gd name="T62" fmla="*/ 0 w 2275"/>
                        <a:gd name="T63" fmla="*/ 0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75"/>
                        <a:gd name="T97" fmla="*/ 0 h 1731"/>
                        <a:gd name="T98" fmla="*/ 2275 w 2275"/>
                        <a:gd name="T99" fmla="*/ 1731 h 173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6" name="Freeform 10"/>
                    <p:cNvSpPr/>
                    <p:nvPr/>
                  </p:nvSpPr>
                  <p:spPr bwMode="auto">
                    <a:xfrm>
                      <a:off x="3705" y="2249"/>
                      <a:ext cx="324" cy="316"/>
                    </a:xfrm>
                    <a:custGeom>
                      <a:avLst/>
                      <a:gdLst>
                        <a:gd name="T0" fmla="*/ 0 w 1277"/>
                        <a:gd name="T1" fmla="*/ 0 h 1680"/>
                        <a:gd name="T2" fmla="*/ 0 w 1277"/>
                        <a:gd name="T3" fmla="*/ 0 h 1680"/>
                        <a:gd name="T4" fmla="*/ 0 w 1277"/>
                        <a:gd name="T5" fmla="*/ 0 h 1680"/>
                        <a:gd name="T6" fmla="*/ 0 w 1277"/>
                        <a:gd name="T7" fmla="*/ 0 h 1680"/>
                        <a:gd name="T8" fmla="*/ 0 w 1277"/>
                        <a:gd name="T9" fmla="*/ 0 h 1680"/>
                        <a:gd name="T10" fmla="*/ 0 w 1277"/>
                        <a:gd name="T11" fmla="*/ 0 h 1680"/>
                        <a:gd name="T12" fmla="*/ 0 w 1277"/>
                        <a:gd name="T13" fmla="*/ 0 h 1680"/>
                        <a:gd name="T14" fmla="*/ 0 w 1277"/>
                        <a:gd name="T15" fmla="*/ 0 h 1680"/>
                        <a:gd name="T16" fmla="*/ 0 w 1277"/>
                        <a:gd name="T17" fmla="*/ 0 h 1680"/>
                        <a:gd name="T18" fmla="*/ 0 w 1277"/>
                        <a:gd name="T19" fmla="*/ 0 h 1680"/>
                        <a:gd name="T20" fmla="*/ 0 w 1277"/>
                        <a:gd name="T21" fmla="*/ 0 h 1680"/>
                        <a:gd name="T22" fmla="*/ 0 w 1277"/>
                        <a:gd name="T23" fmla="*/ 0 h 1680"/>
                        <a:gd name="T24" fmla="*/ 0 w 1277"/>
                        <a:gd name="T25" fmla="*/ 0 h 1680"/>
                        <a:gd name="T26" fmla="*/ 0 w 1277"/>
                        <a:gd name="T27" fmla="*/ 0 h 1680"/>
                        <a:gd name="T28" fmla="*/ 0 w 1277"/>
                        <a:gd name="T29" fmla="*/ 0 h 1680"/>
                        <a:gd name="T30" fmla="*/ 0 w 1277"/>
                        <a:gd name="T31" fmla="*/ 0 h 1680"/>
                        <a:gd name="T32" fmla="*/ 0 w 1277"/>
                        <a:gd name="T33" fmla="*/ 0 h 1680"/>
                        <a:gd name="T34" fmla="*/ 0 w 1277"/>
                        <a:gd name="T35" fmla="*/ 0 h 1680"/>
                        <a:gd name="T36" fmla="*/ 0 w 1277"/>
                        <a:gd name="T37" fmla="*/ 0 h 1680"/>
                        <a:gd name="T38" fmla="*/ 0 w 1277"/>
                        <a:gd name="T39" fmla="*/ 0 h 1680"/>
                        <a:gd name="T40" fmla="*/ 0 w 1277"/>
                        <a:gd name="T41" fmla="*/ 0 h 1680"/>
                        <a:gd name="T42" fmla="*/ 0 w 1277"/>
                        <a:gd name="T43" fmla="*/ 0 h 1680"/>
                        <a:gd name="T44" fmla="*/ 0 w 1277"/>
                        <a:gd name="T45" fmla="*/ 0 h 1680"/>
                        <a:gd name="T46" fmla="*/ 0 w 1277"/>
                        <a:gd name="T47" fmla="*/ 0 h 1680"/>
                        <a:gd name="T48" fmla="*/ 0 w 1277"/>
                        <a:gd name="T49" fmla="*/ 0 h 1680"/>
                        <a:gd name="T50" fmla="*/ 0 w 1277"/>
                        <a:gd name="T51" fmla="*/ 0 h 1680"/>
                        <a:gd name="T52" fmla="*/ 0 w 1277"/>
                        <a:gd name="T53" fmla="*/ 0 h 1680"/>
                        <a:gd name="T54" fmla="*/ 0 w 1277"/>
                        <a:gd name="T55" fmla="*/ 0 h 1680"/>
                        <a:gd name="T56" fmla="*/ 0 w 1277"/>
                        <a:gd name="T57" fmla="*/ 0 h 1680"/>
                        <a:gd name="T58" fmla="*/ 0 w 1277"/>
                        <a:gd name="T59" fmla="*/ 0 h 1680"/>
                        <a:gd name="T60" fmla="*/ 0 w 1277"/>
                        <a:gd name="T61" fmla="*/ 0 h 1680"/>
                        <a:gd name="T62" fmla="*/ 0 w 1277"/>
                        <a:gd name="T63" fmla="*/ 0 h 1680"/>
                        <a:gd name="T64" fmla="*/ 0 w 1277"/>
                        <a:gd name="T65" fmla="*/ 0 h 1680"/>
                        <a:gd name="T66" fmla="*/ 0 w 1277"/>
                        <a:gd name="T67" fmla="*/ 0 h 1680"/>
                        <a:gd name="T68" fmla="*/ 0 w 1277"/>
                        <a:gd name="T69" fmla="*/ 0 h 1680"/>
                        <a:gd name="T70" fmla="*/ 0 w 1277"/>
                        <a:gd name="T71" fmla="*/ 0 h 1680"/>
                        <a:gd name="T72" fmla="*/ 0 w 1277"/>
                        <a:gd name="T73" fmla="*/ 0 h 1680"/>
                        <a:gd name="T74" fmla="*/ 0 w 1277"/>
                        <a:gd name="T75" fmla="*/ 0 h 1680"/>
                        <a:gd name="T76" fmla="*/ 0 w 1277"/>
                        <a:gd name="T77" fmla="*/ 0 h 1680"/>
                        <a:gd name="T78" fmla="*/ 0 w 1277"/>
                        <a:gd name="T79" fmla="*/ 0 h 1680"/>
                        <a:gd name="T80" fmla="*/ 0 w 1277"/>
                        <a:gd name="T81" fmla="*/ 0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77"/>
                        <a:gd name="T124" fmla="*/ 0 h 1680"/>
                        <a:gd name="T125" fmla="*/ 1277 w 1277"/>
                        <a:gd name="T126" fmla="*/ 1680 h 16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7" name="Freeform 11"/>
                    <p:cNvSpPr/>
                    <p:nvPr/>
                  </p:nvSpPr>
                  <p:spPr bwMode="auto">
                    <a:xfrm>
                      <a:off x="2726" y="2204"/>
                      <a:ext cx="466" cy="310"/>
                    </a:xfrm>
                    <a:custGeom>
                      <a:avLst/>
                      <a:gdLst>
                        <a:gd name="T0" fmla="*/ 0 w 1839"/>
                        <a:gd name="T1" fmla="*/ 0 h 1648"/>
                        <a:gd name="T2" fmla="*/ 0 w 1839"/>
                        <a:gd name="T3" fmla="*/ 0 h 1648"/>
                        <a:gd name="T4" fmla="*/ 0 w 1839"/>
                        <a:gd name="T5" fmla="*/ 0 h 1648"/>
                        <a:gd name="T6" fmla="*/ 0 w 1839"/>
                        <a:gd name="T7" fmla="*/ 0 h 1648"/>
                        <a:gd name="T8" fmla="*/ 0 w 1839"/>
                        <a:gd name="T9" fmla="*/ 0 h 1648"/>
                        <a:gd name="T10" fmla="*/ 0 w 1839"/>
                        <a:gd name="T11" fmla="*/ 0 h 1648"/>
                        <a:gd name="T12" fmla="*/ 0 w 1839"/>
                        <a:gd name="T13" fmla="*/ 0 h 1648"/>
                        <a:gd name="T14" fmla="*/ 0 w 1839"/>
                        <a:gd name="T15" fmla="*/ 0 h 1648"/>
                        <a:gd name="T16" fmla="*/ 0 w 1839"/>
                        <a:gd name="T17" fmla="*/ 0 h 1648"/>
                        <a:gd name="T18" fmla="*/ 0 w 1839"/>
                        <a:gd name="T19" fmla="*/ 0 h 1648"/>
                        <a:gd name="T20" fmla="*/ 0 w 1839"/>
                        <a:gd name="T21" fmla="*/ 0 h 1648"/>
                        <a:gd name="T22" fmla="*/ 0 w 1839"/>
                        <a:gd name="T23" fmla="*/ 0 h 1648"/>
                        <a:gd name="T24" fmla="*/ 0 w 1839"/>
                        <a:gd name="T25" fmla="*/ 0 h 1648"/>
                        <a:gd name="T26" fmla="*/ 0 w 1839"/>
                        <a:gd name="T27" fmla="*/ 0 h 1648"/>
                        <a:gd name="T28" fmla="*/ 0 w 1839"/>
                        <a:gd name="T29" fmla="*/ 0 h 1648"/>
                        <a:gd name="T30" fmla="*/ 0 w 1839"/>
                        <a:gd name="T31" fmla="*/ 0 h 1648"/>
                        <a:gd name="T32" fmla="*/ 0 w 1839"/>
                        <a:gd name="T33" fmla="*/ 0 h 1648"/>
                        <a:gd name="T34" fmla="*/ 0 w 1839"/>
                        <a:gd name="T35" fmla="*/ 0 h 1648"/>
                        <a:gd name="T36" fmla="*/ 0 w 1839"/>
                        <a:gd name="T37" fmla="*/ 0 h 1648"/>
                        <a:gd name="T38" fmla="*/ 0 w 1839"/>
                        <a:gd name="T39" fmla="*/ 0 h 1648"/>
                        <a:gd name="T40" fmla="*/ 0 w 1839"/>
                        <a:gd name="T41" fmla="*/ 0 h 1648"/>
                        <a:gd name="T42" fmla="*/ 0 w 1839"/>
                        <a:gd name="T43" fmla="*/ 0 h 1648"/>
                        <a:gd name="T44" fmla="*/ 0 w 1839"/>
                        <a:gd name="T45" fmla="*/ 0 h 1648"/>
                        <a:gd name="T46" fmla="*/ 0 w 1839"/>
                        <a:gd name="T47" fmla="*/ 0 h 1648"/>
                        <a:gd name="T48" fmla="*/ 0 w 1839"/>
                        <a:gd name="T49" fmla="*/ 0 h 1648"/>
                        <a:gd name="T50" fmla="*/ 0 w 1839"/>
                        <a:gd name="T51" fmla="*/ 0 h 1648"/>
                        <a:gd name="T52" fmla="*/ 0 w 1839"/>
                        <a:gd name="T53" fmla="*/ 0 h 1648"/>
                        <a:gd name="T54" fmla="*/ 0 w 1839"/>
                        <a:gd name="T55" fmla="*/ 0 h 1648"/>
                        <a:gd name="T56" fmla="*/ 0 w 1839"/>
                        <a:gd name="T57" fmla="*/ 0 h 1648"/>
                        <a:gd name="T58" fmla="*/ 0 w 1839"/>
                        <a:gd name="T59" fmla="*/ 0 h 1648"/>
                        <a:gd name="T60" fmla="*/ 0 w 1839"/>
                        <a:gd name="T61" fmla="*/ 0 h 1648"/>
                        <a:gd name="T62" fmla="*/ 0 w 1839"/>
                        <a:gd name="T63" fmla="*/ 0 h 1648"/>
                        <a:gd name="T64" fmla="*/ 0 w 1839"/>
                        <a:gd name="T65" fmla="*/ 0 h 1648"/>
                        <a:gd name="T66" fmla="*/ 0 w 1839"/>
                        <a:gd name="T67" fmla="*/ 0 h 1648"/>
                        <a:gd name="T68" fmla="*/ 0 w 1839"/>
                        <a:gd name="T69" fmla="*/ 0 h 1648"/>
                        <a:gd name="T70" fmla="*/ 0 w 1839"/>
                        <a:gd name="T71" fmla="*/ 0 h 1648"/>
                        <a:gd name="T72" fmla="*/ 0 w 1839"/>
                        <a:gd name="T73" fmla="*/ 0 h 1648"/>
                        <a:gd name="T74" fmla="*/ 0 w 1839"/>
                        <a:gd name="T75" fmla="*/ 0 h 1648"/>
                        <a:gd name="T76" fmla="*/ 0 w 1839"/>
                        <a:gd name="T77" fmla="*/ 0 h 1648"/>
                        <a:gd name="T78" fmla="*/ 0 w 1839"/>
                        <a:gd name="T79" fmla="*/ 0 h 1648"/>
                        <a:gd name="T80" fmla="*/ 0 w 1839"/>
                        <a:gd name="T81" fmla="*/ 0 h 1648"/>
                        <a:gd name="T82" fmla="*/ 0 w 1839"/>
                        <a:gd name="T83" fmla="*/ 0 h 1648"/>
                        <a:gd name="T84" fmla="*/ 0 w 1839"/>
                        <a:gd name="T85" fmla="*/ 0 h 1648"/>
                        <a:gd name="T86" fmla="*/ 0 w 1839"/>
                        <a:gd name="T87" fmla="*/ 0 h 1648"/>
                        <a:gd name="T88" fmla="*/ 0 w 1839"/>
                        <a:gd name="T89" fmla="*/ 0 h 1648"/>
                        <a:gd name="T90" fmla="*/ 0 w 1839"/>
                        <a:gd name="T91" fmla="*/ 0 h 1648"/>
                        <a:gd name="T92" fmla="*/ 0 w 1839"/>
                        <a:gd name="T93" fmla="*/ 0 h 1648"/>
                        <a:gd name="T94" fmla="*/ 0 w 1839"/>
                        <a:gd name="T95" fmla="*/ 0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39"/>
                        <a:gd name="T145" fmla="*/ 0 h 1648"/>
                        <a:gd name="T146" fmla="*/ 1839 w 1839"/>
                        <a:gd name="T147" fmla="*/ 1648 h 16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8" name="Freeform 13"/>
                    <p:cNvSpPr/>
                    <p:nvPr/>
                  </p:nvSpPr>
                  <p:spPr bwMode="auto">
                    <a:xfrm>
                      <a:off x="3498" y="2130"/>
                      <a:ext cx="365" cy="389"/>
                    </a:xfrm>
                    <a:custGeom>
                      <a:avLst/>
                      <a:gdLst>
                        <a:gd name="T0" fmla="*/ 0 w 1437"/>
                        <a:gd name="T1" fmla="*/ 0 h 2065"/>
                        <a:gd name="T2" fmla="*/ 0 w 1437"/>
                        <a:gd name="T3" fmla="*/ 0 h 2065"/>
                        <a:gd name="T4" fmla="*/ 0 w 1437"/>
                        <a:gd name="T5" fmla="*/ 0 h 2065"/>
                        <a:gd name="T6" fmla="*/ 0 w 1437"/>
                        <a:gd name="T7" fmla="*/ 0 h 2065"/>
                        <a:gd name="T8" fmla="*/ 0 w 1437"/>
                        <a:gd name="T9" fmla="*/ 0 h 2065"/>
                        <a:gd name="T10" fmla="*/ 0 w 1437"/>
                        <a:gd name="T11" fmla="*/ 0 h 2065"/>
                        <a:gd name="T12" fmla="*/ 0 w 1437"/>
                        <a:gd name="T13" fmla="*/ 0 h 2065"/>
                        <a:gd name="T14" fmla="*/ 0 w 1437"/>
                        <a:gd name="T15" fmla="*/ 0 h 2065"/>
                        <a:gd name="T16" fmla="*/ 0 w 1437"/>
                        <a:gd name="T17" fmla="*/ 0 h 2065"/>
                        <a:gd name="T18" fmla="*/ 0 w 1437"/>
                        <a:gd name="T19" fmla="*/ 0 h 2065"/>
                        <a:gd name="T20" fmla="*/ 0 w 1437"/>
                        <a:gd name="T21" fmla="*/ 0 h 2065"/>
                        <a:gd name="T22" fmla="*/ 0 w 1437"/>
                        <a:gd name="T23" fmla="*/ 0 h 2065"/>
                        <a:gd name="T24" fmla="*/ 0 w 1437"/>
                        <a:gd name="T25" fmla="*/ 0 h 2065"/>
                        <a:gd name="T26" fmla="*/ 0 w 1437"/>
                        <a:gd name="T27" fmla="*/ 0 h 2065"/>
                        <a:gd name="T28" fmla="*/ 0 w 1437"/>
                        <a:gd name="T29" fmla="*/ 0 h 2065"/>
                        <a:gd name="T30" fmla="*/ 0 w 1437"/>
                        <a:gd name="T31" fmla="*/ 0 h 2065"/>
                        <a:gd name="T32" fmla="*/ 0 w 1437"/>
                        <a:gd name="T33" fmla="*/ 0 h 2065"/>
                        <a:gd name="T34" fmla="*/ 0 w 1437"/>
                        <a:gd name="T35" fmla="*/ 0 h 2065"/>
                        <a:gd name="T36" fmla="*/ 0 w 1437"/>
                        <a:gd name="T37" fmla="*/ 0 h 2065"/>
                        <a:gd name="T38" fmla="*/ 0 w 1437"/>
                        <a:gd name="T39" fmla="*/ 0 h 2065"/>
                        <a:gd name="T40" fmla="*/ 0 w 1437"/>
                        <a:gd name="T41" fmla="*/ 0 h 2065"/>
                        <a:gd name="T42" fmla="*/ 0 w 1437"/>
                        <a:gd name="T43" fmla="*/ 0 h 2065"/>
                        <a:gd name="T44" fmla="*/ 0 w 1437"/>
                        <a:gd name="T45" fmla="*/ 0 h 2065"/>
                        <a:gd name="T46" fmla="*/ 0 w 1437"/>
                        <a:gd name="T47" fmla="*/ 0 h 2065"/>
                        <a:gd name="T48" fmla="*/ 0 w 1437"/>
                        <a:gd name="T49" fmla="*/ 0 h 2065"/>
                        <a:gd name="T50" fmla="*/ 0 w 1437"/>
                        <a:gd name="T51" fmla="*/ 0 h 2065"/>
                        <a:gd name="T52" fmla="*/ 0 w 1437"/>
                        <a:gd name="T53" fmla="*/ 0 h 2065"/>
                        <a:gd name="T54" fmla="*/ 0 w 1437"/>
                        <a:gd name="T55" fmla="*/ 0 h 2065"/>
                        <a:gd name="T56" fmla="*/ 0 w 1437"/>
                        <a:gd name="T57" fmla="*/ 0 h 2065"/>
                        <a:gd name="T58" fmla="*/ 0 w 1437"/>
                        <a:gd name="T59" fmla="*/ 0 h 2065"/>
                        <a:gd name="T60" fmla="*/ 0 w 1437"/>
                        <a:gd name="T61" fmla="*/ 0 h 2065"/>
                        <a:gd name="T62" fmla="*/ 0 w 1437"/>
                        <a:gd name="T63" fmla="*/ 0 h 2065"/>
                        <a:gd name="T64" fmla="*/ 0 w 1437"/>
                        <a:gd name="T65" fmla="*/ 0 h 2065"/>
                        <a:gd name="T66" fmla="*/ 0 w 1437"/>
                        <a:gd name="T67" fmla="*/ 0 h 2065"/>
                        <a:gd name="T68" fmla="*/ 0 w 1437"/>
                        <a:gd name="T69" fmla="*/ 0 h 2065"/>
                        <a:gd name="T70" fmla="*/ 0 w 1437"/>
                        <a:gd name="T71" fmla="*/ 0 h 2065"/>
                        <a:gd name="T72" fmla="*/ 0 w 1437"/>
                        <a:gd name="T73" fmla="*/ 0 h 2065"/>
                        <a:gd name="T74" fmla="*/ 0 w 1437"/>
                        <a:gd name="T75" fmla="*/ 0 h 2065"/>
                        <a:gd name="T76" fmla="*/ 0 w 1437"/>
                        <a:gd name="T77" fmla="*/ 0 h 2065"/>
                        <a:gd name="T78" fmla="*/ 0 w 1437"/>
                        <a:gd name="T79" fmla="*/ 0 h 2065"/>
                        <a:gd name="T80" fmla="*/ 0 w 1437"/>
                        <a:gd name="T81" fmla="*/ 0 h 2065"/>
                        <a:gd name="T82" fmla="*/ 0 w 1437"/>
                        <a:gd name="T83" fmla="*/ 0 h 2065"/>
                        <a:gd name="T84" fmla="*/ 0 w 1437"/>
                        <a:gd name="T85" fmla="*/ 0 h 2065"/>
                        <a:gd name="T86" fmla="*/ 0 w 1437"/>
                        <a:gd name="T87" fmla="*/ 0 h 2065"/>
                        <a:gd name="T88" fmla="*/ 0 w 1437"/>
                        <a:gd name="T89" fmla="*/ 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7"/>
                        <a:gd name="T136" fmla="*/ 0 h 2065"/>
                        <a:gd name="T137" fmla="*/ 1437 w 1437"/>
                        <a:gd name="T138" fmla="*/ 2065 h 206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69" name="Freeform 16"/>
                    <p:cNvSpPr/>
                    <p:nvPr/>
                  </p:nvSpPr>
                  <p:spPr bwMode="auto">
                    <a:xfrm>
                      <a:off x="3832" y="2089"/>
                      <a:ext cx="285" cy="217"/>
                    </a:xfrm>
                    <a:custGeom>
                      <a:avLst/>
                      <a:gdLst>
                        <a:gd name="T0" fmla="*/ 0 w 1119"/>
                        <a:gd name="T1" fmla="*/ 0 h 1150"/>
                        <a:gd name="T2" fmla="*/ 0 w 1119"/>
                        <a:gd name="T3" fmla="*/ 0 h 1150"/>
                        <a:gd name="T4" fmla="*/ 0 w 1119"/>
                        <a:gd name="T5" fmla="*/ 0 h 1150"/>
                        <a:gd name="T6" fmla="*/ 0 w 1119"/>
                        <a:gd name="T7" fmla="*/ 0 h 1150"/>
                        <a:gd name="T8" fmla="*/ 0 w 1119"/>
                        <a:gd name="T9" fmla="*/ 0 h 1150"/>
                        <a:gd name="T10" fmla="*/ 0 w 1119"/>
                        <a:gd name="T11" fmla="*/ 0 h 1150"/>
                        <a:gd name="T12" fmla="*/ 0 w 1119"/>
                        <a:gd name="T13" fmla="*/ 0 h 1150"/>
                        <a:gd name="T14" fmla="*/ 0 w 1119"/>
                        <a:gd name="T15" fmla="*/ 0 h 1150"/>
                        <a:gd name="T16" fmla="*/ 0 w 1119"/>
                        <a:gd name="T17" fmla="*/ 0 h 1150"/>
                        <a:gd name="T18" fmla="*/ 0 w 1119"/>
                        <a:gd name="T19" fmla="*/ 0 h 1150"/>
                        <a:gd name="T20" fmla="*/ 0 w 1119"/>
                        <a:gd name="T21" fmla="*/ 0 h 1150"/>
                        <a:gd name="T22" fmla="*/ 0 w 1119"/>
                        <a:gd name="T23" fmla="*/ 0 h 1150"/>
                        <a:gd name="T24" fmla="*/ 0 w 1119"/>
                        <a:gd name="T25" fmla="*/ 0 h 1150"/>
                        <a:gd name="T26" fmla="*/ 0 w 1119"/>
                        <a:gd name="T27" fmla="*/ 0 h 1150"/>
                        <a:gd name="T28" fmla="*/ 0 w 1119"/>
                        <a:gd name="T29" fmla="*/ 0 h 1150"/>
                        <a:gd name="T30" fmla="*/ 0 w 1119"/>
                        <a:gd name="T31" fmla="*/ 0 h 1150"/>
                        <a:gd name="T32" fmla="*/ 0 w 1119"/>
                        <a:gd name="T33" fmla="*/ 0 h 1150"/>
                        <a:gd name="T34" fmla="*/ 0 w 1119"/>
                        <a:gd name="T35" fmla="*/ 0 h 1150"/>
                        <a:gd name="T36" fmla="*/ 0 w 1119"/>
                        <a:gd name="T37" fmla="*/ 0 h 1150"/>
                        <a:gd name="T38" fmla="*/ 0 w 1119"/>
                        <a:gd name="T39" fmla="*/ 0 h 1150"/>
                        <a:gd name="T40" fmla="*/ 0 w 1119"/>
                        <a:gd name="T41" fmla="*/ 0 h 1150"/>
                        <a:gd name="T42" fmla="*/ 0 w 1119"/>
                        <a:gd name="T43" fmla="*/ 0 h 1150"/>
                        <a:gd name="T44" fmla="*/ 0 w 1119"/>
                        <a:gd name="T45" fmla="*/ 0 h 1150"/>
                        <a:gd name="T46" fmla="*/ 0 w 1119"/>
                        <a:gd name="T47" fmla="*/ 0 h 1150"/>
                        <a:gd name="T48" fmla="*/ 0 w 1119"/>
                        <a:gd name="T49" fmla="*/ 0 h 1150"/>
                        <a:gd name="T50" fmla="*/ 0 w 1119"/>
                        <a:gd name="T51" fmla="*/ 0 h 1150"/>
                        <a:gd name="T52" fmla="*/ 0 w 1119"/>
                        <a:gd name="T53" fmla="*/ 0 h 1150"/>
                        <a:gd name="T54" fmla="*/ 0 w 1119"/>
                        <a:gd name="T55" fmla="*/ 0 h 1150"/>
                        <a:gd name="T56" fmla="*/ 0 w 1119"/>
                        <a:gd name="T57" fmla="*/ 0 h 1150"/>
                        <a:gd name="T58" fmla="*/ 0 w 1119"/>
                        <a:gd name="T59" fmla="*/ 0 h 1150"/>
                        <a:gd name="T60" fmla="*/ 0 w 1119"/>
                        <a:gd name="T61" fmla="*/ 0 h 1150"/>
                        <a:gd name="T62" fmla="*/ 0 w 1119"/>
                        <a:gd name="T63" fmla="*/ 0 h 1150"/>
                        <a:gd name="T64" fmla="*/ 0 w 1119"/>
                        <a:gd name="T65" fmla="*/ 0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19"/>
                        <a:gd name="T100" fmla="*/ 0 h 1150"/>
                        <a:gd name="T101" fmla="*/ 1119 w 1119"/>
                        <a:gd name="T102" fmla="*/ 1150 h 11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2"/>
                    </a:solidFill>
                    <a:ln w="8" cap="flat">
                      <a:solidFill>
                        <a:srgbClr val="FFFFFF"/>
                      </a:solidFill>
                      <a:prstDash val="solid"/>
                      <a:miter lim="800000"/>
                    </a:ln>
                  </p:spPr>
                  <p:txBody>
                    <a:bodyPr/>
                    <a:lstStyle/>
                    <a:p>
                      <a:endParaRPr lang="zh-CN" altLang="en-US"/>
                    </a:p>
                  </p:txBody>
                </p:sp>
                <p:sp>
                  <p:nvSpPr>
                    <p:cNvPr id="82970" name="Freeform 35"/>
                    <p:cNvSpPr/>
                    <p:nvPr/>
                  </p:nvSpPr>
                  <p:spPr bwMode="auto">
                    <a:xfrm>
                      <a:off x="3195" y="2466"/>
                      <a:ext cx="606" cy="348"/>
                    </a:xfrm>
                    <a:custGeom>
                      <a:avLst/>
                      <a:gdLst>
                        <a:gd name="T0" fmla="*/ 0 w 2389"/>
                        <a:gd name="T1" fmla="*/ 0 h 1841"/>
                        <a:gd name="T2" fmla="*/ 0 w 2389"/>
                        <a:gd name="T3" fmla="*/ 0 h 1841"/>
                        <a:gd name="T4" fmla="*/ 0 w 2389"/>
                        <a:gd name="T5" fmla="*/ 0 h 1841"/>
                        <a:gd name="T6" fmla="*/ 0 w 2389"/>
                        <a:gd name="T7" fmla="*/ 0 h 1841"/>
                        <a:gd name="T8" fmla="*/ 0 w 2389"/>
                        <a:gd name="T9" fmla="*/ 0 h 1841"/>
                        <a:gd name="T10" fmla="*/ 0 w 2389"/>
                        <a:gd name="T11" fmla="*/ 0 h 1841"/>
                        <a:gd name="T12" fmla="*/ 0 w 2389"/>
                        <a:gd name="T13" fmla="*/ 0 h 1841"/>
                        <a:gd name="T14" fmla="*/ 0 w 2389"/>
                        <a:gd name="T15" fmla="*/ 0 h 1841"/>
                        <a:gd name="T16" fmla="*/ 0 w 2389"/>
                        <a:gd name="T17" fmla="*/ 0 h 1841"/>
                        <a:gd name="T18" fmla="*/ 0 w 2389"/>
                        <a:gd name="T19" fmla="*/ 0 h 1841"/>
                        <a:gd name="T20" fmla="*/ 0 w 2389"/>
                        <a:gd name="T21" fmla="*/ 0 h 1841"/>
                        <a:gd name="T22" fmla="*/ 0 w 2389"/>
                        <a:gd name="T23" fmla="*/ 0 h 1841"/>
                        <a:gd name="T24" fmla="*/ 0 w 2389"/>
                        <a:gd name="T25" fmla="*/ 0 h 1841"/>
                        <a:gd name="T26" fmla="*/ 0 w 2389"/>
                        <a:gd name="T27" fmla="*/ 0 h 1841"/>
                        <a:gd name="T28" fmla="*/ 0 w 2389"/>
                        <a:gd name="T29" fmla="*/ 0 h 1841"/>
                        <a:gd name="T30" fmla="*/ 0 w 2389"/>
                        <a:gd name="T31" fmla="*/ 0 h 1841"/>
                        <a:gd name="T32" fmla="*/ 0 w 2389"/>
                        <a:gd name="T33" fmla="*/ 0 h 1841"/>
                        <a:gd name="T34" fmla="*/ 0 w 2389"/>
                        <a:gd name="T35" fmla="*/ 0 h 1841"/>
                        <a:gd name="T36" fmla="*/ 0 w 2389"/>
                        <a:gd name="T37" fmla="*/ 0 h 1841"/>
                        <a:gd name="T38" fmla="*/ 0 w 2389"/>
                        <a:gd name="T39" fmla="*/ 0 h 1841"/>
                        <a:gd name="T40" fmla="*/ 0 w 2389"/>
                        <a:gd name="T41" fmla="*/ 0 h 1841"/>
                        <a:gd name="T42" fmla="*/ 0 w 2389"/>
                        <a:gd name="T43" fmla="*/ 0 h 1841"/>
                        <a:gd name="T44" fmla="*/ 0 w 2389"/>
                        <a:gd name="T45" fmla="*/ 0 h 1841"/>
                        <a:gd name="T46" fmla="*/ 0 w 2389"/>
                        <a:gd name="T47" fmla="*/ 0 h 1841"/>
                        <a:gd name="T48" fmla="*/ 0 w 2389"/>
                        <a:gd name="T49" fmla="*/ 0 h 1841"/>
                        <a:gd name="T50" fmla="*/ 0 w 2389"/>
                        <a:gd name="T51" fmla="*/ 0 h 1841"/>
                        <a:gd name="T52" fmla="*/ 0 w 2389"/>
                        <a:gd name="T53" fmla="*/ 0 h 1841"/>
                        <a:gd name="T54" fmla="*/ 0 w 2389"/>
                        <a:gd name="T55" fmla="*/ 0 h 1841"/>
                        <a:gd name="T56" fmla="*/ 0 w 2389"/>
                        <a:gd name="T57" fmla="*/ 0 h 1841"/>
                        <a:gd name="T58" fmla="*/ 0 w 2389"/>
                        <a:gd name="T59" fmla="*/ 0 h 1841"/>
                        <a:gd name="T60" fmla="*/ 0 w 2389"/>
                        <a:gd name="T61" fmla="*/ 0 h 1841"/>
                        <a:gd name="T62" fmla="*/ 0 w 2389"/>
                        <a:gd name="T63" fmla="*/ 0 h 1841"/>
                        <a:gd name="T64" fmla="*/ 0 w 2389"/>
                        <a:gd name="T65" fmla="*/ 0 h 1841"/>
                        <a:gd name="T66" fmla="*/ 0 w 2389"/>
                        <a:gd name="T67" fmla="*/ 0 h 1841"/>
                        <a:gd name="T68" fmla="*/ 0 w 2389"/>
                        <a:gd name="T69" fmla="*/ 0 h 1841"/>
                        <a:gd name="T70" fmla="*/ 0 w 2389"/>
                        <a:gd name="T71" fmla="*/ 0 h 1841"/>
                        <a:gd name="T72" fmla="*/ 0 w 2389"/>
                        <a:gd name="T73" fmla="*/ 0 h 1841"/>
                        <a:gd name="T74" fmla="*/ 0 w 2389"/>
                        <a:gd name="T75" fmla="*/ 0 h 1841"/>
                        <a:gd name="T76" fmla="*/ 0 w 2389"/>
                        <a:gd name="T77" fmla="*/ 0 h 1841"/>
                        <a:gd name="T78" fmla="*/ 0 w 2389"/>
                        <a:gd name="T79" fmla="*/ 0 h 1841"/>
                        <a:gd name="T80" fmla="*/ 0 w 2389"/>
                        <a:gd name="T81" fmla="*/ 0 h 1841"/>
                        <a:gd name="T82" fmla="*/ 0 w 2389"/>
                        <a:gd name="T83" fmla="*/ 0 h 1841"/>
                        <a:gd name="T84" fmla="*/ 0 w 2389"/>
                        <a:gd name="T85" fmla="*/ 0 h 1841"/>
                        <a:gd name="T86" fmla="*/ 0 w 2389"/>
                        <a:gd name="T87" fmla="*/ 0 h 1841"/>
                        <a:gd name="T88" fmla="*/ 0 w 2389"/>
                        <a:gd name="T89" fmla="*/ 0 h 1841"/>
                        <a:gd name="T90" fmla="*/ 0 w 2389"/>
                        <a:gd name="T91" fmla="*/ 0 h 1841"/>
                        <a:gd name="T92" fmla="*/ 0 w 2389"/>
                        <a:gd name="T93" fmla="*/ 0 h 1841"/>
                        <a:gd name="T94" fmla="*/ 0 w 2389"/>
                        <a:gd name="T95" fmla="*/ 0 h 1841"/>
                        <a:gd name="T96" fmla="*/ 0 w 2389"/>
                        <a:gd name="T97" fmla="*/ 0 h 1841"/>
                        <a:gd name="T98" fmla="*/ 0 w 2389"/>
                        <a:gd name="T99" fmla="*/ 0 h 1841"/>
                        <a:gd name="T100" fmla="*/ 0 w 2389"/>
                        <a:gd name="T101" fmla="*/ 0 h 1841"/>
                        <a:gd name="T102" fmla="*/ 0 w 2389"/>
                        <a:gd name="T103" fmla="*/ 0 h 1841"/>
                        <a:gd name="T104" fmla="*/ 0 w 2389"/>
                        <a:gd name="T105" fmla="*/ 0 h 1841"/>
                        <a:gd name="T106" fmla="*/ 0 w 2389"/>
                        <a:gd name="T107" fmla="*/ 0 h 1841"/>
                        <a:gd name="T108" fmla="*/ 0 w 2389"/>
                        <a:gd name="T109" fmla="*/ 0 h 1841"/>
                        <a:gd name="T110" fmla="*/ 0 w 2389"/>
                        <a:gd name="T111" fmla="*/ 0 h 1841"/>
                        <a:gd name="T112" fmla="*/ 0 w 2389"/>
                        <a:gd name="T113" fmla="*/ 0 h 1841"/>
                        <a:gd name="T114" fmla="*/ 0 w 2389"/>
                        <a:gd name="T115" fmla="*/ 0 h 1841"/>
                        <a:gd name="T116" fmla="*/ 0 w 2389"/>
                        <a:gd name="T117" fmla="*/ 0 h 1841"/>
                        <a:gd name="T118" fmla="*/ 0 w 2389"/>
                        <a:gd name="T119" fmla="*/ 0 h 1841"/>
                        <a:gd name="T120" fmla="*/ 0 w 2389"/>
                        <a:gd name="T121" fmla="*/ 0 h 1841"/>
                        <a:gd name="T122" fmla="*/ 0 w 2389"/>
                        <a:gd name="T123" fmla="*/ 0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89"/>
                        <a:gd name="T187" fmla="*/ 0 h 1841"/>
                        <a:gd name="T188" fmla="*/ 2389 w 2389"/>
                        <a:gd name="T189" fmla="*/ 1841 h 184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2"/>
                    </a:solidFill>
                    <a:ln w="8" cap="flat">
                      <a:solidFill>
                        <a:srgbClr val="FFFFFF"/>
                      </a:solidFill>
                      <a:prstDash val="solid"/>
                      <a:miter lim="800000"/>
                    </a:ln>
                  </p:spPr>
                  <p:txBody>
                    <a:bodyPr/>
                    <a:lstStyle/>
                    <a:p>
                      <a:endParaRPr lang="zh-CN" altLang="en-US"/>
                    </a:p>
                  </p:txBody>
                </p:sp>
              </p:grpSp>
            </p:grpSp>
          </p:grpSp>
        </p:grpSp>
      </p:grpSp>
      <p:grpSp>
        <p:nvGrpSpPr>
          <p:cNvPr id="35" name="组合 34"/>
          <p:cNvGrpSpPr/>
          <p:nvPr/>
        </p:nvGrpSpPr>
        <p:grpSpPr>
          <a:xfrm flipH="1">
            <a:off x="5808323" y="2725120"/>
            <a:ext cx="3460081" cy="474249"/>
            <a:chOff x="4037145" y="980728"/>
            <a:chExt cx="3396604" cy="479288"/>
          </a:xfrm>
          <a:solidFill>
            <a:srgbClr val="D01C63"/>
          </a:solidFill>
        </p:grpSpPr>
        <p:sp>
          <p:nvSpPr>
            <p:cNvPr id="36" name="椭圆 35"/>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b="0">
                <a:solidFill>
                  <a:srgbClr val="000000"/>
                </a:solidFill>
                <a:latin typeface="Arial" panose="020B0604020202020204" pitchFamily="34" charset="0"/>
                <a:ea typeface="宋体" panose="02010600030101010101" pitchFamily="2" charset="-122"/>
              </a:endParaRPr>
            </a:p>
          </p:txBody>
        </p:sp>
        <p:cxnSp>
          <p:nvCxnSpPr>
            <p:cNvPr id="37" name="直接连接符 36"/>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p:spPr>
        </p:cxnSp>
        <p:cxnSp>
          <p:nvCxnSpPr>
            <p:cNvPr id="38" name="直接连接符 3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p:spPr>
        </p:cxnSp>
      </p:grpSp>
      <p:sp>
        <p:nvSpPr>
          <p:cNvPr id="39" name="文本框 180"/>
          <p:cNvSpPr txBox="1">
            <a:spLocks noChangeArrowheads="1"/>
          </p:cNvSpPr>
          <p:nvPr/>
        </p:nvSpPr>
        <p:spPr bwMode="auto">
          <a:xfrm>
            <a:off x="7053263" y="2278063"/>
            <a:ext cx="2344737" cy="422275"/>
          </a:xfrm>
          <a:prstGeom prst="rect">
            <a:avLst/>
          </a:prstGeom>
          <a:noFill/>
          <a:ln w="9525">
            <a:noFill/>
            <a:miter lim="800000"/>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anose="020B0503020204020204"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grpSp>
        <p:nvGrpSpPr>
          <p:cNvPr id="43" name="组合 42"/>
          <p:cNvGrpSpPr/>
          <p:nvPr/>
        </p:nvGrpSpPr>
        <p:grpSpPr>
          <a:xfrm flipV="1">
            <a:off x="1026346" y="3620700"/>
            <a:ext cx="3460481" cy="448952"/>
            <a:chOff x="4037145" y="980728"/>
            <a:chExt cx="3396604" cy="479288"/>
          </a:xfrm>
          <a:solidFill>
            <a:srgbClr val="D01C63"/>
          </a:solidFill>
        </p:grpSpPr>
        <p:sp>
          <p:nvSpPr>
            <p:cNvPr id="44" name="椭圆 43"/>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b="0">
                <a:solidFill>
                  <a:srgbClr val="000000"/>
                </a:solidFill>
                <a:latin typeface="Arial" panose="020B0604020202020204" pitchFamily="34" charset="0"/>
                <a:ea typeface="宋体" panose="02010600030101010101" pitchFamily="2" charset="-122"/>
              </a:endParaRPr>
            </a:p>
          </p:txBody>
        </p:sp>
        <p:cxnSp>
          <p:nvCxnSpPr>
            <p:cNvPr id="45" name="直接连接符 44"/>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p:spPr>
        </p:cxnSp>
        <p:cxnSp>
          <p:nvCxnSpPr>
            <p:cNvPr id="48" name="直接连接符 47"/>
            <p:cNvCxnSpPr/>
            <p:nvPr/>
          </p:nvCxnSpPr>
          <p:spPr bwMode="auto">
            <a:xfrm>
              <a:off x="6870449" y="980728"/>
              <a:ext cx="426874" cy="334908"/>
            </a:xfrm>
            <a:prstGeom prst="line">
              <a:avLst/>
            </a:prstGeom>
            <a:grpFill/>
            <a:ln w="19050" cap="flat" cmpd="sng" algn="ctr">
              <a:solidFill>
                <a:schemeClr val="bg1"/>
              </a:solidFill>
              <a:prstDash val="sysDash"/>
              <a:round/>
              <a:headEnd type="none" w="med" len="med"/>
              <a:tailEnd type="oval" w="lg" len="lg"/>
            </a:ln>
            <a:effectLst/>
          </p:spPr>
        </p:cxnSp>
      </p:grpSp>
      <p:sp>
        <p:nvSpPr>
          <p:cNvPr id="49" name="矩形 48"/>
          <p:cNvSpPr>
            <a:spLocks noChangeArrowheads="1"/>
          </p:cNvSpPr>
          <p:nvPr/>
        </p:nvSpPr>
        <p:spPr bwMode="auto">
          <a:xfrm>
            <a:off x="7292975" y="4157663"/>
            <a:ext cx="222250" cy="163512"/>
          </a:xfrm>
          <a:prstGeom prst="rect">
            <a:avLst/>
          </a:prstGeom>
          <a:solidFill>
            <a:schemeClr val="tx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0" name="矩形 49"/>
          <p:cNvSpPr>
            <a:spLocks noChangeArrowheads="1"/>
          </p:cNvSpPr>
          <p:nvPr/>
        </p:nvSpPr>
        <p:spPr bwMode="auto">
          <a:xfrm>
            <a:off x="7292975" y="4441825"/>
            <a:ext cx="222250" cy="161925"/>
          </a:xfrm>
          <a:prstGeom prst="rect">
            <a:avLst/>
          </a:prstGeom>
          <a:solidFill>
            <a:schemeClr val="bg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1" name="矩形 50"/>
          <p:cNvSpPr>
            <a:spLocks noChangeArrowheads="1"/>
          </p:cNvSpPr>
          <p:nvPr/>
        </p:nvSpPr>
        <p:spPr bwMode="auto">
          <a:xfrm>
            <a:off x="7292975" y="4713288"/>
            <a:ext cx="222250" cy="163512"/>
          </a:xfrm>
          <a:prstGeom prst="rect">
            <a:avLst/>
          </a:prstGeom>
          <a:solidFill>
            <a:schemeClr val="tx2"/>
          </a:solidFill>
          <a:ln w="9525" algn="ctr">
            <a:noFill/>
            <a:round/>
          </a:ln>
        </p:spPr>
        <p:txBody>
          <a:bodyPr/>
          <a:lstStyle/>
          <a:p>
            <a:pPr defTabSz="914400">
              <a:buFont typeface="Arial" panose="020B0604020202020204" pitchFamily="34" charset="0"/>
              <a:buNone/>
            </a:pPr>
            <a:endParaRPr lang="zh-CN" altLang="en-US" sz="1800" b="0">
              <a:ea typeface="宋体" panose="02010600030101010101" pitchFamily="2" charset="-122"/>
            </a:endParaRPr>
          </a:p>
        </p:txBody>
      </p:sp>
      <p:sp>
        <p:nvSpPr>
          <p:cNvPr id="52" name="文本框 180"/>
          <p:cNvSpPr txBox="1">
            <a:spLocks noChangeArrowheads="1"/>
          </p:cNvSpPr>
          <p:nvPr/>
        </p:nvSpPr>
        <p:spPr bwMode="auto">
          <a:xfrm>
            <a:off x="7602538" y="4086225"/>
            <a:ext cx="1285875" cy="274638"/>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3" name="文本框 180"/>
          <p:cNvSpPr txBox="1">
            <a:spLocks noChangeArrowheads="1"/>
          </p:cNvSpPr>
          <p:nvPr/>
        </p:nvSpPr>
        <p:spPr bwMode="auto">
          <a:xfrm>
            <a:off x="7602538" y="4379913"/>
            <a:ext cx="1285875" cy="274637"/>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4" name="文本框 180"/>
          <p:cNvSpPr txBox="1">
            <a:spLocks noChangeArrowheads="1"/>
          </p:cNvSpPr>
          <p:nvPr/>
        </p:nvSpPr>
        <p:spPr bwMode="auto">
          <a:xfrm>
            <a:off x="7602538" y="4652963"/>
            <a:ext cx="1285875" cy="274637"/>
          </a:xfrm>
          <a:prstGeom prst="rect">
            <a:avLst/>
          </a:prstGeom>
          <a:noFill/>
          <a:ln w="9525">
            <a:noFill/>
            <a:miter lim="800000"/>
          </a:ln>
        </p:spPr>
        <p:txBody>
          <a:bodyPr>
            <a:spAutoFit/>
          </a:bodyPr>
          <a:lstStyle/>
          <a:p>
            <a:pPr defTabSz="914400">
              <a:buFont typeface="Arial" panose="020B0604020202020204" pitchFamily="34" charset="0"/>
              <a:buNone/>
            </a:pPr>
            <a:r>
              <a:rPr lang="zh-CN" altLang="en-US" sz="1200">
                <a:solidFill>
                  <a:srgbClr val="808080"/>
                </a:solidFill>
                <a:ea typeface="宋体" panose="02010600030101010101" pitchFamily="2" charset="-122"/>
              </a:rPr>
              <a:t>点击输入标题</a:t>
            </a:r>
            <a:endParaRPr lang="zh-CN" altLang="en-US" sz="1200">
              <a:solidFill>
                <a:srgbClr val="808080"/>
              </a:solidFill>
              <a:ea typeface="宋体" panose="02010600030101010101" pitchFamily="2" charset="-122"/>
            </a:endParaRPr>
          </a:p>
        </p:txBody>
      </p:sp>
      <p:sp>
        <p:nvSpPr>
          <p:cNvPr id="55" name="文本框 180"/>
          <p:cNvSpPr txBox="1">
            <a:spLocks noChangeArrowheads="1"/>
          </p:cNvSpPr>
          <p:nvPr/>
        </p:nvSpPr>
        <p:spPr bwMode="auto">
          <a:xfrm>
            <a:off x="1039813" y="4160838"/>
            <a:ext cx="2344737" cy="422275"/>
          </a:xfrm>
          <a:prstGeom prst="rect">
            <a:avLst/>
          </a:prstGeom>
          <a:noFill/>
          <a:ln w="9525">
            <a:noFill/>
            <a:miter lim="800000"/>
          </a:ln>
        </p:spPr>
        <p:txBody>
          <a:bodyPr>
            <a:spAutoFit/>
          </a:bodyPr>
          <a:lstStyle/>
          <a:p>
            <a:pPr algn="just" defTabSz="914400">
              <a:lnSpc>
                <a:spcPts val="1300"/>
              </a:lnSpc>
            </a:pPr>
            <a:r>
              <a:rPr lang="zh-CN" altLang="en-US" sz="1000" b="0">
                <a:solidFill>
                  <a:srgbClr val="808080"/>
                </a:solidFill>
              </a:rPr>
              <a:t>详写内容</a:t>
            </a:r>
            <a:r>
              <a:rPr lang="en-US" altLang="zh-CN" sz="1000" b="0">
                <a:solidFill>
                  <a:srgbClr val="808080"/>
                </a:solidFill>
                <a:latin typeface="微软雅黑" panose="020B0503020204020204" pitchFamily="34" charset="-122"/>
              </a:rPr>
              <a:t>……</a:t>
            </a:r>
            <a:r>
              <a:rPr lang="zh-CN" altLang="en-US" sz="1000" b="0">
                <a:solidFill>
                  <a:srgbClr val="808080"/>
                </a:solidFill>
              </a:rPr>
              <a:t>点击输入本栏的具体文字，简明扼要的说明分项内容</a:t>
            </a:r>
            <a:endParaRPr lang="en-US" altLang="zh-CN" sz="1000" b="0">
              <a:solidFill>
                <a:srgbClr val="808080"/>
              </a:solidFill>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195"/>
                                        </p:tgtEl>
                                        <p:attrNameLst>
                                          <p:attrName>style.visibility</p:attrName>
                                        </p:attrNameLst>
                                      </p:cBhvr>
                                      <p:to>
                                        <p:strVal val="visible"/>
                                      </p:to>
                                    </p:set>
                                    <p:animEffect transition="in" filter="fade">
                                      <p:cBhvr>
                                        <p:cTn id="7" dur="2000"/>
                                        <p:tgtEl>
                                          <p:spTgt spid="91195"/>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2500"/>
                            </p:stCondLst>
                            <p:childTnLst>
                              <p:par>
                                <p:cTn id="13" presetID="22" presetClass="entr" presetSubtype="4"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right)">
                                      <p:cBhvr>
                                        <p:cTn id="19" dur="500"/>
                                        <p:tgtEl>
                                          <p:spTgt spid="4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par>
                          <p:cTn id="24" fill="hold">
                            <p:stCondLst>
                              <p:cond delay="4000"/>
                            </p:stCondLst>
                            <p:childTnLst>
                              <p:par>
                                <p:cTn id="25" presetID="31" presetClass="entr" presetSubtype="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style.rotation</p:attrName>
                                        </p:attrNameLst>
                                      </p:cBhvr>
                                      <p:tavLst>
                                        <p:tav tm="0">
                                          <p:val>
                                            <p:fltVal val="90"/>
                                          </p:val>
                                        </p:tav>
                                        <p:tav tm="100000">
                                          <p:val>
                                            <p:fltVal val="0"/>
                                          </p:val>
                                        </p:tav>
                                      </p:tavLst>
                                    </p:anim>
                                    <p:animEffect transition="in" filter="fade">
                                      <p:cBhvr>
                                        <p:cTn id="30" dur="500"/>
                                        <p:tgtEl>
                                          <p:spTgt spid="4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90"/>
                                          </p:val>
                                        </p:tav>
                                        <p:tav tm="100000">
                                          <p:val>
                                            <p:fltVal val="0"/>
                                          </p:val>
                                        </p:tav>
                                      </p:tavLst>
                                    </p:anim>
                                    <p:animEffect transition="in" filter="fade">
                                      <p:cBhvr>
                                        <p:cTn id="36" dur="500"/>
                                        <p:tgtEl>
                                          <p:spTgt spid="5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90"/>
                                          </p:val>
                                        </p:tav>
                                        <p:tav tm="100000">
                                          <p:val>
                                            <p:fltVal val="0"/>
                                          </p:val>
                                        </p:tav>
                                      </p:tavLst>
                                    </p:anim>
                                    <p:animEffect transition="in" filter="fade">
                                      <p:cBhvr>
                                        <p:cTn id="42" dur="500"/>
                                        <p:tgtEl>
                                          <p:spTgt spid="51"/>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left)">
                                      <p:cBhvr>
                                        <p:cTn id="46" dur="500"/>
                                        <p:tgtEl>
                                          <p:spTgt spid="5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Effect transition="in" filter="wipe(left)">
                                      <p:cBhvr>
                                        <p:cTn id="5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9" grpId="0" animBg="1"/>
      <p:bldP spid="50" grpId="0" animBg="1"/>
      <p:bldP spid="51" grpId="0" animBg="1"/>
      <p:bldP spid="52" grpId="0"/>
      <p:bldP spid="53" grpId="0"/>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43000" y="1490663"/>
            <a:ext cx="2200275" cy="2463800"/>
            <a:chOff x="1075056" y="1491630"/>
            <a:chExt cx="2070054" cy="2345183"/>
          </a:xfrm>
        </p:grpSpPr>
        <p:sp>
          <p:nvSpPr>
            <p:cNvPr id="85005" name="等腰三角形 12"/>
            <p:cNvSpPr/>
            <p:nvPr/>
          </p:nvSpPr>
          <p:spPr bwMode="auto">
            <a:xfrm flipV="1">
              <a:off x="1075056" y="1491630"/>
              <a:ext cx="2070054" cy="2345183"/>
            </a:xfrm>
            <a:custGeom>
              <a:avLst/>
              <a:gdLst>
                <a:gd name="T0" fmla="*/ 1035027 w 2088232"/>
                <a:gd name="T1" fmla="*/ 0 h 2365776"/>
                <a:gd name="T2" fmla="*/ 1127810 w 2088232"/>
                <a:gd name="T3" fmla="*/ 279813 h 2365776"/>
                <a:gd name="T4" fmla="*/ 2070054 w 2088232"/>
                <a:gd name="T5" fmla="*/ 1310155 h 2365776"/>
                <a:gd name="T6" fmla="*/ 1035027 w 2088232"/>
                <a:gd name="T7" fmla="*/ 2345183 h 2365776"/>
                <a:gd name="T8" fmla="*/ 0 w 2088232"/>
                <a:gd name="T9" fmla="*/ 1310155 h 2365776"/>
                <a:gd name="T10" fmla="*/ 942244 w 2088232"/>
                <a:gd name="T11" fmla="*/ 279813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ln>
          </p:spPr>
          <p:txBody>
            <a:bodyPr anchor="ctr"/>
            <a:lstStyle/>
            <a:p>
              <a:endParaRPr lang="zh-CN" altLang="en-US"/>
            </a:p>
          </p:txBody>
        </p:sp>
        <p:sp>
          <p:nvSpPr>
            <p:cNvPr id="85006" name="TextBox 3"/>
            <p:cNvSpPr txBox="1">
              <a:spLocks noChangeArrowheads="1"/>
            </p:cNvSpPr>
            <p:nvPr/>
          </p:nvSpPr>
          <p:spPr bwMode="auto">
            <a:xfrm>
              <a:off x="1555978" y="2076415"/>
              <a:ext cx="1090288" cy="365679"/>
            </a:xfrm>
            <a:prstGeom prst="rect">
              <a:avLst/>
            </a:prstGeom>
            <a:noFill/>
            <a:ln w="9525">
              <a:noFill/>
              <a:miter lim="800000"/>
            </a:ln>
          </p:spPr>
          <p:txBody>
            <a:bodyPr wrap="none" lIns="96780" tIns="48390" rIns="96780" bIns="48390">
              <a:spAutoFit/>
            </a:bodyPr>
            <a:lstStyle/>
            <a:p>
              <a:pPr defTabSz="968375"/>
              <a:r>
                <a:rPr lang="zh-CN" altLang="en-US" b="0">
                  <a:solidFill>
                    <a:schemeClr val="bg1"/>
                  </a:solidFill>
                  <a:latin typeface="方正兰亭中黑_GBK"/>
                  <a:ea typeface="方正兰亭中黑_GBK"/>
                  <a:cs typeface="方正兰亭中黑_GBK"/>
                </a:rPr>
                <a:t>标题内容</a:t>
              </a:r>
              <a:endParaRPr lang="zh-CN" altLang="en-US" b="0">
                <a:solidFill>
                  <a:schemeClr val="bg1"/>
                </a:solidFill>
                <a:latin typeface="方正兰亭中黑_GBK"/>
                <a:ea typeface="方正兰亭中黑_GBK"/>
                <a:cs typeface="方正兰亭中黑_GBK"/>
              </a:endParaRPr>
            </a:p>
          </p:txBody>
        </p:sp>
        <p:sp>
          <p:nvSpPr>
            <p:cNvPr id="85007" name="Rectangle 13" descr="FD1DDF730CE4456e89755B07FE1653D0# #Rectangle 13"/>
            <p:cNvSpPr>
              <a:spLocks noChangeArrowheads="1"/>
            </p:cNvSpPr>
            <p:nvPr/>
          </p:nvSpPr>
          <p:spPr bwMode="auto">
            <a:xfrm>
              <a:off x="1255775" y="2487426"/>
              <a:ext cx="1708616" cy="495632"/>
            </a:xfrm>
            <a:prstGeom prst="rect">
              <a:avLst/>
            </a:prstGeom>
            <a:noFill/>
            <a:ln w="9525">
              <a:noFill/>
              <a:miter lim="800000"/>
            </a:ln>
          </p:spPr>
          <p:txBody>
            <a:bodyPr lIns="96780" tIns="48390" rIns="96780" bIns="48390">
              <a:spAutoFit/>
            </a:bodyPr>
            <a:lstStyle/>
            <a:p>
              <a:pPr algn="ctr" defTabSz="968375"/>
              <a:r>
                <a:rPr lang="zh-CN" altLang="en-US" sz="1400" b="0">
                  <a:solidFill>
                    <a:schemeClr val="bg1"/>
                  </a:solidFill>
                </a:rPr>
                <a:t>请在此处添加您需要的文字内容</a:t>
              </a:r>
              <a:endParaRPr lang="en-US" altLang="zh-CN" sz="1400" b="0">
                <a:solidFill>
                  <a:schemeClr val="bg1"/>
                </a:solidFill>
              </a:endParaRPr>
            </a:p>
          </p:txBody>
        </p:sp>
      </p:grpSp>
      <p:sp>
        <p:nvSpPr>
          <p:cNvPr id="6" name="Rectangle 13" descr="FD1DDF730CE4456e89755B07FE1653D0# #Rectangle 13"/>
          <p:cNvSpPr>
            <a:spLocks noChangeArrowheads="1"/>
          </p:cNvSpPr>
          <p:nvPr/>
        </p:nvSpPr>
        <p:spPr bwMode="auto">
          <a:xfrm>
            <a:off x="1109663" y="4027488"/>
            <a:ext cx="226695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grpSp>
        <p:nvGrpSpPr>
          <p:cNvPr id="7" name="组合 6"/>
          <p:cNvGrpSpPr/>
          <p:nvPr/>
        </p:nvGrpSpPr>
        <p:grpSpPr bwMode="auto">
          <a:xfrm>
            <a:off x="4089400" y="1662113"/>
            <a:ext cx="1820863" cy="2038350"/>
            <a:chOff x="3845797" y="1655066"/>
            <a:chExt cx="1713148" cy="1940841"/>
          </a:xfrm>
        </p:grpSpPr>
        <p:sp>
          <p:nvSpPr>
            <p:cNvPr id="85002" name="等腰三角形 12"/>
            <p:cNvSpPr/>
            <p:nvPr/>
          </p:nvSpPr>
          <p:spPr bwMode="auto">
            <a:xfrm flipV="1">
              <a:off x="3845797" y="1655066"/>
              <a:ext cx="1713148" cy="1940841"/>
            </a:xfrm>
            <a:custGeom>
              <a:avLst/>
              <a:gdLst>
                <a:gd name="T0" fmla="*/ 856574 w 2088232"/>
                <a:gd name="T1" fmla="*/ 0 h 2365776"/>
                <a:gd name="T2" fmla="*/ 933360 w 2088232"/>
                <a:gd name="T3" fmla="*/ 231569 h 2365776"/>
                <a:gd name="T4" fmla="*/ 1713148 w 2088232"/>
                <a:gd name="T5" fmla="*/ 1084267 h 2365776"/>
                <a:gd name="T6" fmla="*/ 856574 w 2088232"/>
                <a:gd name="T7" fmla="*/ 1940841 h 2365776"/>
                <a:gd name="T8" fmla="*/ 0 w 2088232"/>
                <a:gd name="T9" fmla="*/ 1084267 h 2365776"/>
                <a:gd name="T10" fmla="*/ 779788 w 2088232"/>
                <a:gd name="T11" fmla="*/ 231569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bg2"/>
            </a:solidFill>
            <a:ln w="12700" cap="flat" cmpd="sng" algn="ctr">
              <a:noFill/>
              <a:prstDash val="solid"/>
              <a:round/>
            </a:ln>
          </p:spPr>
          <p:txBody>
            <a:bodyPr anchor="ctr"/>
            <a:lstStyle/>
            <a:p>
              <a:endParaRPr lang="zh-CN" altLang="en-US"/>
            </a:p>
          </p:txBody>
        </p:sp>
        <p:sp>
          <p:nvSpPr>
            <p:cNvPr id="85003" name="TextBox 8"/>
            <p:cNvSpPr txBox="1">
              <a:spLocks noChangeArrowheads="1"/>
            </p:cNvSpPr>
            <p:nvPr/>
          </p:nvSpPr>
          <p:spPr bwMode="auto">
            <a:xfrm>
              <a:off x="4199778" y="2105510"/>
              <a:ext cx="994731" cy="337078"/>
            </a:xfrm>
            <a:prstGeom prst="rect">
              <a:avLst/>
            </a:prstGeom>
            <a:noFill/>
            <a:ln w="9525">
              <a:noFill/>
              <a:miter lim="800000"/>
            </a:ln>
          </p:spPr>
          <p:txBody>
            <a:bodyPr wrap="none" lIns="96780" tIns="48390" rIns="96780" bIns="48390">
              <a:spAutoFit/>
            </a:bodyPr>
            <a:lstStyle/>
            <a:p>
              <a:pPr defTabSz="968375"/>
              <a:r>
                <a:rPr lang="zh-CN" altLang="en-US" sz="1700" b="0">
                  <a:solidFill>
                    <a:schemeClr val="bg1"/>
                  </a:solidFill>
                  <a:latin typeface="方正兰亭中黑_GBK"/>
                  <a:ea typeface="方正兰亭中黑_GBK"/>
                  <a:cs typeface="方正兰亭中黑_GBK"/>
                </a:rPr>
                <a:t>标题内容</a:t>
              </a:r>
              <a:endParaRPr lang="zh-CN" altLang="en-US" sz="1700" b="0">
                <a:solidFill>
                  <a:schemeClr val="bg1"/>
                </a:solidFill>
                <a:latin typeface="方正兰亭中黑_GBK"/>
                <a:ea typeface="方正兰亭中黑_GBK"/>
                <a:cs typeface="方正兰亭中黑_GBK"/>
              </a:endParaRPr>
            </a:p>
          </p:txBody>
        </p:sp>
        <p:sp>
          <p:nvSpPr>
            <p:cNvPr id="85004" name="Rectangle 13" descr="FD1DDF730CE4456e89755B07FE1653D0# #Rectangle 13"/>
            <p:cNvSpPr>
              <a:spLocks noChangeArrowheads="1"/>
            </p:cNvSpPr>
            <p:nvPr/>
          </p:nvSpPr>
          <p:spPr bwMode="auto">
            <a:xfrm>
              <a:off x="3945868" y="2457704"/>
              <a:ext cx="1513006" cy="438351"/>
            </a:xfrm>
            <a:prstGeom prst="rect">
              <a:avLst/>
            </a:prstGeom>
            <a:noFill/>
            <a:ln w="9525">
              <a:noFill/>
              <a:miter lim="800000"/>
            </a:ln>
          </p:spPr>
          <p:txBody>
            <a:bodyPr lIns="96780" tIns="48390" rIns="96780" bIns="48390">
              <a:spAutoFit/>
            </a:bodyPr>
            <a:lstStyle/>
            <a:p>
              <a:pPr algn="ctr" defTabSz="968375"/>
              <a:r>
                <a:rPr lang="zh-CN" altLang="en-US" sz="1200" b="0">
                  <a:solidFill>
                    <a:schemeClr val="bg1"/>
                  </a:solidFill>
                </a:rPr>
                <a:t>请在此处添加您需要的文字内容</a:t>
              </a:r>
              <a:endParaRPr lang="en-US" altLang="zh-CN" sz="1200" b="0">
                <a:solidFill>
                  <a:schemeClr val="bg1"/>
                </a:solidFill>
              </a:endParaRPr>
            </a:p>
          </p:txBody>
        </p:sp>
      </p:grpSp>
      <p:grpSp>
        <p:nvGrpSpPr>
          <p:cNvPr id="11" name="组合 10"/>
          <p:cNvGrpSpPr/>
          <p:nvPr/>
        </p:nvGrpSpPr>
        <p:grpSpPr bwMode="auto">
          <a:xfrm>
            <a:off x="6723063" y="1758950"/>
            <a:ext cx="1606550" cy="1798638"/>
            <a:chOff x="6322551" y="1747101"/>
            <a:chExt cx="1512168" cy="1713148"/>
          </a:xfrm>
        </p:grpSpPr>
        <p:sp>
          <p:nvSpPr>
            <p:cNvPr id="84999" name="等腰三角形 12"/>
            <p:cNvSpPr/>
            <p:nvPr/>
          </p:nvSpPr>
          <p:spPr bwMode="auto">
            <a:xfrm flipV="1">
              <a:off x="6322551" y="1747101"/>
              <a:ext cx="1512168" cy="1713148"/>
            </a:xfrm>
            <a:custGeom>
              <a:avLst/>
              <a:gdLst>
                <a:gd name="T0" fmla="*/ 756084 w 2088232"/>
                <a:gd name="T1" fmla="*/ 0 h 2365776"/>
                <a:gd name="T2" fmla="*/ 823862 w 2088232"/>
                <a:gd name="T3" fmla="*/ 204402 h 2365776"/>
                <a:gd name="T4" fmla="*/ 1512168 w 2088232"/>
                <a:gd name="T5" fmla="*/ 957064 h 2365776"/>
                <a:gd name="T6" fmla="*/ 756084 w 2088232"/>
                <a:gd name="T7" fmla="*/ 1713148 h 2365776"/>
                <a:gd name="T8" fmla="*/ 0 w 2088232"/>
                <a:gd name="T9" fmla="*/ 957064 h 2365776"/>
                <a:gd name="T10" fmla="*/ 688306 w 2088232"/>
                <a:gd name="T11" fmla="*/ 204402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tx2"/>
            </a:solidFill>
            <a:ln w="12700" cap="flat" cmpd="sng" algn="ctr">
              <a:noFill/>
              <a:prstDash val="solid"/>
              <a:round/>
            </a:ln>
          </p:spPr>
          <p:txBody>
            <a:bodyPr anchor="ctr"/>
            <a:lstStyle/>
            <a:p>
              <a:endParaRPr lang="zh-CN" altLang="en-US"/>
            </a:p>
          </p:txBody>
        </p:sp>
        <p:sp>
          <p:nvSpPr>
            <p:cNvPr id="85000" name="TextBox 12"/>
            <p:cNvSpPr txBox="1">
              <a:spLocks noChangeArrowheads="1"/>
            </p:cNvSpPr>
            <p:nvPr/>
          </p:nvSpPr>
          <p:spPr bwMode="auto">
            <a:xfrm>
              <a:off x="6601973" y="2106968"/>
              <a:ext cx="947347" cy="323578"/>
            </a:xfrm>
            <a:prstGeom prst="rect">
              <a:avLst/>
            </a:prstGeom>
            <a:noFill/>
            <a:ln w="9525">
              <a:noFill/>
              <a:miter lim="800000"/>
            </a:ln>
          </p:spPr>
          <p:txBody>
            <a:bodyPr wrap="none" lIns="96780" tIns="48390" rIns="96780" bIns="48390">
              <a:spAutoFit/>
            </a:bodyPr>
            <a:lstStyle/>
            <a:p>
              <a:pPr defTabSz="968375"/>
              <a:r>
                <a:rPr lang="zh-CN" altLang="en-US" sz="1600" b="0">
                  <a:solidFill>
                    <a:schemeClr val="bg1"/>
                  </a:solidFill>
                  <a:latin typeface="方正兰亭中黑_GBK"/>
                  <a:ea typeface="方正兰亭中黑_GBK"/>
                  <a:cs typeface="方正兰亭中黑_GBK"/>
                </a:rPr>
                <a:t>标题内容</a:t>
              </a:r>
              <a:endParaRPr lang="zh-CN" altLang="en-US" sz="1600" b="0">
                <a:solidFill>
                  <a:schemeClr val="bg1"/>
                </a:solidFill>
                <a:latin typeface="方正兰亭中黑_GBK"/>
                <a:ea typeface="方正兰亭中黑_GBK"/>
                <a:cs typeface="方正兰亭中黑_GBK"/>
              </a:endParaRPr>
            </a:p>
          </p:txBody>
        </p:sp>
        <p:sp>
          <p:nvSpPr>
            <p:cNvPr id="85001" name="Rectangle 13" descr="FD1DDF730CE4456e89755B07FE1653D0# #Rectangle 13"/>
            <p:cNvSpPr>
              <a:spLocks noChangeArrowheads="1"/>
            </p:cNvSpPr>
            <p:nvPr/>
          </p:nvSpPr>
          <p:spPr bwMode="auto">
            <a:xfrm>
              <a:off x="6394274" y="2457763"/>
              <a:ext cx="1368722" cy="381035"/>
            </a:xfrm>
            <a:prstGeom prst="rect">
              <a:avLst/>
            </a:prstGeom>
            <a:noFill/>
            <a:ln w="9525">
              <a:noFill/>
              <a:miter lim="800000"/>
            </a:ln>
          </p:spPr>
          <p:txBody>
            <a:bodyPr lIns="96780" tIns="48390" rIns="96780" bIns="48390">
              <a:spAutoFit/>
            </a:bodyPr>
            <a:lstStyle/>
            <a:p>
              <a:pPr algn="ctr" defTabSz="968375"/>
              <a:r>
                <a:rPr lang="zh-CN" altLang="en-US" sz="1000" b="0">
                  <a:solidFill>
                    <a:schemeClr val="bg1"/>
                  </a:solidFill>
                </a:rPr>
                <a:t>请在此处添加您需要的文字内容</a:t>
              </a:r>
              <a:endParaRPr lang="en-US" altLang="zh-CN" sz="1000" b="0">
                <a:solidFill>
                  <a:schemeClr val="bg1"/>
                </a:solidFill>
              </a:endParaRPr>
            </a:p>
          </p:txBody>
        </p:sp>
      </p:grpSp>
      <p:sp>
        <p:nvSpPr>
          <p:cNvPr id="15" name="Rectangle 13" descr="FD1DDF730CE4456e89755B07FE1653D0# #Rectangle 13"/>
          <p:cNvSpPr>
            <a:spLocks noChangeArrowheads="1"/>
          </p:cNvSpPr>
          <p:nvPr/>
        </p:nvSpPr>
        <p:spPr bwMode="auto">
          <a:xfrm>
            <a:off x="3865563" y="3875088"/>
            <a:ext cx="226853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
        <p:nvSpPr>
          <p:cNvPr id="16" name="Rectangle 13" descr="FD1DDF730CE4456e89755B07FE1653D0# #Rectangle 13"/>
          <p:cNvSpPr>
            <a:spLocks noChangeArrowheads="1"/>
          </p:cNvSpPr>
          <p:nvPr/>
        </p:nvSpPr>
        <p:spPr bwMode="auto">
          <a:xfrm>
            <a:off x="6469063" y="3735388"/>
            <a:ext cx="2143125"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strVal val="#ppt_x"/>
                                          </p:val>
                                        </p:tav>
                                        <p:tav tm="100000">
                                          <p:val>
                                            <p:strVal val="#ppt_x"/>
                                          </p:val>
                                        </p:tav>
                                      </p:tavLst>
                                    </p:anim>
                                    <p:anim calcmode="lin" valueType="num">
                                      <p:cBhvr>
                                        <p:cTn id="3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348038" y="1500188"/>
            <a:ext cx="3595687" cy="3122612"/>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1" fmla="*/ 0 w 5256584"/>
              <a:gd name="connsiteY0-2" fmla="*/ 2340260 h 4680520"/>
              <a:gd name="connsiteX1-3" fmla="*/ 1137749 w 5256584"/>
              <a:gd name="connsiteY1-4" fmla="*/ 1790523 h 4680520"/>
              <a:gd name="connsiteX2-5" fmla="*/ 769809 w 5256584"/>
              <a:gd name="connsiteY2-6" fmla="*/ 685446 h 4680520"/>
              <a:gd name="connsiteX3-7" fmla="*/ 2010895 w 5256584"/>
              <a:gd name="connsiteY3-8" fmla="*/ 1013065 h 4680520"/>
              <a:gd name="connsiteX4-9" fmla="*/ 2628292 w 5256584"/>
              <a:gd name="connsiteY4-10" fmla="*/ 0 h 4680520"/>
              <a:gd name="connsiteX5-11" fmla="*/ 3245689 w 5256584"/>
              <a:gd name="connsiteY5-12" fmla="*/ 1013065 h 4680520"/>
              <a:gd name="connsiteX6-13" fmla="*/ 4486775 w 5256584"/>
              <a:gd name="connsiteY6-14" fmla="*/ 685446 h 4680520"/>
              <a:gd name="connsiteX7-15" fmla="*/ 4118835 w 5256584"/>
              <a:gd name="connsiteY7-16" fmla="*/ 1790523 h 4680520"/>
              <a:gd name="connsiteX8-17" fmla="*/ 5256584 w 5256584"/>
              <a:gd name="connsiteY8-18" fmla="*/ 2340260 h 4680520"/>
              <a:gd name="connsiteX9-19" fmla="*/ 4118835 w 5256584"/>
              <a:gd name="connsiteY9-20" fmla="*/ 2889997 h 4680520"/>
              <a:gd name="connsiteX10-21" fmla="*/ 4486775 w 5256584"/>
              <a:gd name="connsiteY10-22" fmla="*/ 3995074 h 4680520"/>
              <a:gd name="connsiteX11-23" fmla="*/ 3245689 w 5256584"/>
              <a:gd name="connsiteY11-24" fmla="*/ 3667455 h 4680520"/>
              <a:gd name="connsiteX12-25" fmla="*/ 2628292 w 5256584"/>
              <a:gd name="connsiteY12-26" fmla="*/ 4680520 h 4680520"/>
              <a:gd name="connsiteX13-27" fmla="*/ 2010895 w 5256584"/>
              <a:gd name="connsiteY13-28" fmla="*/ 3667455 h 4680520"/>
              <a:gd name="connsiteX14-29" fmla="*/ 769809 w 5256584"/>
              <a:gd name="connsiteY14-30" fmla="*/ 3995074 h 4680520"/>
              <a:gd name="connsiteX15-31" fmla="*/ 1137749 w 5256584"/>
              <a:gd name="connsiteY15-32" fmla="*/ 2889997 h 4680520"/>
              <a:gd name="connsiteX16-33" fmla="*/ 0 w 5256584"/>
              <a:gd name="connsiteY16-34" fmla="*/ 2340260 h 4680520"/>
              <a:gd name="connsiteX0-35" fmla="*/ 0 w 5256584"/>
              <a:gd name="connsiteY0-36" fmla="*/ 2340260 h 4680520"/>
              <a:gd name="connsiteX1-37" fmla="*/ 1137749 w 5256584"/>
              <a:gd name="connsiteY1-38" fmla="*/ 1790523 h 4680520"/>
              <a:gd name="connsiteX2-39" fmla="*/ 769809 w 5256584"/>
              <a:gd name="connsiteY2-40" fmla="*/ 685446 h 4680520"/>
              <a:gd name="connsiteX3-41" fmla="*/ 2010895 w 5256584"/>
              <a:gd name="connsiteY3-42" fmla="*/ 1013065 h 4680520"/>
              <a:gd name="connsiteX4-43" fmla="*/ 2628292 w 5256584"/>
              <a:gd name="connsiteY4-44" fmla="*/ 0 h 4680520"/>
              <a:gd name="connsiteX5-45" fmla="*/ 3245689 w 5256584"/>
              <a:gd name="connsiteY5-46" fmla="*/ 1013065 h 4680520"/>
              <a:gd name="connsiteX6-47" fmla="*/ 4486775 w 5256584"/>
              <a:gd name="connsiteY6-48" fmla="*/ 685446 h 4680520"/>
              <a:gd name="connsiteX7-49" fmla="*/ 4118835 w 5256584"/>
              <a:gd name="connsiteY7-50" fmla="*/ 1790523 h 4680520"/>
              <a:gd name="connsiteX8-51" fmla="*/ 5256584 w 5256584"/>
              <a:gd name="connsiteY8-52" fmla="*/ 2340260 h 4680520"/>
              <a:gd name="connsiteX9-53" fmla="*/ 4118835 w 5256584"/>
              <a:gd name="connsiteY9-54" fmla="*/ 2889997 h 4680520"/>
              <a:gd name="connsiteX10-55" fmla="*/ 4486775 w 5256584"/>
              <a:gd name="connsiteY10-56" fmla="*/ 3995074 h 4680520"/>
              <a:gd name="connsiteX11-57" fmla="*/ 3245689 w 5256584"/>
              <a:gd name="connsiteY11-58" fmla="*/ 3667455 h 4680520"/>
              <a:gd name="connsiteX12-59" fmla="*/ 2628292 w 5256584"/>
              <a:gd name="connsiteY12-60" fmla="*/ 4680520 h 4680520"/>
              <a:gd name="connsiteX13-61" fmla="*/ 2010895 w 5256584"/>
              <a:gd name="connsiteY13-62" fmla="*/ 3667455 h 4680520"/>
              <a:gd name="connsiteX14-63" fmla="*/ 769809 w 5256584"/>
              <a:gd name="connsiteY14-64" fmla="*/ 3995074 h 4680520"/>
              <a:gd name="connsiteX15-65" fmla="*/ 1137749 w 5256584"/>
              <a:gd name="connsiteY15-66" fmla="*/ 2889997 h 4680520"/>
              <a:gd name="connsiteX16-67" fmla="*/ 0 w 5256584"/>
              <a:gd name="connsiteY16-68" fmla="*/ 2340260 h 4680520"/>
              <a:gd name="connsiteX0-69" fmla="*/ 0 w 5321972"/>
              <a:gd name="connsiteY0-70" fmla="*/ 2340260 h 4680520"/>
              <a:gd name="connsiteX1-71" fmla="*/ 1137749 w 5321972"/>
              <a:gd name="connsiteY1-72" fmla="*/ 1790523 h 4680520"/>
              <a:gd name="connsiteX2-73" fmla="*/ 769809 w 5321972"/>
              <a:gd name="connsiteY2-74" fmla="*/ 685446 h 4680520"/>
              <a:gd name="connsiteX3-75" fmla="*/ 2010895 w 5321972"/>
              <a:gd name="connsiteY3-76" fmla="*/ 1013065 h 4680520"/>
              <a:gd name="connsiteX4-77" fmla="*/ 2628292 w 5321972"/>
              <a:gd name="connsiteY4-78" fmla="*/ 0 h 4680520"/>
              <a:gd name="connsiteX5-79" fmla="*/ 3245689 w 5321972"/>
              <a:gd name="connsiteY5-80" fmla="*/ 1013065 h 4680520"/>
              <a:gd name="connsiteX6-81" fmla="*/ 4486775 w 5321972"/>
              <a:gd name="connsiteY6-82" fmla="*/ 685446 h 4680520"/>
              <a:gd name="connsiteX7-83" fmla="*/ 4118835 w 5321972"/>
              <a:gd name="connsiteY7-84" fmla="*/ 1790523 h 4680520"/>
              <a:gd name="connsiteX8-85" fmla="*/ 5256584 w 5321972"/>
              <a:gd name="connsiteY8-86" fmla="*/ 2340260 h 4680520"/>
              <a:gd name="connsiteX9-87" fmla="*/ 4118835 w 5321972"/>
              <a:gd name="connsiteY9-88" fmla="*/ 2889997 h 4680520"/>
              <a:gd name="connsiteX10-89" fmla="*/ 4486775 w 5321972"/>
              <a:gd name="connsiteY10-90" fmla="*/ 3995074 h 4680520"/>
              <a:gd name="connsiteX11-91" fmla="*/ 3245689 w 5321972"/>
              <a:gd name="connsiteY11-92" fmla="*/ 3667455 h 4680520"/>
              <a:gd name="connsiteX12-93" fmla="*/ 2628292 w 5321972"/>
              <a:gd name="connsiteY12-94" fmla="*/ 4680520 h 4680520"/>
              <a:gd name="connsiteX13-95" fmla="*/ 2010895 w 5321972"/>
              <a:gd name="connsiteY13-96" fmla="*/ 3667455 h 4680520"/>
              <a:gd name="connsiteX14-97" fmla="*/ 769809 w 5321972"/>
              <a:gd name="connsiteY14-98" fmla="*/ 3995074 h 4680520"/>
              <a:gd name="connsiteX15-99" fmla="*/ 1137749 w 5321972"/>
              <a:gd name="connsiteY15-100" fmla="*/ 2889997 h 4680520"/>
              <a:gd name="connsiteX16-101" fmla="*/ 0 w 5321972"/>
              <a:gd name="connsiteY16-102" fmla="*/ 2340260 h 4680520"/>
              <a:gd name="connsiteX0-103" fmla="*/ 0 w 5321972"/>
              <a:gd name="connsiteY0-104" fmla="*/ 2340260 h 4680520"/>
              <a:gd name="connsiteX1-105" fmla="*/ 1137749 w 5321972"/>
              <a:gd name="connsiteY1-106" fmla="*/ 1790523 h 4680520"/>
              <a:gd name="connsiteX2-107" fmla="*/ 769809 w 5321972"/>
              <a:gd name="connsiteY2-108" fmla="*/ 685446 h 4680520"/>
              <a:gd name="connsiteX3-109" fmla="*/ 2010895 w 5321972"/>
              <a:gd name="connsiteY3-110" fmla="*/ 1013065 h 4680520"/>
              <a:gd name="connsiteX4-111" fmla="*/ 2628292 w 5321972"/>
              <a:gd name="connsiteY4-112" fmla="*/ 0 h 4680520"/>
              <a:gd name="connsiteX5-113" fmla="*/ 3245689 w 5321972"/>
              <a:gd name="connsiteY5-114" fmla="*/ 1013065 h 4680520"/>
              <a:gd name="connsiteX6-115" fmla="*/ 4486775 w 5321972"/>
              <a:gd name="connsiteY6-116" fmla="*/ 685446 h 4680520"/>
              <a:gd name="connsiteX7-117" fmla="*/ 4118835 w 5321972"/>
              <a:gd name="connsiteY7-118" fmla="*/ 1790523 h 4680520"/>
              <a:gd name="connsiteX8-119" fmla="*/ 5256584 w 5321972"/>
              <a:gd name="connsiteY8-120" fmla="*/ 2340260 h 4680520"/>
              <a:gd name="connsiteX9-121" fmla="*/ 4118835 w 5321972"/>
              <a:gd name="connsiteY9-122" fmla="*/ 2889997 h 4680520"/>
              <a:gd name="connsiteX10-123" fmla="*/ 4486775 w 5321972"/>
              <a:gd name="connsiteY10-124" fmla="*/ 3995074 h 4680520"/>
              <a:gd name="connsiteX11-125" fmla="*/ 3245689 w 5321972"/>
              <a:gd name="connsiteY11-126" fmla="*/ 3667455 h 4680520"/>
              <a:gd name="connsiteX12-127" fmla="*/ 2628292 w 5321972"/>
              <a:gd name="connsiteY12-128" fmla="*/ 4680520 h 4680520"/>
              <a:gd name="connsiteX13-129" fmla="*/ 2010895 w 5321972"/>
              <a:gd name="connsiteY13-130" fmla="*/ 3667455 h 4680520"/>
              <a:gd name="connsiteX14-131" fmla="*/ 769809 w 5321972"/>
              <a:gd name="connsiteY14-132" fmla="*/ 3995074 h 4680520"/>
              <a:gd name="connsiteX15-133" fmla="*/ 1137749 w 5321972"/>
              <a:gd name="connsiteY15-134" fmla="*/ 2889997 h 4680520"/>
              <a:gd name="connsiteX16-135" fmla="*/ 0 w 5321972"/>
              <a:gd name="connsiteY16-136" fmla="*/ 2340260 h 4680520"/>
              <a:gd name="connsiteX0-137" fmla="*/ 0 w 5321972"/>
              <a:gd name="connsiteY0-138" fmla="*/ 2340260 h 4738742"/>
              <a:gd name="connsiteX1-139" fmla="*/ 1137749 w 5321972"/>
              <a:gd name="connsiteY1-140" fmla="*/ 1790523 h 4738742"/>
              <a:gd name="connsiteX2-141" fmla="*/ 769809 w 5321972"/>
              <a:gd name="connsiteY2-142" fmla="*/ 685446 h 4738742"/>
              <a:gd name="connsiteX3-143" fmla="*/ 2010895 w 5321972"/>
              <a:gd name="connsiteY3-144" fmla="*/ 1013065 h 4738742"/>
              <a:gd name="connsiteX4-145" fmla="*/ 2628292 w 5321972"/>
              <a:gd name="connsiteY4-146" fmla="*/ 0 h 4738742"/>
              <a:gd name="connsiteX5-147" fmla="*/ 3245689 w 5321972"/>
              <a:gd name="connsiteY5-148" fmla="*/ 1013065 h 4738742"/>
              <a:gd name="connsiteX6-149" fmla="*/ 4486775 w 5321972"/>
              <a:gd name="connsiteY6-150" fmla="*/ 685446 h 4738742"/>
              <a:gd name="connsiteX7-151" fmla="*/ 4118835 w 5321972"/>
              <a:gd name="connsiteY7-152" fmla="*/ 1790523 h 4738742"/>
              <a:gd name="connsiteX8-153" fmla="*/ 5256584 w 5321972"/>
              <a:gd name="connsiteY8-154" fmla="*/ 2340260 h 4738742"/>
              <a:gd name="connsiteX9-155" fmla="*/ 4118835 w 5321972"/>
              <a:gd name="connsiteY9-156" fmla="*/ 2889997 h 4738742"/>
              <a:gd name="connsiteX10-157" fmla="*/ 4486775 w 5321972"/>
              <a:gd name="connsiteY10-158" fmla="*/ 3995074 h 4738742"/>
              <a:gd name="connsiteX11-159" fmla="*/ 3245689 w 5321972"/>
              <a:gd name="connsiteY11-160" fmla="*/ 3667455 h 4738742"/>
              <a:gd name="connsiteX12-161" fmla="*/ 2628292 w 5321972"/>
              <a:gd name="connsiteY12-162" fmla="*/ 4680520 h 4738742"/>
              <a:gd name="connsiteX13-163" fmla="*/ 2010895 w 5321972"/>
              <a:gd name="connsiteY13-164" fmla="*/ 3667455 h 4738742"/>
              <a:gd name="connsiteX14-165" fmla="*/ 769809 w 5321972"/>
              <a:gd name="connsiteY14-166" fmla="*/ 3995074 h 4738742"/>
              <a:gd name="connsiteX15-167" fmla="*/ 1137749 w 5321972"/>
              <a:gd name="connsiteY15-168" fmla="*/ 2889997 h 4738742"/>
              <a:gd name="connsiteX16-169" fmla="*/ 0 w 5321972"/>
              <a:gd name="connsiteY16-170" fmla="*/ 2340260 h 4738742"/>
              <a:gd name="connsiteX0-171" fmla="*/ 0 w 5321972"/>
              <a:gd name="connsiteY0-172" fmla="*/ 2340260 h 4738742"/>
              <a:gd name="connsiteX1-173" fmla="*/ 1137749 w 5321972"/>
              <a:gd name="connsiteY1-174" fmla="*/ 1790523 h 4738742"/>
              <a:gd name="connsiteX2-175" fmla="*/ 769809 w 5321972"/>
              <a:gd name="connsiteY2-176" fmla="*/ 685446 h 4738742"/>
              <a:gd name="connsiteX3-177" fmla="*/ 2010895 w 5321972"/>
              <a:gd name="connsiteY3-178" fmla="*/ 1013065 h 4738742"/>
              <a:gd name="connsiteX4-179" fmla="*/ 2628292 w 5321972"/>
              <a:gd name="connsiteY4-180" fmla="*/ 0 h 4738742"/>
              <a:gd name="connsiteX5-181" fmla="*/ 3245689 w 5321972"/>
              <a:gd name="connsiteY5-182" fmla="*/ 1013065 h 4738742"/>
              <a:gd name="connsiteX6-183" fmla="*/ 4486775 w 5321972"/>
              <a:gd name="connsiteY6-184" fmla="*/ 685446 h 4738742"/>
              <a:gd name="connsiteX7-185" fmla="*/ 4118835 w 5321972"/>
              <a:gd name="connsiteY7-186" fmla="*/ 1790523 h 4738742"/>
              <a:gd name="connsiteX8-187" fmla="*/ 5256584 w 5321972"/>
              <a:gd name="connsiteY8-188" fmla="*/ 2340260 h 4738742"/>
              <a:gd name="connsiteX9-189" fmla="*/ 4118835 w 5321972"/>
              <a:gd name="connsiteY9-190" fmla="*/ 2889997 h 4738742"/>
              <a:gd name="connsiteX10-191" fmla="*/ 4486775 w 5321972"/>
              <a:gd name="connsiteY10-192" fmla="*/ 3995074 h 4738742"/>
              <a:gd name="connsiteX11-193" fmla="*/ 3245689 w 5321972"/>
              <a:gd name="connsiteY11-194" fmla="*/ 3667455 h 4738742"/>
              <a:gd name="connsiteX12-195" fmla="*/ 2628292 w 5321972"/>
              <a:gd name="connsiteY12-196" fmla="*/ 4680520 h 4738742"/>
              <a:gd name="connsiteX13-197" fmla="*/ 2010895 w 5321972"/>
              <a:gd name="connsiteY13-198" fmla="*/ 3667455 h 4738742"/>
              <a:gd name="connsiteX14-199" fmla="*/ 769809 w 5321972"/>
              <a:gd name="connsiteY14-200" fmla="*/ 3995074 h 4738742"/>
              <a:gd name="connsiteX15-201" fmla="*/ 1137749 w 5321972"/>
              <a:gd name="connsiteY15-202" fmla="*/ 2889997 h 4738742"/>
              <a:gd name="connsiteX16-203" fmla="*/ 0 w 5321972"/>
              <a:gd name="connsiteY16-204" fmla="*/ 2340260 h 4738742"/>
              <a:gd name="connsiteX0-205" fmla="*/ 65388 w 5387360"/>
              <a:gd name="connsiteY0-206" fmla="*/ 2340260 h 4738742"/>
              <a:gd name="connsiteX1-207" fmla="*/ 1203137 w 5387360"/>
              <a:gd name="connsiteY1-208" fmla="*/ 1790523 h 4738742"/>
              <a:gd name="connsiteX2-209" fmla="*/ 835197 w 5387360"/>
              <a:gd name="connsiteY2-210" fmla="*/ 685446 h 4738742"/>
              <a:gd name="connsiteX3-211" fmla="*/ 2076283 w 5387360"/>
              <a:gd name="connsiteY3-212" fmla="*/ 1013065 h 4738742"/>
              <a:gd name="connsiteX4-213" fmla="*/ 2693680 w 5387360"/>
              <a:gd name="connsiteY4-214" fmla="*/ 0 h 4738742"/>
              <a:gd name="connsiteX5-215" fmla="*/ 3311077 w 5387360"/>
              <a:gd name="connsiteY5-216" fmla="*/ 1013065 h 4738742"/>
              <a:gd name="connsiteX6-217" fmla="*/ 4552163 w 5387360"/>
              <a:gd name="connsiteY6-218" fmla="*/ 685446 h 4738742"/>
              <a:gd name="connsiteX7-219" fmla="*/ 4184223 w 5387360"/>
              <a:gd name="connsiteY7-220" fmla="*/ 1790523 h 4738742"/>
              <a:gd name="connsiteX8-221" fmla="*/ 5321972 w 5387360"/>
              <a:gd name="connsiteY8-222" fmla="*/ 2340260 h 4738742"/>
              <a:gd name="connsiteX9-223" fmla="*/ 4184223 w 5387360"/>
              <a:gd name="connsiteY9-224" fmla="*/ 2889997 h 4738742"/>
              <a:gd name="connsiteX10-225" fmla="*/ 4552163 w 5387360"/>
              <a:gd name="connsiteY10-226" fmla="*/ 3995074 h 4738742"/>
              <a:gd name="connsiteX11-227" fmla="*/ 3311077 w 5387360"/>
              <a:gd name="connsiteY11-228" fmla="*/ 3667455 h 4738742"/>
              <a:gd name="connsiteX12-229" fmla="*/ 2693680 w 5387360"/>
              <a:gd name="connsiteY12-230" fmla="*/ 4680520 h 4738742"/>
              <a:gd name="connsiteX13-231" fmla="*/ 2076283 w 5387360"/>
              <a:gd name="connsiteY13-232" fmla="*/ 3667455 h 4738742"/>
              <a:gd name="connsiteX14-233" fmla="*/ 835197 w 5387360"/>
              <a:gd name="connsiteY14-234" fmla="*/ 3995074 h 4738742"/>
              <a:gd name="connsiteX15-235" fmla="*/ 1203137 w 5387360"/>
              <a:gd name="connsiteY15-236" fmla="*/ 2889997 h 4738742"/>
              <a:gd name="connsiteX16-237" fmla="*/ 65388 w 5387360"/>
              <a:gd name="connsiteY16-238" fmla="*/ 2340260 h 4738742"/>
              <a:gd name="connsiteX0-239" fmla="*/ 65388 w 5387360"/>
              <a:gd name="connsiteY0-240" fmla="*/ 2340260 h 4738742"/>
              <a:gd name="connsiteX1-241" fmla="*/ 1203137 w 5387360"/>
              <a:gd name="connsiteY1-242" fmla="*/ 1790523 h 4738742"/>
              <a:gd name="connsiteX2-243" fmla="*/ 835197 w 5387360"/>
              <a:gd name="connsiteY2-244" fmla="*/ 685446 h 4738742"/>
              <a:gd name="connsiteX3-245" fmla="*/ 2076283 w 5387360"/>
              <a:gd name="connsiteY3-246" fmla="*/ 1013065 h 4738742"/>
              <a:gd name="connsiteX4-247" fmla="*/ 2693680 w 5387360"/>
              <a:gd name="connsiteY4-248" fmla="*/ 0 h 4738742"/>
              <a:gd name="connsiteX5-249" fmla="*/ 3311077 w 5387360"/>
              <a:gd name="connsiteY5-250" fmla="*/ 1013065 h 4738742"/>
              <a:gd name="connsiteX6-251" fmla="*/ 4552163 w 5387360"/>
              <a:gd name="connsiteY6-252" fmla="*/ 685446 h 4738742"/>
              <a:gd name="connsiteX7-253" fmla="*/ 4184223 w 5387360"/>
              <a:gd name="connsiteY7-254" fmla="*/ 1790523 h 4738742"/>
              <a:gd name="connsiteX8-255" fmla="*/ 5321972 w 5387360"/>
              <a:gd name="connsiteY8-256" fmla="*/ 2340260 h 4738742"/>
              <a:gd name="connsiteX9-257" fmla="*/ 4184223 w 5387360"/>
              <a:gd name="connsiteY9-258" fmla="*/ 2889997 h 4738742"/>
              <a:gd name="connsiteX10-259" fmla="*/ 4552163 w 5387360"/>
              <a:gd name="connsiteY10-260" fmla="*/ 3995074 h 4738742"/>
              <a:gd name="connsiteX11-261" fmla="*/ 3311077 w 5387360"/>
              <a:gd name="connsiteY11-262" fmla="*/ 3667455 h 4738742"/>
              <a:gd name="connsiteX12-263" fmla="*/ 2693680 w 5387360"/>
              <a:gd name="connsiteY12-264" fmla="*/ 4680520 h 4738742"/>
              <a:gd name="connsiteX13-265" fmla="*/ 2076283 w 5387360"/>
              <a:gd name="connsiteY13-266" fmla="*/ 3667455 h 4738742"/>
              <a:gd name="connsiteX14-267" fmla="*/ 835197 w 5387360"/>
              <a:gd name="connsiteY14-268" fmla="*/ 3995074 h 4738742"/>
              <a:gd name="connsiteX15-269" fmla="*/ 1203137 w 5387360"/>
              <a:gd name="connsiteY15-270" fmla="*/ 2889997 h 4738742"/>
              <a:gd name="connsiteX16-271" fmla="*/ 65388 w 5387360"/>
              <a:gd name="connsiteY16-272" fmla="*/ 2340260 h 47387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anchor="ctr"/>
          <a:lstStyle/>
          <a:p>
            <a:pPr algn="ctr" defTabSz="914400" fontAlgn="auto">
              <a:spcBef>
                <a:spcPts val="0"/>
              </a:spcBef>
              <a:spcAft>
                <a:spcPts val="0"/>
              </a:spcAft>
              <a:defRPr/>
            </a:pPr>
            <a:endParaRPr lang="en-US" sz="1800" b="0" kern="0">
              <a:solidFill>
                <a:sysClr val="window" lastClr="FFFFFF"/>
              </a:solidFill>
              <a:latin typeface="Calibri" panose="020F0502020204030204"/>
              <a:ea typeface="+mn-ea"/>
            </a:endParaRPr>
          </a:p>
        </p:txBody>
      </p:sp>
      <p:sp>
        <p:nvSpPr>
          <p:cNvPr id="11" name="TextBox 10"/>
          <p:cNvSpPr txBox="1">
            <a:spLocks noChangeArrowheads="1"/>
          </p:cNvSpPr>
          <p:nvPr/>
        </p:nvSpPr>
        <p:spPr bwMode="auto">
          <a:xfrm>
            <a:off x="4065588" y="2868613"/>
            <a:ext cx="2239962" cy="352425"/>
          </a:xfrm>
          <a:prstGeom prst="rect">
            <a:avLst/>
          </a:prstGeom>
          <a:noFill/>
          <a:ln w="9525">
            <a:noFill/>
            <a:miter lim="800000"/>
          </a:ln>
        </p:spPr>
        <p:txBody>
          <a:bodyPr lIns="96780" tIns="48390" rIns="96780" bIns="48390">
            <a:spAutoFit/>
          </a:bodyPr>
          <a:lstStyle/>
          <a:p>
            <a:pPr algn="ctr" defTabSz="968375">
              <a:lnSpc>
                <a:spcPct val="80000"/>
              </a:lnSpc>
            </a:pPr>
            <a:r>
              <a:rPr lang="zh-CN" altLang="en-US" sz="2100" b="0">
                <a:solidFill>
                  <a:srgbClr val="808080"/>
                </a:solidFill>
                <a:latin typeface="方正兰亭中粗黑_GBK"/>
                <a:ea typeface="方正兰亭中粗黑_GBK"/>
                <a:cs typeface="Times New Roman" panose="02020603050405020304" pitchFamily="18" charset="0"/>
              </a:rPr>
              <a:t>单击添加标题</a:t>
            </a:r>
            <a:endParaRPr lang="zh-CN" altLang="en-US" sz="2100" b="0">
              <a:solidFill>
                <a:srgbClr val="808080"/>
              </a:solidFill>
              <a:latin typeface="方正兰亭中粗黑_GBK"/>
              <a:ea typeface="方正兰亭中粗黑_GBK"/>
              <a:cs typeface="Times New Roman" panose="02020603050405020304" pitchFamily="18" charset="0"/>
            </a:endParaRPr>
          </a:p>
        </p:txBody>
      </p:sp>
      <p:sp>
        <p:nvSpPr>
          <p:cNvPr id="12" name="TextBox 11"/>
          <p:cNvSpPr txBox="1">
            <a:spLocks noChangeArrowheads="1"/>
          </p:cNvSpPr>
          <p:nvPr/>
        </p:nvSpPr>
        <p:spPr bwMode="auto">
          <a:xfrm>
            <a:off x="661988" y="2809875"/>
            <a:ext cx="1489075"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grpSp>
        <p:nvGrpSpPr>
          <p:cNvPr id="36" name="组合 35"/>
          <p:cNvGrpSpPr/>
          <p:nvPr/>
        </p:nvGrpSpPr>
        <p:grpSpPr bwMode="auto">
          <a:xfrm>
            <a:off x="2293938" y="2366963"/>
            <a:ext cx="1249362" cy="1241425"/>
            <a:chOff x="2156937" y="2254859"/>
            <a:chExt cx="1174912" cy="1181409"/>
          </a:xfrm>
        </p:grpSpPr>
        <p:sp>
          <p:nvSpPr>
            <p:cNvPr id="87073" name="椭圆 9"/>
            <p:cNvSpPr>
              <a:spLocks noChangeArrowheads="1"/>
            </p:cNvSpPr>
            <p:nvPr/>
          </p:nvSpPr>
          <p:spPr bwMode="auto">
            <a:xfrm>
              <a:off x="2156937" y="2254859"/>
              <a:ext cx="1174912" cy="1181409"/>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4" name="TextBox 19"/>
            <p:cNvSpPr txBox="1">
              <a:spLocks noChangeArrowheads="1"/>
            </p:cNvSpPr>
            <p:nvPr/>
          </p:nvSpPr>
          <p:spPr bwMode="auto">
            <a:xfrm flipH="1">
              <a:off x="2401225" y="2661527"/>
              <a:ext cx="686337" cy="486287"/>
            </a:xfrm>
            <a:prstGeom prst="rect">
              <a:avLst/>
            </a:prstGeom>
            <a:solidFill>
              <a:schemeClr val="bg2"/>
            </a:solidFill>
            <a:ln w="9525">
              <a:noFill/>
              <a:miter lim="800000"/>
            </a:ln>
          </p:spPr>
          <p:txBody>
            <a:bodyPr lIns="96780" tIns="48390" rIns="96780" bIns="48390">
              <a:spAutoFit/>
            </a:bodyPr>
            <a:lstStyle/>
            <a:p>
              <a:pPr algn="ctr" defTabSz="968375">
                <a:lnSpc>
                  <a:spcPct val="80000"/>
                </a:lnSpc>
              </a:pPr>
              <a:r>
                <a:rPr lang="en-US" altLang="zh-CN" sz="3400">
                  <a:solidFill>
                    <a:srgbClr val="FFFFFF"/>
                  </a:solidFill>
                  <a:latin typeface="Arial Rounded MT Bold" panose="020F0704030504030204"/>
                  <a:cs typeface="Times New Roman" panose="02020603050405020304" pitchFamily="18" charset="0"/>
                </a:rPr>
                <a:t>01</a:t>
              </a:r>
              <a:endParaRPr lang="zh-CN" altLang="en-US" sz="3400">
                <a:solidFill>
                  <a:srgbClr val="FFFFFF"/>
                </a:solidFill>
                <a:latin typeface="Arial Rounded MT Bold" panose="020F0704030504030204"/>
                <a:cs typeface="Times New Roman" panose="02020603050405020304" pitchFamily="18" charset="0"/>
              </a:endParaRPr>
            </a:p>
          </p:txBody>
        </p:sp>
      </p:grpSp>
      <p:grpSp>
        <p:nvGrpSpPr>
          <p:cNvPr id="37" name="组合 36"/>
          <p:cNvGrpSpPr/>
          <p:nvPr/>
        </p:nvGrpSpPr>
        <p:grpSpPr bwMode="auto">
          <a:xfrm>
            <a:off x="3294063" y="1168400"/>
            <a:ext cx="974725" cy="966788"/>
            <a:chOff x="3099327" y="1113459"/>
            <a:chExt cx="914917" cy="919977"/>
          </a:xfrm>
        </p:grpSpPr>
        <p:sp>
          <p:nvSpPr>
            <p:cNvPr id="87071" name="椭圆 8"/>
            <p:cNvSpPr>
              <a:spLocks noChangeArrowheads="1"/>
            </p:cNvSpPr>
            <p:nvPr/>
          </p:nvSpPr>
          <p:spPr bwMode="auto">
            <a:xfrm>
              <a:off x="3099327" y="1113459"/>
              <a:ext cx="914917" cy="919977"/>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2" name="TextBox 20"/>
            <p:cNvSpPr txBox="1">
              <a:spLocks noChangeArrowheads="1"/>
            </p:cNvSpPr>
            <p:nvPr/>
          </p:nvSpPr>
          <p:spPr bwMode="auto">
            <a:xfrm flipH="1">
              <a:off x="3213617" y="1414033"/>
              <a:ext cx="686337" cy="437043"/>
            </a:xfrm>
            <a:prstGeom prst="rect">
              <a:avLst/>
            </a:prstGeom>
            <a:solidFill>
              <a:schemeClr val="tx2"/>
            </a:solidFill>
            <a:ln w="9525">
              <a:noFill/>
              <a:miter lim="800000"/>
            </a:ln>
          </p:spPr>
          <p:txBody>
            <a:bodyPr lIns="96780" tIns="48390" rIns="96780" bIns="48390">
              <a:spAutoFit/>
            </a:bodyPr>
            <a:lstStyle/>
            <a:p>
              <a:pPr algn="ctr" defTabSz="968375">
                <a:lnSpc>
                  <a:spcPct val="80000"/>
                </a:lnSpc>
              </a:pPr>
              <a:r>
                <a:rPr lang="en-US" altLang="zh-CN" sz="3000">
                  <a:solidFill>
                    <a:srgbClr val="FFFFFF"/>
                  </a:solidFill>
                  <a:latin typeface="Arial Rounded MT Bold" panose="020F0704030504030204"/>
                  <a:cs typeface="Times New Roman" panose="02020603050405020304" pitchFamily="18" charset="0"/>
                </a:rPr>
                <a:t>02</a:t>
              </a:r>
              <a:endParaRPr lang="zh-CN" altLang="en-US" sz="3000">
                <a:solidFill>
                  <a:srgbClr val="FFFFFF"/>
                </a:solidFill>
                <a:latin typeface="Arial Rounded MT Bold" panose="020F0704030504030204"/>
                <a:cs typeface="Times New Roman" panose="02020603050405020304" pitchFamily="18" charset="0"/>
              </a:endParaRPr>
            </a:p>
          </p:txBody>
        </p:sp>
      </p:grpSp>
      <p:grpSp>
        <p:nvGrpSpPr>
          <p:cNvPr id="38" name="组合 37"/>
          <p:cNvGrpSpPr/>
          <p:nvPr/>
        </p:nvGrpSpPr>
        <p:grpSpPr bwMode="auto">
          <a:xfrm>
            <a:off x="4803775" y="914400"/>
            <a:ext cx="755650" cy="750888"/>
            <a:chOff x="4518253" y="871343"/>
            <a:chExt cx="710523" cy="714453"/>
          </a:xfrm>
        </p:grpSpPr>
        <p:sp>
          <p:nvSpPr>
            <p:cNvPr id="87069" name="椭圆 7"/>
            <p:cNvSpPr>
              <a:spLocks noChangeArrowheads="1"/>
            </p:cNvSpPr>
            <p:nvPr/>
          </p:nvSpPr>
          <p:spPr bwMode="auto">
            <a:xfrm>
              <a:off x="4518253" y="871343"/>
              <a:ext cx="710523" cy="714453"/>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70" name="TextBox 21"/>
            <p:cNvSpPr txBox="1">
              <a:spLocks noChangeArrowheads="1"/>
            </p:cNvSpPr>
            <p:nvPr/>
          </p:nvSpPr>
          <p:spPr bwMode="auto">
            <a:xfrm flipH="1">
              <a:off x="4530195" y="1093382"/>
              <a:ext cx="686639" cy="380639"/>
            </a:xfrm>
            <a:prstGeom prst="rect">
              <a:avLst/>
            </a:prstGeom>
            <a:noFill/>
            <a:ln w="9525">
              <a:noFill/>
              <a:miter lim="800000"/>
            </a:ln>
          </p:spPr>
          <p:txBody>
            <a:bodyPr lIns="96780" tIns="48390" rIns="96780" bIns="48390">
              <a:spAutoFit/>
            </a:bodyPr>
            <a:lstStyle/>
            <a:p>
              <a:pPr algn="ctr" defTabSz="968375">
                <a:lnSpc>
                  <a:spcPct val="80000"/>
                </a:lnSpc>
              </a:pPr>
              <a:r>
                <a:rPr lang="en-US" altLang="zh-CN" sz="2500">
                  <a:solidFill>
                    <a:srgbClr val="FFFFFF"/>
                  </a:solidFill>
                  <a:latin typeface="Arial Rounded MT Bold" panose="020F0704030504030204"/>
                  <a:cs typeface="Times New Roman" panose="02020603050405020304" pitchFamily="18" charset="0"/>
                </a:rPr>
                <a:t>03</a:t>
              </a:r>
              <a:endParaRPr lang="zh-CN" altLang="en-US" sz="2500">
                <a:solidFill>
                  <a:srgbClr val="FFFFFF"/>
                </a:solidFill>
                <a:latin typeface="Arial Rounded MT Bold" panose="020F0704030504030204"/>
                <a:cs typeface="Times New Roman" panose="02020603050405020304" pitchFamily="18" charset="0"/>
              </a:endParaRPr>
            </a:p>
          </p:txBody>
        </p:sp>
      </p:grpSp>
      <p:grpSp>
        <p:nvGrpSpPr>
          <p:cNvPr id="39" name="组合 38"/>
          <p:cNvGrpSpPr/>
          <p:nvPr/>
        </p:nvGrpSpPr>
        <p:grpSpPr bwMode="auto">
          <a:xfrm>
            <a:off x="6234113" y="1595438"/>
            <a:ext cx="730250" cy="538162"/>
            <a:chOff x="5864168" y="1519432"/>
            <a:chExt cx="686337" cy="512529"/>
          </a:xfrm>
        </p:grpSpPr>
        <p:sp>
          <p:nvSpPr>
            <p:cNvPr id="87067" name="椭圆 6"/>
            <p:cNvSpPr>
              <a:spLocks noChangeArrowheads="1"/>
            </p:cNvSpPr>
            <p:nvPr/>
          </p:nvSpPr>
          <p:spPr bwMode="auto">
            <a:xfrm>
              <a:off x="5951799" y="1519432"/>
              <a:ext cx="512529" cy="512529"/>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8" name="TextBox 22"/>
            <p:cNvSpPr txBox="1">
              <a:spLocks noChangeArrowheads="1"/>
            </p:cNvSpPr>
            <p:nvPr/>
          </p:nvSpPr>
          <p:spPr bwMode="auto">
            <a:xfrm flipH="1">
              <a:off x="5864168" y="1652478"/>
              <a:ext cx="686337" cy="33563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2100">
                  <a:solidFill>
                    <a:srgbClr val="FFFFFF"/>
                  </a:solidFill>
                  <a:latin typeface="Arial Rounded MT Bold" panose="020F0704030504030204"/>
                  <a:cs typeface="Times New Roman" panose="02020603050405020304" pitchFamily="18" charset="0"/>
                </a:rPr>
                <a:t>04</a:t>
              </a:r>
              <a:endParaRPr lang="zh-CN" altLang="en-US" sz="2100">
                <a:solidFill>
                  <a:srgbClr val="FFFFFF"/>
                </a:solidFill>
                <a:latin typeface="Arial Rounded MT Bold" panose="020F0704030504030204"/>
                <a:cs typeface="Times New Roman" panose="02020603050405020304" pitchFamily="18" charset="0"/>
              </a:endParaRPr>
            </a:p>
          </p:txBody>
        </p:sp>
      </p:grpSp>
      <p:grpSp>
        <p:nvGrpSpPr>
          <p:cNvPr id="40" name="组合 39"/>
          <p:cNvGrpSpPr/>
          <p:nvPr/>
        </p:nvGrpSpPr>
        <p:grpSpPr bwMode="auto">
          <a:xfrm>
            <a:off x="6745288" y="2895600"/>
            <a:ext cx="498475" cy="411163"/>
            <a:chOff x="6343372" y="2757801"/>
            <a:chExt cx="469916" cy="392414"/>
          </a:xfrm>
        </p:grpSpPr>
        <p:sp>
          <p:nvSpPr>
            <p:cNvPr id="87065" name="椭圆 5"/>
            <p:cNvSpPr>
              <a:spLocks noChangeArrowheads="1"/>
            </p:cNvSpPr>
            <p:nvPr/>
          </p:nvSpPr>
          <p:spPr bwMode="auto">
            <a:xfrm>
              <a:off x="6372784" y="2757801"/>
              <a:ext cx="392414" cy="392414"/>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6" name="TextBox 23"/>
            <p:cNvSpPr txBox="1">
              <a:spLocks noChangeArrowheads="1"/>
            </p:cNvSpPr>
            <p:nvPr/>
          </p:nvSpPr>
          <p:spPr bwMode="auto">
            <a:xfrm flipH="1">
              <a:off x="6343372" y="2837112"/>
              <a:ext cx="469916" cy="26468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500">
                  <a:solidFill>
                    <a:srgbClr val="FFFFFF"/>
                  </a:solidFill>
                  <a:latin typeface="Arial Rounded MT Bold" panose="020F0704030504030204"/>
                  <a:cs typeface="Times New Roman" panose="02020603050405020304" pitchFamily="18" charset="0"/>
                </a:rPr>
                <a:t>05</a:t>
              </a:r>
              <a:endParaRPr lang="zh-CN" altLang="en-US" sz="1500">
                <a:solidFill>
                  <a:srgbClr val="FFFFFF"/>
                </a:solidFill>
                <a:latin typeface="Arial Rounded MT Bold" panose="020F0704030504030204"/>
                <a:cs typeface="Times New Roman" panose="02020603050405020304" pitchFamily="18" charset="0"/>
              </a:endParaRPr>
            </a:p>
          </p:txBody>
        </p:sp>
      </p:grpSp>
      <p:grpSp>
        <p:nvGrpSpPr>
          <p:cNvPr id="41" name="组合 40"/>
          <p:cNvGrpSpPr/>
          <p:nvPr/>
        </p:nvGrpSpPr>
        <p:grpSpPr bwMode="auto">
          <a:xfrm>
            <a:off x="6143625" y="4038600"/>
            <a:ext cx="442913" cy="341313"/>
            <a:chOff x="5778650" y="3846661"/>
            <a:chExt cx="415986" cy="324584"/>
          </a:xfrm>
        </p:grpSpPr>
        <p:sp>
          <p:nvSpPr>
            <p:cNvPr id="87063" name="椭圆 4"/>
            <p:cNvSpPr>
              <a:spLocks noChangeArrowheads="1"/>
            </p:cNvSpPr>
            <p:nvPr/>
          </p:nvSpPr>
          <p:spPr bwMode="auto">
            <a:xfrm>
              <a:off x="5816232" y="3846661"/>
              <a:ext cx="316322" cy="316322"/>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4" name="TextBox 24"/>
            <p:cNvSpPr txBox="1">
              <a:spLocks noChangeArrowheads="1"/>
            </p:cNvSpPr>
            <p:nvPr/>
          </p:nvSpPr>
          <p:spPr bwMode="auto">
            <a:xfrm flipH="1">
              <a:off x="5778650" y="3906557"/>
              <a:ext cx="415986" cy="264688"/>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500">
                  <a:solidFill>
                    <a:srgbClr val="FFFFFF"/>
                  </a:solidFill>
                  <a:latin typeface="Arial Rounded MT Bold" panose="020F0704030504030204"/>
                  <a:cs typeface="Times New Roman" panose="02020603050405020304" pitchFamily="18" charset="0"/>
                </a:rPr>
                <a:t>06</a:t>
              </a:r>
              <a:endParaRPr lang="zh-CN" altLang="en-US" sz="1500">
                <a:solidFill>
                  <a:srgbClr val="FFFFFF"/>
                </a:solidFill>
                <a:latin typeface="Arial Rounded MT Bold" panose="020F0704030504030204"/>
                <a:cs typeface="Times New Roman" panose="02020603050405020304" pitchFamily="18" charset="0"/>
              </a:endParaRPr>
            </a:p>
          </p:txBody>
        </p:sp>
      </p:grpSp>
      <p:grpSp>
        <p:nvGrpSpPr>
          <p:cNvPr id="42" name="组合 41"/>
          <p:cNvGrpSpPr/>
          <p:nvPr/>
        </p:nvGrpSpPr>
        <p:grpSpPr bwMode="auto">
          <a:xfrm>
            <a:off x="4872038" y="4441825"/>
            <a:ext cx="465137" cy="290513"/>
            <a:chOff x="4582797" y="4230767"/>
            <a:chExt cx="437416" cy="275688"/>
          </a:xfrm>
        </p:grpSpPr>
        <p:sp>
          <p:nvSpPr>
            <p:cNvPr id="87061" name="椭圆 3"/>
            <p:cNvSpPr>
              <a:spLocks noChangeArrowheads="1"/>
            </p:cNvSpPr>
            <p:nvPr/>
          </p:nvSpPr>
          <p:spPr bwMode="auto">
            <a:xfrm>
              <a:off x="4665580" y="4230767"/>
              <a:ext cx="246873" cy="246873"/>
            </a:xfrm>
            <a:prstGeom prst="ellipse">
              <a:avLst/>
            </a:prstGeom>
            <a:solidFill>
              <a:schemeClr val="bg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2" name="TextBox 25"/>
            <p:cNvSpPr txBox="1">
              <a:spLocks noChangeArrowheads="1"/>
            </p:cNvSpPr>
            <p:nvPr/>
          </p:nvSpPr>
          <p:spPr bwMode="auto">
            <a:xfrm flipH="1">
              <a:off x="4582797" y="4266389"/>
              <a:ext cx="437416" cy="240066"/>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300">
                  <a:solidFill>
                    <a:srgbClr val="FFFFFF"/>
                  </a:solidFill>
                  <a:latin typeface="Arial Rounded MT Bold" panose="020F0704030504030204"/>
                  <a:cs typeface="Times New Roman" panose="02020603050405020304" pitchFamily="18" charset="0"/>
                </a:rPr>
                <a:t>07</a:t>
              </a:r>
              <a:endParaRPr lang="zh-CN" altLang="en-US" sz="1300">
                <a:solidFill>
                  <a:srgbClr val="FFFFFF"/>
                </a:solidFill>
                <a:latin typeface="Arial Rounded MT Bold" panose="020F0704030504030204"/>
                <a:cs typeface="Times New Roman" panose="02020603050405020304" pitchFamily="18" charset="0"/>
              </a:endParaRPr>
            </a:p>
          </p:txBody>
        </p:sp>
      </p:grpSp>
      <p:grpSp>
        <p:nvGrpSpPr>
          <p:cNvPr id="43" name="组合 42"/>
          <p:cNvGrpSpPr/>
          <p:nvPr/>
        </p:nvGrpSpPr>
        <p:grpSpPr bwMode="auto">
          <a:xfrm>
            <a:off x="3697288" y="4005263"/>
            <a:ext cx="366712" cy="239712"/>
            <a:chOff x="3478687" y="3814541"/>
            <a:chExt cx="343168" cy="229371"/>
          </a:xfrm>
        </p:grpSpPr>
        <p:sp>
          <p:nvSpPr>
            <p:cNvPr id="87059" name="椭圆 2"/>
            <p:cNvSpPr>
              <a:spLocks noChangeArrowheads="1"/>
            </p:cNvSpPr>
            <p:nvPr/>
          </p:nvSpPr>
          <p:spPr bwMode="auto">
            <a:xfrm>
              <a:off x="3545356" y="3814541"/>
              <a:ext cx="206859" cy="206859"/>
            </a:xfrm>
            <a:prstGeom prst="ellipse">
              <a:avLst/>
            </a:prstGeom>
            <a:solidFill>
              <a:schemeClr val="tx2"/>
            </a:solidFill>
            <a:ln w="25400" algn="ctr">
              <a:noFill/>
              <a:round/>
            </a:ln>
          </p:spPr>
          <p:txBody>
            <a:bodyPr lIns="96780" tIns="48390" rIns="96780" bIns="48390" anchor="ctr"/>
            <a:lstStyle/>
            <a:p>
              <a:pPr algn="ctr" defTabSz="968375"/>
              <a:endParaRPr lang="en-US" altLang="zh-CN" b="0">
                <a:solidFill>
                  <a:srgbClr val="FFFFFF"/>
                </a:solidFill>
                <a:latin typeface="Calibri" panose="020F0502020204030204" pitchFamily="34" charset="0"/>
                <a:ea typeface="宋体" panose="02010600030101010101" pitchFamily="2" charset="-122"/>
              </a:endParaRPr>
            </a:p>
          </p:txBody>
        </p:sp>
        <p:sp>
          <p:nvSpPr>
            <p:cNvPr id="87060" name="TextBox 26"/>
            <p:cNvSpPr txBox="1">
              <a:spLocks noChangeArrowheads="1"/>
            </p:cNvSpPr>
            <p:nvPr/>
          </p:nvSpPr>
          <p:spPr bwMode="auto">
            <a:xfrm flipH="1">
              <a:off x="3478687" y="3835807"/>
              <a:ext cx="343168" cy="208105"/>
            </a:xfrm>
            <a:prstGeom prst="rect">
              <a:avLst/>
            </a:prstGeom>
            <a:noFill/>
            <a:ln w="9525">
              <a:noFill/>
              <a:miter lim="800000"/>
            </a:ln>
          </p:spPr>
          <p:txBody>
            <a:bodyPr lIns="96780" tIns="48390" rIns="96780" bIns="48390">
              <a:spAutoFit/>
            </a:bodyPr>
            <a:lstStyle/>
            <a:p>
              <a:pPr algn="ctr" defTabSz="968375">
                <a:lnSpc>
                  <a:spcPct val="80000"/>
                </a:lnSpc>
              </a:pPr>
              <a:r>
                <a:rPr lang="en-US" altLang="zh-CN" sz="1000">
                  <a:solidFill>
                    <a:srgbClr val="FFFFFF"/>
                  </a:solidFill>
                  <a:latin typeface="Arial Rounded MT Bold" panose="020F0704030504030204"/>
                  <a:cs typeface="Times New Roman" panose="02020603050405020304" pitchFamily="18" charset="0"/>
                </a:rPr>
                <a:t>08</a:t>
              </a:r>
              <a:endParaRPr lang="zh-CN" altLang="en-US" sz="1000">
                <a:solidFill>
                  <a:srgbClr val="FFFFFF"/>
                </a:solidFill>
                <a:latin typeface="Arial Rounded MT Bold" panose="020F0704030504030204"/>
                <a:cs typeface="Times New Roman" panose="02020603050405020304" pitchFamily="18" charset="0"/>
              </a:endParaRPr>
            </a:p>
          </p:txBody>
        </p:sp>
      </p:grpSp>
      <p:sp>
        <p:nvSpPr>
          <p:cNvPr id="28" name="TextBox 27"/>
          <p:cNvSpPr txBox="1">
            <a:spLocks noChangeArrowheads="1"/>
          </p:cNvSpPr>
          <p:nvPr/>
        </p:nvSpPr>
        <p:spPr bwMode="auto">
          <a:xfrm>
            <a:off x="1720850" y="1354138"/>
            <a:ext cx="1487488"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latin typeface="方正兰亭黑_GBK"/>
              <a:ea typeface="方正兰亭黑_GBK"/>
              <a:cs typeface="方正兰亭黑_GBK"/>
            </a:endParaRPr>
          </a:p>
        </p:txBody>
      </p:sp>
      <p:sp>
        <p:nvSpPr>
          <p:cNvPr id="29" name="TextBox 28"/>
          <p:cNvSpPr txBox="1">
            <a:spLocks noChangeArrowheads="1"/>
          </p:cNvSpPr>
          <p:nvPr/>
        </p:nvSpPr>
        <p:spPr bwMode="auto">
          <a:xfrm>
            <a:off x="5619750" y="935038"/>
            <a:ext cx="1489075" cy="7048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panose="020B0604020202020204" pitchFamily="34" charset="0"/>
              <a:buNone/>
            </a:pPr>
            <a:endParaRPr lang="en-US" altLang="zh-CN" sz="1000" b="0">
              <a:solidFill>
                <a:srgbClr val="808080"/>
              </a:solidFill>
              <a:latin typeface="方正兰亭黑_GBK"/>
              <a:ea typeface="方正兰亭黑_GBK"/>
              <a:cs typeface="方正兰亭黑_GBK"/>
            </a:endParaRPr>
          </a:p>
        </p:txBody>
      </p:sp>
      <p:sp>
        <p:nvSpPr>
          <p:cNvPr id="30" name="TextBox 29"/>
          <p:cNvSpPr txBox="1">
            <a:spLocks noChangeArrowheads="1"/>
          </p:cNvSpPr>
          <p:nvPr/>
        </p:nvSpPr>
        <p:spPr bwMode="auto">
          <a:xfrm>
            <a:off x="6967538" y="1560513"/>
            <a:ext cx="148748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1" name="TextBox 30"/>
          <p:cNvSpPr txBox="1">
            <a:spLocks noChangeArrowheads="1"/>
          </p:cNvSpPr>
          <p:nvPr/>
        </p:nvSpPr>
        <p:spPr bwMode="auto">
          <a:xfrm>
            <a:off x="7310438" y="2813050"/>
            <a:ext cx="1487487"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2" name="TextBox 31"/>
          <p:cNvSpPr txBox="1">
            <a:spLocks noChangeArrowheads="1"/>
          </p:cNvSpPr>
          <p:nvPr/>
        </p:nvSpPr>
        <p:spPr bwMode="auto">
          <a:xfrm>
            <a:off x="6586538" y="3898900"/>
            <a:ext cx="148590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
        <p:nvSpPr>
          <p:cNvPr id="33" name="TextBox 32"/>
          <p:cNvSpPr txBox="1">
            <a:spLocks noChangeArrowheads="1"/>
          </p:cNvSpPr>
          <p:nvPr/>
        </p:nvSpPr>
        <p:spPr bwMode="auto">
          <a:xfrm>
            <a:off x="4338638" y="4745038"/>
            <a:ext cx="1768475" cy="7048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a:p>
            <a:pPr algn="just" defTabSz="968375">
              <a:buFont typeface="Arial" panose="020B0604020202020204" pitchFamily="34" charset="0"/>
              <a:buNone/>
            </a:pPr>
            <a:endParaRPr lang="en-US" altLang="zh-CN" sz="1000" b="0">
              <a:solidFill>
                <a:srgbClr val="808080"/>
              </a:solidFill>
              <a:latin typeface="方正兰亭黑_GBK"/>
              <a:ea typeface="方正兰亭黑_GBK"/>
              <a:cs typeface="方正兰亭黑_GBK"/>
            </a:endParaRPr>
          </a:p>
        </p:txBody>
      </p:sp>
      <p:sp>
        <p:nvSpPr>
          <p:cNvPr id="34" name="TextBox 33"/>
          <p:cNvSpPr txBox="1">
            <a:spLocks noChangeArrowheads="1"/>
          </p:cNvSpPr>
          <p:nvPr/>
        </p:nvSpPr>
        <p:spPr bwMode="auto">
          <a:xfrm>
            <a:off x="2154238" y="4027488"/>
            <a:ext cx="1485900" cy="552450"/>
          </a:xfrm>
          <a:prstGeom prst="rect">
            <a:avLst/>
          </a:prstGeom>
          <a:noFill/>
          <a:ln w="9525">
            <a:noFill/>
            <a:miter lim="800000"/>
          </a:ln>
        </p:spPr>
        <p:txBody>
          <a:bodyPr lIns="96780" tIns="48390" rIns="96780" bIns="48390">
            <a:spAutoFit/>
          </a:bodyPr>
          <a:lstStyle/>
          <a:p>
            <a:pPr algn="just" defTabSz="968375">
              <a:buFont typeface="Arial" panose="020B0604020202020204" pitchFamily="34" charset="0"/>
              <a:buNone/>
            </a:pPr>
            <a:r>
              <a:rPr lang="zh-CN" altLang="en-US" sz="1000" b="0">
                <a:solidFill>
                  <a:srgbClr val="808080"/>
                </a:solidFill>
              </a:rPr>
              <a:t>请在此处添加您需要的文字内容请在此处添加您需要的文字内容</a:t>
            </a:r>
            <a:endParaRPr lang="en-US" altLang="zh-CN" sz="1000" b="0">
              <a:solidFill>
                <a:srgbClr val="808080"/>
              </a:solidFill>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85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90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8" grpId="0"/>
      <p:bldP spid="29" grpId="0"/>
      <p:bldP spid="30" grpId="0"/>
      <p:bldP spid="31" grpId="0"/>
      <p:bldP spid="32" grpId="0"/>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a:spLocks noChangeArrowheads="1"/>
          </p:cNvSpPr>
          <p:nvPr/>
        </p:nvSpPr>
        <p:spPr bwMode="auto">
          <a:xfrm flipH="1">
            <a:off x="1876425" y="2562225"/>
            <a:ext cx="2376488" cy="1531938"/>
          </a:xfrm>
          <a:prstGeom prst="parallelogram">
            <a:avLst>
              <a:gd name="adj" fmla="val 88330"/>
            </a:avLst>
          </a:prstGeom>
          <a:solidFill>
            <a:schemeClr val="bg2"/>
          </a:solidFill>
          <a:ln w="38100">
            <a:noFill/>
            <a:round/>
          </a:ln>
        </p:spPr>
        <p:txBody>
          <a:bodyPr lIns="96780" tIns="48390" rIns="96780" bIns="48390"/>
          <a:lstStyle/>
          <a:p>
            <a:pPr defTabSz="968375"/>
            <a:endParaRPr lang="zh-CN" altLang="en-US" b="0">
              <a:latin typeface="Calibri" panose="020F0502020204030204" pitchFamily="34" charset="0"/>
              <a:ea typeface="宋体" panose="02010600030101010101" pitchFamily="2" charset="-122"/>
            </a:endParaRPr>
          </a:p>
        </p:txBody>
      </p:sp>
      <p:sp>
        <p:nvSpPr>
          <p:cNvPr id="3" name="平行四边形 2"/>
          <p:cNvSpPr>
            <a:spLocks noChangeArrowheads="1"/>
          </p:cNvSpPr>
          <p:nvPr/>
        </p:nvSpPr>
        <p:spPr bwMode="auto">
          <a:xfrm flipH="1">
            <a:off x="3502025" y="2562225"/>
            <a:ext cx="2378075" cy="1531938"/>
          </a:xfrm>
          <a:prstGeom prst="parallelogram">
            <a:avLst>
              <a:gd name="adj" fmla="val 88389"/>
            </a:avLst>
          </a:prstGeom>
          <a:solidFill>
            <a:schemeClr val="bg2"/>
          </a:solidFill>
          <a:ln w="38100">
            <a:noFill/>
            <a:round/>
          </a:ln>
        </p:spPr>
        <p:txBody>
          <a:bodyPr lIns="96780" tIns="48390" rIns="96780" bIns="48390"/>
          <a:lstStyle/>
          <a:p>
            <a:pPr defTabSz="968375"/>
            <a:endParaRPr lang="zh-CN" altLang="en-US" b="0">
              <a:latin typeface="Calibri" panose="020F0502020204030204" pitchFamily="34" charset="0"/>
              <a:ea typeface="宋体" panose="02010600030101010101" pitchFamily="2" charset="-122"/>
            </a:endParaRPr>
          </a:p>
        </p:txBody>
      </p:sp>
      <p:sp>
        <p:nvSpPr>
          <p:cNvPr id="4" name="平行四边形 3"/>
          <p:cNvSpPr>
            <a:spLocks noChangeArrowheads="1"/>
          </p:cNvSpPr>
          <p:nvPr/>
        </p:nvSpPr>
        <p:spPr bwMode="auto">
          <a:xfrm flipH="1">
            <a:off x="5127625" y="2562225"/>
            <a:ext cx="2378075" cy="1531938"/>
          </a:xfrm>
          <a:prstGeom prst="parallelogram">
            <a:avLst>
              <a:gd name="adj" fmla="val 88389"/>
            </a:avLst>
          </a:prstGeom>
          <a:solidFill>
            <a:schemeClr val="bg2"/>
          </a:solidFill>
          <a:ln w="38100">
            <a:noFill/>
            <a:round/>
          </a:ln>
        </p:spPr>
        <p:txBody>
          <a:bodyPr lIns="96780" tIns="48390" rIns="96780" bIns="48390"/>
          <a:lstStyle/>
          <a:p>
            <a:pPr defTabSz="968375"/>
            <a:endParaRPr lang="zh-CN" altLang="en-US" b="0">
              <a:solidFill>
                <a:srgbClr val="808080"/>
              </a:solidFill>
              <a:latin typeface="Calibri" panose="020F0502020204030204" pitchFamily="34" charset="0"/>
              <a:ea typeface="宋体" panose="02010600030101010101" pitchFamily="2" charset="-122"/>
            </a:endParaRPr>
          </a:p>
        </p:txBody>
      </p:sp>
      <p:sp>
        <p:nvSpPr>
          <p:cNvPr id="5" name="TextBox 61"/>
          <p:cNvSpPr txBox="1">
            <a:spLocks noChangeArrowheads="1"/>
          </p:cNvSpPr>
          <p:nvPr/>
        </p:nvSpPr>
        <p:spPr bwMode="auto">
          <a:xfrm>
            <a:off x="1827213" y="2206625"/>
            <a:ext cx="955675" cy="323850"/>
          </a:xfrm>
          <a:prstGeom prst="rect">
            <a:avLst/>
          </a:prstGeom>
          <a:noFill/>
          <a:ln w="9525">
            <a:noFill/>
            <a:miter lim="800000"/>
          </a:ln>
        </p:spPr>
        <p:txBody>
          <a:bodyPr wrap="none" lIns="96780" tIns="48390" rIns="96780" bIns="48390">
            <a:spAutoFit/>
          </a:bodyPr>
          <a:lstStyle/>
          <a:p>
            <a:pPr defTabSz="968375"/>
            <a:r>
              <a:rPr lang="zh-CN" altLang="en-US" sz="1500" b="0">
                <a:solidFill>
                  <a:srgbClr val="595959"/>
                </a:solidFill>
                <a:latin typeface="微软雅黑" panose="020B0503020204020204" pitchFamily="34" charset="-122"/>
              </a:rPr>
              <a:t>标题内容</a:t>
            </a:r>
            <a:endParaRPr lang="zh-CN" altLang="en-US" sz="1500" b="0">
              <a:solidFill>
                <a:srgbClr val="595959"/>
              </a:solidFill>
              <a:latin typeface="微软雅黑" panose="020B0503020204020204" pitchFamily="34" charset="-122"/>
            </a:endParaRPr>
          </a:p>
        </p:txBody>
      </p:sp>
      <p:sp>
        <p:nvSpPr>
          <p:cNvPr id="6" name="TextBox 61"/>
          <p:cNvSpPr txBox="1">
            <a:spLocks noChangeArrowheads="1"/>
          </p:cNvSpPr>
          <p:nvPr/>
        </p:nvSpPr>
        <p:spPr bwMode="auto">
          <a:xfrm>
            <a:off x="3565525" y="2206625"/>
            <a:ext cx="904875" cy="307975"/>
          </a:xfrm>
          <a:prstGeom prst="rect">
            <a:avLst/>
          </a:prstGeom>
          <a:noFill/>
          <a:ln w="9525">
            <a:noFill/>
            <a:miter lim="800000"/>
          </a:ln>
        </p:spPr>
        <p:txBody>
          <a:bodyPr wrap="none" lIns="96780" tIns="48390" rIns="96780" bIns="48390">
            <a:spAutoFit/>
          </a:bodyPr>
          <a:lstStyle/>
          <a:p>
            <a:pPr defTabSz="968375"/>
            <a:r>
              <a:rPr lang="zh-CN" altLang="en-US" sz="1400" b="0">
                <a:solidFill>
                  <a:srgbClr val="595959"/>
                </a:solidFill>
              </a:rPr>
              <a:t>标题内容</a:t>
            </a:r>
            <a:endParaRPr lang="zh-CN" altLang="en-US" sz="1400" b="0">
              <a:solidFill>
                <a:srgbClr val="595959"/>
              </a:solidFill>
            </a:endParaRPr>
          </a:p>
        </p:txBody>
      </p:sp>
      <p:sp>
        <p:nvSpPr>
          <p:cNvPr id="7" name="TextBox 61"/>
          <p:cNvSpPr txBox="1">
            <a:spLocks noChangeArrowheads="1"/>
          </p:cNvSpPr>
          <p:nvPr/>
        </p:nvSpPr>
        <p:spPr bwMode="auto">
          <a:xfrm>
            <a:off x="5156200" y="2206625"/>
            <a:ext cx="904875" cy="307975"/>
          </a:xfrm>
          <a:prstGeom prst="rect">
            <a:avLst/>
          </a:prstGeom>
          <a:noFill/>
          <a:ln w="9525">
            <a:noFill/>
            <a:miter lim="800000"/>
          </a:ln>
        </p:spPr>
        <p:txBody>
          <a:bodyPr wrap="none" lIns="96780" tIns="48390" rIns="96780" bIns="48390">
            <a:spAutoFit/>
          </a:bodyPr>
          <a:lstStyle/>
          <a:p>
            <a:pPr defTabSz="968375"/>
            <a:r>
              <a:rPr lang="zh-CN" altLang="en-US" sz="1400" b="0">
                <a:solidFill>
                  <a:srgbClr val="595959"/>
                </a:solidFill>
              </a:rPr>
              <a:t>标题内容</a:t>
            </a:r>
            <a:endParaRPr lang="zh-CN" altLang="en-US" sz="1400" b="0">
              <a:solidFill>
                <a:srgbClr val="595959"/>
              </a:solidFill>
            </a:endParaRPr>
          </a:p>
        </p:txBody>
      </p:sp>
      <p:sp>
        <p:nvSpPr>
          <p:cNvPr id="8" name="平行四边形 7"/>
          <p:cNvSpPr>
            <a:spLocks noChangeArrowheads="1"/>
          </p:cNvSpPr>
          <p:nvPr/>
        </p:nvSpPr>
        <p:spPr bwMode="auto">
          <a:xfrm>
            <a:off x="16129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9" name="平行四边形 8"/>
          <p:cNvSpPr>
            <a:spLocks noChangeArrowheads="1"/>
          </p:cNvSpPr>
          <p:nvPr/>
        </p:nvSpPr>
        <p:spPr bwMode="auto">
          <a:xfrm>
            <a:off x="32385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10" name="平行四边形 9"/>
          <p:cNvSpPr>
            <a:spLocks noChangeArrowheads="1"/>
          </p:cNvSpPr>
          <p:nvPr/>
        </p:nvSpPr>
        <p:spPr bwMode="auto">
          <a:xfrm>
            <a:off x="4864100" y="2547938"/>
            <a:ext cx="1290638" cy="1546225"/>
          </a:xfrm>
          <a:prstGeom prst="parallelogram">
            <a:avLst>
              <a:gd name="adj" fmla="val 20417"/>
            </a:avLst>
          </a:prstGeom>
          <a:solidFill>
            <a:schemeClr val="tx2"/>
          </a:solidFill>
          <a:ln w="3175" algn="ctr">
            <a:noFill/>
            <a:miter lim="800000"/>
          </a:ln>
        </p:spPr>
        <p:txBody>
          <a:bodyPr lIns="0" tIns="48390" rIns="0" bIns="48390" anchor="ctr"/>
          <a:lstStyle/>
          <a:p>
            <a:pPr algn="ctr" defTabSz="968375">
              <a:lnSpc>
                <a:spcPct val="120000"/>
              </a:lnSpc>
              <a:spcBef>
                <a:spcPts val="640"/>
              </a:spcBef>
              <a:spcAft>
                <a:spcPts val="640"/>
              </a:spcAft>
            </a:pPr>
            <a:endParaRPr lang="zh-CN" altLang="en-US" sz="3000" b="0">
              <a:solidFill>
                <a:srgbClr val="FFFFFF"/>
              </a:solidFill>
              <a:latin typeface="Impact" panose="020B0806030902050204" pitchFamily="34" charset="0"/>
            </a:endParaRPr>
          </a:p>
        </p:txBody>
      </p:sp>
      <p:sp>
        <p:nvSpPr>
          <p:cNvPr id="94221" name="AutoShape 13"/>
          <p:cNvSpPr>
            <a:spLocks noChangeArrowheads="1"/>
          </p:cNvSpPr>
          <p:nvPr/>
        </p:nvSpPr>
        <p:spPr bwMode="auto">
          <a:xfrm rot="582694" flipV="1">
            <a:off x="6229350" y="1333500"/>
            <a:ext cx="2016125" cy="2879725"/>
          </a:xfrm>
          <a:prstGeom prst="downArrow">
            <a:avLst>
              <a:gd name="adj1" fmla="val 47852"/>
              <a:gd name="adj2" fmla="val 40443"/>
            </a:avLst>
          </a:prstGeom>
          <a:solidFill>
            <a:schemeClr val="tx2"/>
          </a:solidFill>
          <a:ln w="9525">
            <a:noFill/>
            <a:miter lim="800000"/>
          </a:ln>
        </p:spPr>
        <p:txBody>
          <a:bodyPr vert="eaVert" wrap="none" anchor="ctr"/>
          <a:lstStyle/>
          <a:p>
            <a:endParaRPr lang="zh-CN" altLang="en-US"/>
          </a:p>
        </p:txBody>
      </p:sp>
      <p:sp>
        <p:nvSpPr>
          <p:cNvPr id="94224" name="Text Box 16"/>
          <p:cNvSpPr txBox="1">
            <a:spLocks noChangeArrowheads="1"/>
          </p:cNvSpPr>
          <p:nvPr/>
        </p:nvSpPr>
        <p:spPr bwMode="auto">
          <a:xfrm rot="639660">
            <a:off x="6923088" y="2195513"/>
            <a:ext cx="458787" cy="2305050"/>
          </a:xfrm>
          <a:prstGeom prst="rect">
            <a:avLst/>
          </a:prstGeom>
          <a:noFill/>
          <a:ln w="9525">
            <a:noFill/>
            <a:miter lim="800000"/>
          </a:ln>
        </p:spPr>
        <p:txBody>
          <a:bodyPr vert="eaVert">
            <a:spAutoFit/>
          </a:bodyPr>
          <a:lstStyle/>
          <a:p>
            <a:pPr defTabSz="914400">
              <a:spcBef>
                <a:spcPct val="50000"/>
              </a:spcBef>
            </a:pPr>
            <a:r>
              <a:rPr lang="zh-CN" altLang="en-US" sz="1800" b="0">
                <a:solidFill>
                  <a:schemeClr val="bg1"/>
                </a:solidFill>
              </a:rPr>
              <a:t>单击此处添加标题</a:t>
            </a:r>
            <a:endParaRPr lang="zh-CN" altLang="en-US" sz="1800" b="0">
              <a:solidFill>
                <a:schemeClr val="bg1"/>
              </a:solidFill>
            </a:endParaRPr>
          </a:p>
        </p:txBody>
      </p:sp>
      <p:sp>
        <p:nvSpPr>
          <p:cNvPr id="94225" name="AutoShape 17"/>
          <p:cNvSpPr>
            <a:spLocks noChangeArrowheads="1"/>
          </p:cNvSpPr>
          <p:nvPr/>
        </p:nvSpPr>
        <p:spPr bwMode="auto">
          <a:xfrm>
            <a:off x="-684213" y="4068763"/>
            <a:ext cx="10729913" cy="936625"/>
          </a:xfrm>
          <a:prstGeom prst="roundRect">
            <a:avLst>
              <a:gd name="adj" fmla="val 16667"/>
            </a:avLst>
          </a:prstGeom>
          <a:solidFill>
            <a:schemeClr val="tx2"/>
          </a:solidFill>
          <a:ln w="9525">
            <a:noFill/>
            <a:round/>
          </a:ln>
        </p:spPr>
        <p:txBody>
          <a:bodyPr wrap="none" anchor="ctr"/>
          <a:lstStyle/>
          <a:p>
            <a:endParaRPr lang="zh-CN" altLang="en-US"/>
          </a:p>
        </p:txBody>
      </p:sp>
      <p:sp>
        <p:nvSpPr>
          <p:cNvPr id="11" name="Rectangle 8"/>
          <p:cNvSpPr>
            <a:spLocks noChangeArrowheads="1"/>
          </p:cNvSpPr>
          <p:nvPr/>
        </p:nvSpPr>
        <p:spPr bwMode="gray">
          <a:xfrm>
            <a:off x="2052638" y="4365625"/>
            <a:ext cx="5619750" cy="460375"/>
          </a:xfrm>
          <a:prstGeom prst="rect">
            <a:avLst/>
          </a:prstGeom>
          <a:noFill/>
          <a:ln w="9525">
            <a:noFill/>
            <a:miter lim="800000"/>
          </a:ln>
        </p:spPr>
        <p:txBody>
          <a:bodyPr lIns="96780" tIns="48390" rIns="96780" bIns="48390">
            <a:spAutoFit/>
          </a:bodyPr>
          <a:lstStyle/>
          <a:p>
            <a:pPr algn="ctr" defTabSz="968375"/>
            <a:r>
              <a:rPr lang="zh-CN" altLang="en-US" sz="1200" b="0">
                <a:solidFill>
                  <a:schemeClr val="bg1"/>
                </a:solidFill>
                <a:sym typeface="造字工房悦黑体验版常规体" pitchFamily="50" charset="-122"/>
              </a:rPr>
              <a:t>请输入您想要的文字内容请输入您想要的文字内容请输入您想要的文字内容请输入您想要的文字内容请输入您想要的文字内容请输入您想要的文字内容</a:t>
            </a:r>
            <a:endParaRPr lang="en-US" altLang="zh-CN" sz="1200" b="0">
              <a:solidFill>
                <a:schemeClr val="bg1"/>
              </a:solidFill>
              <a:sym typeface="造字工房悦黑体验版常规体" pitchFamily="50" charset="-122"/>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4225"/>
                                        </p:tgtEl>
                                        <p:attrNameLst>
                                          <p:attrName>style.visibility</p:attrName>
                                        </p:attrNameLst>
                                      </p:cBhvr>
                                      <p:to>
                                        <p:strVal val="visible"/>
                                      </p:to>
                                    </p:set>
                                    <p:animEffect transition="in" filter="wipe(up)">
                                      <p:cBhvr>
                                        <p:cTn id="7" dur="500"/>
                                        <p:tgtEl>
                                          <p:spTgt spid="942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up)">
                                      <p:cBhvr>
                                        <p:cTn id="21" dur="500"/>
                                        <p:tgtEl>
                                          <p:spTgt spid="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94221"/>
                                        </p:tgtEl>
                                        <p:attrNameLst>
                                          <p:attrName>style.visibility</p:attrName>
                                        </p:attrNameLst>
                                      </p:cBhvr>
                                      <p:to>
                                        <p:strVal val="visible"/>
                                      </p:to>
                                    </p:set>
                                    <p:animEffect transition="in" filter="wipe(down)">
                                      <p:cBhvr>
                                        <p:cTn id="41" dur="500"/>
                                        <p:tgtEl>
                                          <p:spTgt spid="94221"/>
                                        </p:tgtEl>
                                      </p:cBhvr>
                                    </p:animEffect>
                                  </p:childTnLst>
                                </p:cTn>
                              </p:par>
                            </p:childTnLst>
                          </p:cTn>
                        </p:par>
                        <p:par>
                          <p:cTn id="42" fill="hold">
                            <p:stCondLst>
                              <p:cond delay="5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94224"/>
                                        </p:tgtEl>
                                        <p:attrNameLst>
                                          <p:attrName>style.visibility</p:attrName>
                                        </p:attrNameLst>
                                      </p:cBhvr>
                                      <p:to>
                                        <p:strVal val="visible"/>
                                      </p:to>
                                    </p:set>
                                    <p:anim by="(-#ppt_w*2)" calcmode="lin" valueType="num">
                                      <p:cBhvr rctx="PPT">
                                        <p:cTn id="45" dur="250" autoRev="1" fill="hold">
                                          <p:stCondLst>
                                            <p:cond delay="0"/>
                                          </p:stCondLst>
                                        </p:cTn>
                                        <p:tgtEl>
                                          <p:spTgt spid="94224"/>
                                        </p:tgtEl>
                                        <p:attrNameLst>
                                          <p:attrName>ppt_w</p:attrName>
                                        </p:attrNameLst>
                                      </p:cBhvr>
                                    </p:anim>
                                    <p:anim by="(#ppt_w*0.50)" calcmode="lin" valueType="num">
                                      <p:cBhvr>
                                        <p:cTn id="46" dur="250" decel="50000" autoRev="1" fill="hold">
                                          <p:stCondLst>
                                            <p:cond delay="0"/>
                                          </p:stCondLst>
                                        </p:cTn>
                                        <p:tgtEl>
                                          <p:spTgt spid="94224"/>
                                        </p:tgtEl>
                                        <p:attrNameLst>
                                          <p:attrName>ppt_x</p:attrName>
                                        </p:attrNameLst>
                                      </p:cBhvr>
                                    </p:anim>
                                    <p:anim from="(-#ppt_h/2)" to="(#ppt_y)" calcmode="lin" valueType="num">
                                      <p:cBhvr>
                                        <p:cTn id="47" dur="500" fill="hold">
                                          <p:stCondLst>
                                            <p:cond delay="0"/>
                                          </p:stCondLst>
                                        </p:cTn>
                                        <p:tgtEl>
                                          <p:spTgt spid="94224"/>
                                        </p:tgtEl>
                                        <p:attrNameLst>
                                          <p:attrName>ppt_y</p:attrName>
                                        </p:attrNameLst>
                                      </p:cBhvr>
                                    </p:anim>
                                    <p:animRot by="21600000">
                                      <p:cBhvr>
                                        <p:cTn id="48" dur="500" fill="hold">
                                          <p:stCondLst>
                                            <p:cond delay="0"/>
                                          </p:stCondLst>
                                        </p:cTn>
                                        <p:tgtEl>
                                          <p:spTgt spid="94224"/>
                                        </p:tgtEl>
                                        <p:attrNameLst>
                                          <p:attrName>r</p:attrName>
                                        </p:attrNameLst>
                                      </p:cBhvr>
                                    </p:animRot>
                                  </p:childTnLst>
                                </p:cTn>
                              </p:par>
                            </p:childTnLst>
                          </p:cTn>
                        </p:par>
                        <p:par>
                          <p:cTn id="49" fill="hold">
                            <p:stCondLst>
                              <p:cond delay="5849"/>
                            </p:stCondLst>
                            <p:childTnLst>
                              <p:par>
                                <p:cTn id="50" presetID="42" presetClass="entr" presetSubtype="0"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000"/>
                                        <p:tgtEl>
                                          <p:spTgt spid="5"/>
                                        </p:tgtEl>
                                      </p:cBhvr>
                                    </p:animEffect>
                                    <p:anim calcmode="lin" valueType="num">
                                      <p:cBhvr>
                                        <p:cTn id="53" dur="1000" fill="hold"/>
                                        <p:tgtEl>
                                          <p:spTgt spid="5"/>
                                        </p:tgtEl>
                                        <p:attrNameLst>
                                          <p:attrName>ppt_x</p:attrName>
                                        </p:attrNameLst>
                                      </p:cBhvr>
                                      <p:tavLst>
                                        <p:tav tm="0">
                                          <p:val>
                                            <p:strVal val="#ppt_x"/>
                                          </p:val>
                                        </p:tav>
                                        <p:tav tm="100000">
                                          <p:val>
                                            <p:strVal val="#ppt_x"/>
                                          </p:val>
                                        </p:tav>
                                      </p:tavLst>
                                    </p:anim>
                                    <p:anim calcmode="lin" valueType="num">
                                      <p:cBhvr>
                                        <p:cTn id="54" dur="1000" fill="hold"/>
                                        <p:tgtEl>
                                          <p:spTgt spid="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94221" grpId="0" animBg="1"/>
      <p:bldP spid="94224" grpId="0"/>
      <p:bldP spid="94225"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组合 1"/>
          <p:cNvGrpSpPr/>
          <p:nvPr/>
        </p:nvGrpSpPr>
        <p:grpSpPr bwMode="auto">
          <a:xfrm>
            <a:off x="3443288" y="1085850"/>
            <a:ext cx="3914775" cy="1598613"/>
            <a:chOff x="3176589" y="1285879"/>
            <a:chExt cx="3771900" cy="1362075"/>
          </a:xfrm>
        </p:grpSpPr>
        <p:sp>
          <p:nvSpPr>
            <p:cNvPr id="91151" name="右箭头 1"/>
            <p:cNvSpPr/>
            <p:nvPr/>
          </p:nvSpPr>
          <p:spPr bwMode="auto">
            <a:xfrm rot="905815">
              <a:off x="3176589" y="1285879"/>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tx2"/>
            </a:solidFill>
            <a:ln w="15875" cap="flat" cmpd="sng" algn="ctr">
              <a:noFill/>
              <a:prstDash val="solid"/>
              <a:round/>
            </a:ln>
          </p:spPr>
          <p:txBody>
            <a:bodyPr anchor="ctr"/>
            <a:lstStyle/>
            <a:p>
              <a:endParaRPr lang="zh-CN" altLang="en-US"/>
            </a:p>
          </p:txBody>
        </p:sp>
        <p:sp>
          <p:nvSpPr>
            <p:cNvPr id="91152" name="文本框 3"/>
            <p:cNvSpPr txBox="1">
              <a:spLocks noChangeArrowheads="1"/>
            </p:cNvSpPr>
            <p:nvPr/>
          </p:nvSpPr>
          <p:spPr bwMode="auto">
            <a:xfrm rot="1212081">
              <a:off x="4944763" y="1939188"/>
              <a:ext cx="1431670" cy="231296"/>
            </a:xfrm>
            <a:prstGeom prst="rect">
              <a:avLst/>
            </a:prstGeom>
            <a:solidFill>
              <a:schemeClr val="tx2"/>
            </a:solidFill>
            <a:ln w="9525">
              <a:noFill/>
              <a:miter lim="800000"/>
            </a:ln>
          </p:spPr>
          <p:txBody>
            <a:bodyPr wrap="none" lIns="0" tIns="36293" rIns="0" bIns="36293">
              <a:spAutoFit/>
            </a:bodyPr>
            <a:lstStyle/>
            <a:p>
              <a:pPr algn="r" defTabSz="725170"/>
              <a:r>
                <a:rPr lang="zh-CN" altLang="en-US" sz="1300" b="0">
                  <a:solidFill>
                    <a:schemeClr val="bg1"/>
                  </a:solidFill>
                  <a:latin typeface="Calibri" panose="020F0502020204030204" pitchFamily="34" charset="0"/>
                </a:rPr>
                <a:t>请在此处添加关键字</a:t>
              </a:r>
              <a:endParaRPr lang="zh-CN" altLang="en-US" sz="1300" b="0">
                <a:solidFill>
                  <a:schemeClr val="bg1"/>
                </a:solidFill>
                <a:latin typeface="Calibri" panose="020F0502020204030204" pitchFamily="34" charset="0"/>
              </a:endParaRPr>
            </a:p>
          </p:txBody>
        </p:sp>
      </p:grpSp>
      <p:grpSp>
        <p:nvGrpSpPr>
          <p:cNvPr id="90114" name="组合 4"/>
          <p:cNvGrpSpPr/>
          <p:nvPr/>
        </p:nvGrpSpPr>
        <p:grpSpPr bwMode="auto">
          <a:xfrm>
            <a:off x="2425700" y="1941513"/>
            <a:ext cx="3914775" cy="1577975"/>
            <a:chOff x="2195511" y="1906532"/>
            <a:chExt cx="3771900" cy="1362075"/>
          </a:xfrm>
        </p:grpSpPr>
        <p:sp>
          <p:nvSpPr>
            <p:cNvPr id="91149" name="右箭头 1"/>
            <p:cNvSpPr/>
            <p:nvPr/>
          </p:nvSpPr>
          <p:spPr bwMode="auto">
            <a:xfrm rot="905815" flipH="1" flipV="1">
              <a:off x="2195511" y="1906532"/>
              <a:ext cx="3771900" cy="1362075"/>
            </a:xfrm>
            <a:custGeom>
              <a:avLst/>
              <a:gdLst>
                <a:gd name="T0" fmla="*/ 0 w 3771900"/>
                <a:gd name="T1" fmla="*/ 826294 h 1362075"/>
                <a:gd name="T2" fmla="*/ 3186112 w 3771900"/>
                <a:gd name="T3" fmla="*/ 316706 h 1362075"/>
                <a:gd name="T4" fmla="*/ 3243262 w 3771900"/>
                <a:gd name="T5" fmla="*/ 0 h 1362075"/>
                <a:gd name="T6" fmla="*/ 3771900 w 3771900"/>
                <a:gd name="T7" fmla="*/ 833438 h 1362075"/>
                <a:gd name="T8" fmla="*/ 2995612 w 3771900"/>
                <a:gd name="T9" fmla="*/ 1362075 h 1362075"/>
                <a:gd name="T10" fmla="*/ 3052762 w 3771900"/>
                <a:gd name="T11" fmla="*/ 1045369 h 1362075"/>
                <a:gd name="T12" fmla="*/ 0 w 3771900"/>
                <a:gd name="T13" fmla="*/ 826294 h 1362075"/>
                <a:gd name="T14" fmla="*/ 0 60000 65536"/>
                <a:gd name="T15" fmla="*/ 0 60000 65536"/>
                <a:gd name="T16" fmla="*/ 0 60000 65536"/>
                <a:gd name="T17" fmla="*/ 0 60000 65536"/>
                <a:gd name="T18" fmla="*/ 0 60000 65536"/>
                <a:gd name="T19" fmla="*/ 0 60000 65536"/>
                <a:gd name="T20" fmla="*/ 0 60000 65536"/>
                <a:gd name="T21" fmla="*/ 0 w 3771900"/>
                <a:gd name="T22" fmla="*/ 0 h 1362075"/>
                <a:gd name="T23" fmla="*/ 3771900 w 3771900"/>
                <a:gd name="T24" fmla="*/ 1362075 h 13620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71900" h="1362075">
                  <a:moveTo>
                    <a:pt x="0" y="826294"/>
                  </a:moveTo>
                  <a:cubicBezTo>
                    <a:pt x="1163638" y="335756"/>
                    <a:pt x="2174875" y="273844"/>
                    <a:pt x="3186113" y="316706"/>
                  </a:cubicBezTo>
                  <a:lnTo>
                    <a:pt x="3243263" y="0"/>
                  </a:lnTo>
                  <a:lnTo>
                    <a:pt x="3771900" y="833438"/>
                  </a:lnTo>
                  <a:lnTo>
                    <a:pt x="2995613" y="1362075"/>
                  </a:lnTo>
                  <a:lnTo>
                    <a:pt x="3052763" y="1045369"/>
                  </a:lnTo>
                  <a:cubicBezTo>
                    <a:pt x="2212975" y="838994"/>
                    <a:pt x="1363663" y="718344"/>
                    <a:pt x="0" y="826294"/>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91150" name="文本框 6"/>
            <p:cNvSpPr txBox="1">
              <a:spLocks noChangeArrowheads="1"/>
            </p:cNvSpPr>
            <p:nvPr/>
          </p:nvSpPr>
          <p:spPr bwMode="auto">
            <a:xfrm rot="1309175">
              <a:off x="2686500" y="2355989"/>
              <a:ext cx="1431670" cy="234321"/>
            </a:xfrm>
            <a:prstGeom prst="rect">
              <a:avLst/>
            </a:prstGeom>
            <a:solidFill>
              <a:schemeClr val="bg2"/>
            </a:solidFill>
            <a:ln w="9525">
              <a:noFill/>
              <a:miter lim="800000"/>
            </a:ln>
          </p:spPr>
          <p:txBody>
            <a:bodyPr wrap="none" lIns="0" tIns="36293" rIns="0" bIns="36293">
              <a:spAutoFit/>
            </a:bodyPr>
            <a:lstStyle/>
            <a:p>
              <a:pPr defTabSz="725170"/>
              <a:r>
                <a:rPr lang="zh-CN" altLang="en-US" sz="1300" b="0">
                  <a:solidFill>
                    <a:schemeClr val="bg1"/>
                  </a:solidFill>
                  <a:latin typeface="Calibri" panose="020F0502020204030204" pitchFamily="34" charset="0"/>
                </a:rPr>
                <a:t>请在此处添加关键字</a:t>
              </a:r>
              <a:endParaRPr lang="zh-CN" altLang="en-US" sz="1300" b="0">
                <a:solidFill>
                  <a:schemeClr val="bg1"/>
                </a:solidFill>
                <a:latin typeface="Calibri" panose="020F0502020204030204" pitchFamily="34" charset="0"/>
              </a:endParaRPr>
            </a:p>
          </p:txBody>
        </p:sp>
      </p:grpSp>
      <p:sp>
        <p:nvSpPr>
          <p:cNvPr id="90115" name="文本框 7"/>
          <p:cNvSpPr txBox="1">
            <a:spLocks noChangeArrowheads="1"/>
          </p:cNvSpPr>
          <p:nvPr/>
        </p:nvSpPr>
        <p:spPr bwMode="auto">
          <a:xfrm>
            <a:off x="7475538" y="1417638"/>
            <a:ext cx="1608137" cy="1444625"/>
          </a:xfrm>
          <a:prstGeom prst="rect">
            <a:avLst/>
          </a:prstGeom>
          <a:noFill/>
          <a:ln w="9525">
            <a:noFill/>
            <a:miter lim="800000"/>
          </a:ln>
        </p:spPr>
        <p:txBody>
          <a:bodyPr lIns="0" tIns="36293" rIns="0" bIns="36293">
            <a:spAutoFit/>
          </a:bodyPr>
          <a:lstStyle/>
          <a:p>
            <a:pPr algn="just" defTabSz="725170">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sp>
        <p:nvSpPr>
          <p:cNvPr id="90116" name="文本框 8"/>
          <p:cNvSpPr txBox="1">
            <a:spLocks noChangeArrowheads="1"/>
          </p:cNvSpPr>
          <p:nvPr/>
        </p:nvSpPr>
        <p:spPr bwMode="auto">
          <a:xfrm>
            <a:off x="693738" y="1417638"/>
            <a:ext cx="1608137" cy="764540"/>
          </a:xfrm>
          <a:prstGeom prst="rect">
            <a:avLst/>
          </a:prstGeom>
          <a:noFill/>
          <a:ln w="9525">
            <a:noFill/>
            <a:miter lim="800000"/>
          </a:ln>
        </p:spPr>
        <p:txBody>
          <a:bodyPr lIns="0" tIns="36293" rIns="0" bIns="36293">
            <a:spAutoFit/>
          </a:bodyPr>
          <a:lstStyle/>
          <a:p>
            <a:pPr algn="just" defTabSz="725170">
              <a:lnSpc>
                <a:spcPct val="150000"/>
              </a:lnSpc>
            </a:pPr>
            <a:r>
              <a:rPr sz="1000" b="0" smtClean="0">
                <a:solidFill>
                  <a:srgbClr val="808080"/>
                </a:solidFill>
              </a:rPr>
              <a:t>幸运日素材 淘宝店：https://shop145643496.taobao.com</a:t>
            </a:r>
            <a:endParaRPr sz="1000" b="0" smtClean="0">
              <a:solidFill>
                <a:srgbClr val="808080"/>
              </a:solidFill>
            </a:endParaRPr>
          </a:p>
        </p:txBody>
      </p:sp>
      <p:grpSp>
        <p:nvGrpSpPr>
          <p:cNvPr id="90117" name="组合 9"/>
          <p:cNvGrpSpPr/>
          <p:nvPr/>
        </p:nvGrpSpPr>
        <p:grpSpPr bwMode="auto">
          <a:xfrm>
            <a:off x="693738" y="3892550"/>
            <a:ext cx="3484562" cy="1039813"/>
            <a:chOff x="3793629" y="732817"/>
            <a:chExt cx="3356715" cy="1013721"/>
          </a:xfrm>
        </p:grpSpPr>
        <p:sp>
          <p:nvSpPr>
            <p:cNvPr id="91146" name="椭圆 10"/>
            <p:cNvSpPr>
              <a:spLocks noChangeArrowheads="1"/>
            </p:cNvSpPr>
            <p:nvPr/>
          </p:nvSpPr>
          <p:spPr bwMode="auto">
            <a:xfrm>
              <a:off x="3793629" y="795335"/>
              <a:ext cx="180000" cy="180000"/>
            </a:xfrm>
            <a:prstGeom prst="ellipse">
              <a:avLst/>
            </a:prstGeom>
            <a:solidFill>
              <a:schemeClr val="accent2"/>
            </a:solidFill>
            <a:ln w="38100" algn="ctr">
              <a:solidFill>
                <a:srgbClr val="BFBFBF"/>
              </a:solidFill>
              <a:round/>
            </a:ln>
          </p:spPr>
          <p:txBody>
            <a:bodyPr lIns="72585" tIns="36293" rIns="72585" bIns="36293"/>
            <a:lstStyle/>
            <a:p>
              <a:pPr defTabSz="725170">
                <a:buFont typeface="Arial" panose="020B0604020202020204" pitchFamily="34" charset="0"/>
                <a:buNone/>
              </a:pPr>
              <a:endParaRPr lang="zh-CN" altLang="en-US" sz="1000" b="0">
                <a:solidFill>
                  <a:srgbClr val="808080"/>
                </a:solidFill>
                <a:latin typeface="微软雅黑" panose="020B0503020204020204" pitchFamily="34" charset="-122"/>
              </a:endParaRPr>
            </a:p>
          </p:txBody>
        </p:sp>
        <p:sp>
          <p:nvSpPr>
            <p:cNvPr id="91147" name="TextBox 81"/>
            <p:cNvSpPr txBox="1">
              <a:spLocks noChangeArrowheads="1"/>
            </p:cNvSpPr>
            <p:nvPr/>
          </p:nvSpPr>
          <p:spPr bwMode="auto">
            <a:xfrm>
              <a:off x="4006195" y="732817"/>
              <a:ext cx="3113564" cy="278580"/>
            </a:xfrm>
            <a:prstGeom prst="rect">
              <a:avLst/>
            </a:prstGeom>
            <a:noFill/>
            <a:ln w="9525">
              <a:noFill/>
              <a:miter lim="800000"/>
            </a:ln>
          </p:spPr>
          <p:txBody>
            <a:bodyPr lIns="72585" tIns="36293" rIns="72585" bIns="36293">
              <a:spAutoFit/>
            </a:bodyPr>
            <a:lstStyle/>
            <a:p>
              <a:pPr defTabSz="725170"/>
              <a:r>
                <a:rPr lang="zh-CN" altLang="en-US" sz="1400">
                  <a:solidFill>
                    <a:srgbClr val="808080"/>
                  </a:solidFill>
                  <a:latin typeface="微软雅黑" panose="020B0503020204020204" pitchFamily="34" charset="-122"/>
                </a:rPr>
                <a:t>在此处添加小标题</a:t>
              </a:r>
              <a:endParaRPr lang="zh-CN" altLang="en-US" sz="1400">
                <a:solidFill>
                  <a:srgbClr val="808080"/>
                </a:solidFill>
                <a:latin typeface="微软雅黑" panose="020B0503020204020204" pitchFamily="34" charset="-122"/>
              </a:endParaRPr>
            </a:p>
          </p:txBody>
        </p:sp>
        <p:sp>
          <p:nvSpPr>
            <p:cNvPr id="91148" name="TextBox 82"/>
            <p:cNvSpPr txBox="1">
              <a:spLocks noChangeArrowheads="1"/>
            </p:cNvSpPr>
            <p:nvPr/>
          </p:nvSpPr>
          <p:spPr bwMode="auto">
            <a:xfrm>
              <a:off x="4087246" y="1006754"/>
              <a:ext cx="3063098" cy="739784"/>
            </a:xfrm>
            <a:prstGeom prst="rect">
              <a:avLst/>
            </a:prstGeom>
            <a:noFill/>
            <a:ln w="9525">
              <a:noFill/>
              <a:miter lim="800000"/>
            </a:ln>
          </p:spPr>
          <p:txBody>
            <a:bodyPr lIns="0" tIns="36293" rIns="0" bIns="36293">
              <a:spAutoFit/>
            </a:bodyPr>
            <a:lstStyle/>
            <a:p>
              <a:pPr algn="just" defTabSz="725170">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grpSp>
        <p:nvGrpSpPr>
          <p:cNvPr id="90118" name="组合 13"/>
          <p:cNvGrpSpPr/>
          <p:nvPr/>
        </p:nvGrpSpPr>
        <p:grpSpPr bwMode="auto">
          <a:xfrm>
            <a:off x="5600700" y="3892550"/>
            <a:ext cx="3482975" cy="1039813"/>
            <a:chOff x="3793629" y="732817"/>
            <a:chExt cx="3356715" cy="1013721"/>
          </a:xfrm>
        </p:grpSpPr>
        <p:sp>
          <p:nvSpPr>
            <p:cNvPr id="91143" name="椭圆 14"/>
            <p:cNvSpPr>
              <a:spLocks noChangeArrowheads="1"/>
            </p:cNvSpPr>
            <p:nvPr/>
          </p:nvSpPr>
          <p:spPr bwMode="auto">
            <a:xfrm>
              <a:off x="3793629" y="795335"/>
              <a:ext cx="180000" cy="180000"/>
            </a:xfrm>
            <a:prstGeom prst="ellipse">
              <a:avLst/>
            </a:prstGeom>
            <a:solidFill>
              <a:schemeClr val="tx2"/>
            </a:solidFill>
            <a:ln w="38100" algn="ctr">
              <a:solidFill>
                <a:schemeClr val="bg2"/>
              </a:solidFill>
              <a:round/>
            </a:ln>
          </p:spPr>
          <p:txBody>
            <a:bodyPr lIns="72585" tIns="36293" rIns="72585" bIns="36293"/>
            <a:lstStyle/>
            <a:p>
              <a:pPr defTabSz="725170">
                <a:buFont typeface="Arial" panose="020B0604020202020204" pitchFamily="34" charset="0"/>
                <a:buNone/>
              </a:pPr>
              <a:endParaRPr lang="zh-CN" altLang="en-US" sz="1000" b="0">
                <a:solidFill>
                  <a:srgbClr val="808080"/>
                </a:solidFill>
                <a:latin typeface="微软雅黑" panose="020B0503020204020204" pitchFamily="34" charset="-122"/>
              </a:endParaRPr>
            </a:p>
          </p:txBody>
        </p:sp>
        <p:sp>
          <p:nvSpPr>
            <p:cNvPr id="91144" name="TextBox 81"/>
            <p:cNvSpPr txBox="1">
              <a:spLocks noChangeArrowheads="1"/>
            </p:cNvSpPr>
            <p:nvPr/>
          </p:nvSpPr>
          <p:spPr bwMode="auto">
            <a:xfrm>
              <a:off x="4006292" y="732817"/>
              <a:ext cx="3113453" cy="264651"/>
            </a:xfrm>
            <a:prstGeom prst="rect">
              <a:avLst/>
            </a:prstGeom>
            <a:noFill/>
            <a:ln w="9525">
              <a:noFill/>
              <a:miter lim="800000"/>
            </a:ln>
          </p:spPr>
          <p:txBody>
            <a:bodyPr lIns="72585" tIns="36293" rIns="72585" bIns="36293">
              <a:spAutoFit/>
            </a:bodyPr>
            <a:lstStyle/>
            <a:p>
              <a:pPr defTabSz="725170"/>
              <a:r>
                <a:rPr lang="zh-CN" altLang="en-US" sz="1300">
                  <a:solidFill>
                    <a:schemeClr val="tx2"/>
                  </a:solidFill>
                  <a:latin typeface="微软雅黑" panose="020B0503020204020204" pitchFamily="34" charset="-122"/>
                </a:rPr>
                <a:t>在此处添加小标题</a:t>
              </a:r>
              <a:endParaRPr lang="zh-CN" altLang="en-US" sz="1300">
                <a:solidFill>
                  <a:schemeClr val="tx2"/>
                </a:solidFill>
                <a:latin typeface="微软雅黑" panose="020B0503020204020204" pitchFamily="34" charset="-122"/>
              </a:endParaRPr>
            </a:p>
          </p:txBody>
        </p:sp>
        <p:sp>
          <p:nvSpPr>
            <p:cNvPr id="91145" name="TextBox 82"/>
            <p:cNvSpPr txBox="1">
              <a:spLocks noChangeArrowheads="1"/>
            </p:cNvSpPr>
            <p:nvPr/>
          </p:nvSpPr>
          <p:spPr bwMode="auto">
            <a:xfrm>
              <a:off x="4087380" y="1006754"/>
              <a:ext cx="3062964" cy="739784"/>
            </a:xfrm>
            <a:prstGeom prst="rect">
              <a:avLst/>
            </a:prstGeom>
            <a:noFill/>
            <a:ln w="9525">
              <a:noFill/>
              <a:miter lim="800000"/>
            </a:ln>
          </p:spPr>
          <p:txBody>
            <a:bodyPr lIns="0" tIns="36293" rIns="0" bIns="36293">
              <a:spAutoFit/>
            </a:bodyPr>
            <a:lstStyle/>
            <a:p>
              <a:pPr algn="just" defTabSz="725170">
                <a:lnSpc>
                  <a:spcPct val="150000"/>
                </a:lnSpc>
              </a:pPr>
              <a:r>
                <a:rPr lang="zh-CN" altLang="en-US" sz="1000" b="0">
                  <a:solidFill>
                    <a:srgbClr val="808080"/>
                  </a:solidFill>
                </a:rPr>
                <a:t>请在此处添加您需要的文字内容请在此处添加您需要的文字内容请在此处添加您需要的文字内容请在此处添加您需要的文字内容请在此处添加您需要的文字内容</a:t>
              </a:r>
              <a:endParaRPr lang="zh-CN" altLang="en-US" sz="1000" b="0">
                <a:solidFill>
                  <a:srgbClr val="808080"/>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right)">
                                      <p:cBhvr>
                                        <p:cTn id="7" dur="500"/>
                                        <p:tgtEl>
                                          <p:spTgt spid="901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113"/>
                                        </p:tgtEl>
                                        <p:attrNameLst>
                                          <p:attrName>style.visibility</p:attrName>
                                        </p:attrNameLst>
                                      </p:cBhvr>
                                      <p:to>
                                        <p:strVal val="visible"/>
                                      </p:to>
                                    </p:set>
                                    <p:animEffect transition="in" filter="wipe(left)">
                                      <p:cBhvr>
                                        <p:cTn id="11" dur="500"/>
                                        <p:tgtEl>
                                          <p:spTgt spid="901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0116"/>
                                        </p:tgtEl>
                                        <p:attrNameLst>
                                          <p:attrName>style.visibility</p:attrName>
                                        </p:attrNameLst>
                                      </p:cBhvr>
                                      <p:to>
                                        <p:strVal val="visible"/>
                                      </p:to>
                                    </p:set>
                                    <p:animEffect transition="in" filter="wipe(left)">
                                      <p:cBhvr>
                                        <p:cTn id="15" dur="500"/>
                                        <p:tgtEl>
                                          <p:spTgt spid="9011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90115"/>
                                        </p:tgtEl>
                                        <p:attrNameLst>
                                          <p:attrName>style.visibility</p:attrName>
                                        </p:attrNameLst>
                                      </p:cBhvr>
                                      <p:to>
                                        <p:strVal val="visible"/>
                                      </p:to>
                                    </p:set>
                                    <p:animEffect transition="in" filter="wipe(left)">
                                      <p:cBhvr>
                                        <p:cTn id="18" dur="500"/>
                                        <p:tgtEl>
                                          <p:spTgt spid="90115"/>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0117"/>
                                        </p:tgtEl>
                                        <p:attrNameLst>
                                          <p:attrName>style.visibility</p:attrName>
                                        </p:attrNameLst>
                                      </p:cBhvr>
                                      <p:to>
                                        <p:strVal val="visible"/>
                                      </p:to>
                                    </p:set>
                                    <p:animEffect transition="in" filter="wipe(left)">
                                      <p:cBhvr>
                                        <p:cTn id="22" dur="500"/>
                                        <p:tgtEl>
                                          <p:spTgt spid="90117"/>
                                        </p:tgtEl>
                                      </p:cBhvr>
                                    </p:animEffect>
                                  </p:childTnLst>
                                </p:cTn>
                              </p:par>
                              <p:par>
                                <p:cTn id="23" presetID="22" presetClass="entr" presetSubtype="8" fill="hold" nodeType="withEffect">
                                  <p:stCondLst>
                                    <p:cond delay="0"/>
                                  </p:stCondLst>
                                  <p:childTnLst>
                                    <p:set>
                                      <p:cBhvr>
                                        <p:cTn id="24" dur="1" fill="hold">
                                          <p:stCondLst>
                                            <p:cond delay="0"/>
                                          </p:stCondLst>
                                        </p:cTn>
                                        <p:tgtEl>
                                          <p:spTgt spid="90118"/>
                                        </p:tgtEl>
                                        <p:attrNameLst>
                                          <p:attrName>style.visibility</p:attrName>
                                        </p:attrNameLst>
                                      </p:cBhvr>
                                      <p:to>
                                        <p:strVal val="visible"/>
                                      </p:to>
                                    </p:set>
                                    <p:animEffect transition="in" filter="wipe(left)">
                                      <p:cBhvr>
                                        <p:cTn id="25"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p:bldP spid="901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矩形 4"/>
          <p:cNvSpPr>
            <a:spLocks noChangeArrowheads="1"/>
          </p:cNvSpPr>
          <p:nvPr/>
        </p:nvSpPr>
        <p:spPr bwMode="auto">
          <a:xfrm>
            <a:off x="3184525" y="1604963"/>
            <a:ext cx="1652588" cy="2227262"/>
          </a:xfrm>
          <a:custGeom>
            <a:avLst/>
            <a:gdLst>
              <a:gd name="T0" fmla="*/ 0 w 2071340"/>
              <a:gd name="T1" fmla="*/ 0 h 2828404"/>
              <a:gd name="T2" fmla="*/ 0 60000 65536"/>
              <a:gd name="T3" fmla="*/ 0 w 2071340"/>
              <a:gd name="T4" fmla="*/ 0 h 2828404"/>
              <a:gd name="T5" fmla="*/ 2071340 w 2071340"/>
              <a:gd name="T6" fmla="*/ 2828404 h 2828404"/>
            </a:gdLst>
            <a:ahLst/>
            <a:cxnLst>
              <a:cxn ang="T2">
                <a:pos x="T0" y="T1"/>
              </a:cxn>
            </a:cxnLst>
            <a:rect l="T3" t="T4" r="T5" b="T6"/>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tx2"/>
          </a:solidFill>
          <a:ln w="3175">
            <a:solidFill>
              <a:srgbClr val="EAEAEA"/>
            </a:solidFill>
            <a:bevel/>
          </a:ln>
        </p:spPr>
        <p:txBody>
          <a:bodyPr lIns="357210" tIns="36293" rIns="357210" bIns="36293" anchor="ctr"/>
          <a:lstStyle/>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400" b="0">
              <a:ea typeface="造字工房悦黑体验版常规体" pitchFamily="50" charset="-122"/>
            </a:endParaRPr>
          </a:p>
        </p:txBody>
      </p:sp>
      <p:sp>
        <p:nvSpPr>
          <p:cNvPr id="97284" name="矩形 5"/>
          <p:cNvSpPr>
            <a:spLocks noChangeArrowheads="1"/>
          </p:cNvSpPr>
          <p:nvPr/>
        </p:nvSpPr>
        <p:spPr bwMode="auto">
          <a:xfrm>
            <a:off x="4938713" y="1604963"/>
            <a:ext cx="1639887" cy="2227262"/>
          </a:xfrm>
          <a:custGeom>
            <a:avLst/>
            <a:gdLst>
              <a:gd name="T0" fmla="*/ 0 w 2055564"/>
              <a:gd name="T1" fmla="*/ 0 h 2828404"/>
              <a:gd name="T2" fmla="*/ 0 60000 65536"/>
              <a:gd name="T3" fmla="*/ 0 w 2055564"/>
              <a:gd name="T4" fmla="*/ 0 h 2828404"/>
              <a:gd name="T5" fmla="*/ 2055564 w 2055564"/>
              <a:gd name="T6" fmla="*/ 2828404 h 2828404"/>
            </a:gdLst>
            <a:ahLst/>
            <a:cxnLst>
              <a:cxn ang="T2">
                <a:pos x="T0" y="T1"/>
              </a:cxn>
            </a:cxnLst>
            <a:rect l="T3" t="T4" r="T5" b="T6"/>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chemeClr val="bg2"/>
          </a:solidFill>
          <a:ln w="3175">
            <a:solidFill>
              <a:srgbClr val="EAEAEA"/>
            </a:solidFill>
            <a:bevel/>
          </a:ln>
        </p:spPr>
        <p:txBody>
          <a:bodyPr lIns="357210" tIns="36293" rIns="357210" bIns="36293" anchor="ctr"/>
          <a:lstStyle/>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a:p>
            <a:pPr algn="ctr" defTabSz="725170">
              <a:lnSpc>
                <a:spcPct val="150000"/>
              </a:lnSpc>
              <a:buFont typeface="Arial" panose="020B0604020202020204" pitchFamily="34" charset="0"/>
              <a:buNone/>
            </a:pPr>
            <a:r>
              <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rPr>
              <a:t>添加文本</a:t>
            </a:r>
            <a:endParaRPr lang="zh-CN" altLang="en-US" sz="1000" b="0">
              <a:solidFill>
                <a:schemeClr val="bg1"/>
              </a:solidFill>
              <a:latin typeface="微软雅黑" panose="020B0503020204020204" pitchFamily="34" charset="-122"/>
              <a:ea typeface="造字工房悦黑体验版常规体" pitchFamily="50" charset="-122"/>
              <a:sym typeface="微软雅黑" panose="020B0503020204020204" pitchFamily="34" charset="-122"/>
            </a:endParaRPr>
          </a:p>
        </p:txBody>
      </p:sp>
      <p:sp>
        <p:nvSpPr>
          <p:cNvPr id="97285" name="矩形 6"/>
          <p:cNvSpPr>
            <a:spLocks noChangeArrowheads="1"/>
          </p:cNvSpPr>
          <p:nvPr/>
        </p:nvSpPr>
        <p:spPr bwMode="auto">
          <a:xfrm>
            <a:off x="6678613" y="1604963"/>
            <a:ext cx="1566862" cy="2227262"/>
          </a:xfrm>
          <a:custGeom>
            <a:avLst/>
            <a:gdLst>
              <a:gd name="T0" fmla="*/ 0 w 1963712"/>
              <a:gd name="T1" fmla="*/ 0 h 2828404"/>
              <a:gd name="T2" fmla="*/ 0 60000 65536"/>
              <a:gd name="T3" fmla="*/ 0 w 1963712"/>
              <a:gd name="T4" fmla="*/ 0 h 2828404"/>
              <a:gd name="T5" fmla="*/ 1963712 w 1963712"/>
              <a:gd name="T6" fmla="*/ 2828404 h 2828404"/>
            </a:gdLst>
            <a:ahLst/>
            <a:cxnLst>
              <a:cxn ang="T2">
                <a:pos x="T0" y="T1"/>
              </a:cxn>
            </a:cxnLst>
            <a:rect l="T3" t="T4" r="T5" b="T6"/>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chemeClr val="tx2"/>
          </a:solidFill>
          <a:ln w="3175">
            <a:solidFill>
              <a:srgbClr val="EAEAEA"/>
            </a:solidFill>
            <a:bevel/>
          </a:ln>
        </p:spPr>
        <p:txBody>
          <a:bodyPr lIns="428652" tIns="36293" rIns="142884" bIns="36293" anchor="ctr"/>
          <a:lstStyle/>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a:p>
            <a:pPr algn="ctr" defTabSz="725170">
              <a:lnSpc>
                <a:spcPct val="110000"/>
              </a:lnSpc>
              <a:buFont typeface="Arial" panose="020B0604020202020204" pitchFamily="34" charset="0"/>
              <a:buNone/>
            </a:pPr>
            <a:r>
              <a:rPr lang="zh-CN" altLang="en-US" sz="1000" b="0">
                <a:solidFill>
                  <a:schemeClr val="bg1"/>
                </a:solidFill>
                <a:latin typeface="微软雅黑" panose="020B0503020204020204" pitchFamily="34" charset="-122"/>
                <a:sym typeface="微软雅黑" panose="020B0503020204020204" pitchFamily="34" charset="-122"/>
              </a:rPr>
              <a:t>添加内容</a:t>
            </a:r>
            <a:endParaRPr lang="zh-CN" altLang="en-US" sz="1000" b="0">
              <a:solidFill>
                <a:schemeClr val="bg1"/>
              </a:solidFill>
              <a:latin typeface="微软雅黑" panose="020B0503020204020204" pitchFamily="34" charset="-122"/>
              <a:sym typeface="微软雅黑" panose="020B0503020204020204" pitchFamily="34" charset="-122"/>
            </a:endParaRPr>
          </a:p>
        </p:txBody>
      </p:sp>
      <p:sp>
        <p:nvSpPr>
          <p:cNvPr id="97286" name="椭圆 7"/>
          <p:cNvSpPr>
            <a:spLocks noChangeArrowheads="1"/>
          </p:cNvSpPr>
          <p:nvPr/>
        </p:nvSpPr>
        <p:spPr bwMode="auto">
          <a:xfrm>
            <a:off x="2813050" y="2401888"/>
            <a:ext cx="642938" cy="633412"/>
          </a:xfrm>
          <a:prstGeom prst="ellipse">
            <a:avLst/>
          </a:prstGeom>
          <a:solidFill>
            <a:srgbClr val="008E00"/>
          </a:solidFill>
          <a:ln w="25400">
            <a:noFill/>
            <a:bevel/>
          </a:ln>
        </p:spPr>
        <p:txBody>
          <a:bodyPr lIns="0" tIns="0" rIns="0" bIns="0" anchor="ctr"/>
          <a:lstStyle/>
          <a:p>
            <a:pPr algn="ctr" defTabSz="725170">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7" name="椭圆 8"/>
          <p:cNvSpPr>
            <a:spLocks noChangeArrowheads="1"/>
          </p:cNvSpPr>
          <p:nvPr/>
        </p:nvSpPr>
        <p:spPr bwMode="auto">
          <a:xfrm>
            <a:off x="4565650" y="2401888"/>
            <a:ext cx="644525" cy="633412"/>
          </a:xfrm>
          <a:prstGeom prst="ellipse">
            <a:avLst/>
          </a:prstGeom>
          <a:solidFill>
            <a:srgbClr val="008E00"/>
          </a:solidFill>
          <a:ln w="25400">
            <a:noFill/>
            <a:bevel/>
          </a:ln>
        </p:spPr>
        <p:txBody>
          <a:bodyPr lIns="0" tIns="0" rIns="0" bIns="0" anchor="ctr"/>
          <a:lstStyle/>
          <a:p>
            <a:pPr algn="ctr" defTabSz="725170">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8" name="椭圆 9"/>
          <p:cNvSpPr>
            <a:spLocks noChangeArrowheads="1"/>
          </p:cNvSpPr>
          <p:nvPr/>
        </p:nvSpPr>
        <p:spPr bwMode="auto">
          <a:xfrm>
            <a:off x="6307138" y="2401888"/>
            <a:ext cx="642937" cy="633412"/>
          </a:xfrm>
          <a:prstGeom prst="ellipse">
            <a:avLst/>
          </a:prstGeom>
          <a:solidFill>
            <a:srgbClr val="008E00"/>
          </a:solidFill>
          <a:ln w="25400">
            <a:noFill/>
            <a:bevel/>
          </a:ln>
        </p:spPr>
        <p:txBody>
          <a:bodyPr lIns="0" tIns="0" rIns="0" bIns="0" anchor="ctr"/>
          <a:lstStyle/>
          <a:p>
            <a:pPr algn="ctr" defTabSz="725170">
              <a:lnSpc>
                <a:spcPct val="120000"/>
              </a:lnSpc>
              <a:buFont typeface="Arial" panose="020B0604020202020204" pitchFamily="34" charset="0"/>
              <a:buNone/>
            </a:pPr>
            <a:r>
              <a:rPr lang="zh-CN" altLang="en-US" sz="1400">
                <a:solidFill>
                  <a:srgbClr val="FFFFFF"/>
                </a:solidFill>
                <a:latin typeface="微软雅黑" panose="020B0503020204020204" pitchFamily="34" charset="-122"/>
                <a:sym typeface="微软雅黑" panose="020B0503020204020204" pitchFamily="34" charset="-122"/>
              </a:rPr>
              <a:t>文本</a:t>
            </a:r>
            <a:endParaRPr lang="zh-CN" altLang="en-US" sz="1400" b="0"/>
          </a:p>
        </p:txBody>
      </p:sp>
      <p:sp>
        <p:nvSpPr>
          <p:cNvPr id="97289" name="矩形 3"/>
          <p:cNvSpPr>
            <a:spLocks noChangeArrowheads="1"/>
          </p:cNvSpPr>
          <p:nvPr/>
        </p:nvSpPr>
        <p:spPr bwMode="auto">
          <a:xfrm>
            <a:off x="1555750" y="1604963"/>
            <a:ext cx="1528763" cy="2227262"/>
          </a:xfrm>
          <a:custGeom>
            <a:avLst/>
            <a:gdLst>
              <a:gd name="T0" fmla="*/ 0 w 1915864"/>
              <a:gd name="T1" fmla="*/ 0 h 2828404"/>
              <a:gd name="T2" fmla="*/ 0 60000 65536"/>
              <a:gd name="T3" fmla="*/ 0 w 1915864"/>
              <a:gd name="T4" fmla="*/ 0 h 2828404"/>
              <a:gd name="T5" fmla="*/ 1915864 w 1915864"/>
              <a:gd name="T6" fmla="*/ 2828404 h 2828404"/>
            </a:gdLst>
            <a:ahLst/>
            <a:cxnLst>
              <a:cxn ang="T2">
                <a:pos x="T0" y="T1"/>
              </a:cxn>
            </a:cxnLst>
            <a:rect l="T3" t="T4" r="T5" b="T6"/>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chemeClr val="bg2"/>
          </a:solidFill>
          <a:ln w="3175">
            <a:noFill/>
            <a:bevel/>
          </a:ln>
        </p:spPr>
        <p:txBody>
          <a:bodyPr lIns="142884" tIns="36293" rIns="357210" bIns="36293" anchor="ctr"/>
          <a:lstStyle/>
          <a:p>
            <a:pPr algn="ctr" defTabSz="725170">
              <a:lnSpc>
                <a:spcPct val="110000"/>
              </a:lnSpc>
            </a:pP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solidFill>
                <a:schemeClr val="bg1"/>
              </a:solidFill>
              <a:sym typeface="微软雅黑" panose="020B0503020204020204" pitchFamily="34" charset="-122"/>
            </a:endParaRPr>
          </a:p>
          <a:p>
            <a:pPr algn="ctr" defTabSz="725170">
              <a:lnSpc>
                <a:spcPct val="110000"/>
              </a:lnSpc>
            </a:pPr>
            <a:r>
              <a:rPr lang="zh-CN" altLang="en-US" sz="1000" b="0">
                <a:solidFill>
                  <a:schemeClr val="bg1"/>
                </a:solidFill>
                <a:sym typeface="微软雅黑" panose="020B0503020204020204" pitchFamily="34" charset="-122"/>
              </a:rPr>
              <a:t>添加文本</a:t>
            </a:r>
            <a:endParaRPr lang="zh-CN" altLang="en-US" sz="1000" b="0"/>
          </a:p>
          <a:p>
            <a:pPr algn="ctr" defTabSz="725170">
              <a:lnSpc>
                <a:spcPct val="110000"/>
              </a:lnSpc>
              <a:buFont typeface="Arial" panose="020B0604020202020204" pitchFamily="34" charset="0"/>
              <a:buNone/>
            </a:pPr>
            <a:endParaRPr lang="zh-CN" altLang="en-US" sz="1000" b="0">
              <a:solidFill>
                <a:schemeClr val="bg1"/>
              </a:solidFill>
              <a:sym typeface="微软雅黑" panose="020B0503020204020204" pitchFamily="34" charset="-122"/>
            </a:endParaRPr>
          </a:p>
        </p:txBody>
      </p:sp>
      <p:sp>
        <p:nvSpPr>
          <p:cNvPr id="97294" name="矩形 15"/>
          <p:cNvSpPr>
            <a:spLocks noChangeArrowheads="1"/>
          </p:cNvSpPr>
          <p:nvPr/>
        </p:nvSpPr>
        <p:spPr bwMode="auto">
          <a:xfrm>
            <a:off x="1555750" y="4156075"/>
            <a:ext cx="6689725" cy="849313"/>
          </a:xfrm>
          <a:prstGeom prst="rect">
            <a:avLst/>
          </a:prstGeom>
          <a:solidFill>
            <a:schemeClr val="tx2"/>
          </a:solidFill>
          <a:ln w="25400">
            <a:noFill/>
            <a:bevel/>
          </a:ln>
        </p:spPr>
        <p:txBody>
          <a:bodyPr lIns="72585" tIns="36293" rIns="72585" bIns="36293" anchor="ctr"/>
          <a:lstStyle/>
          <a:p>
            <a:pPr algn="ctr" defTabSz="725170">
              <a:buFont typeface="Arial" panose="020B0604020202020204" pitchFamily="34" charset="0"/>
              <a:buNone/>
            </a:pPr>
            <a:endParaRPr lang="zh-CN" altLang="en-US" sz="1400" b="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7295" name="文本框 16"/>
          <p:cNvSpPr>
            <a:spLocks noChangeArrowheads="1"/>
          </p:cNvSpPr>
          <p:nvPr/>
        </p:nvSpPr>
        <p:spPr bwMode="auto">
          <a:xfrm>
            <a:off x="1555750" y="4286250"/>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6" name="文本框 18"/>
          <p:cNvSpPr>
            <a:spLocks noChangeArrowheads="1"/>
          </p:cNvSpPr>
          <p:nvPr/>
        </p:nvSpPr>
        <p:spPr bwMode="auto">
          <a:xfrm>
            <a:off x="3216275" y="4286250"/>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7" name="文本框 19"/>
          <p:cNvSpPr>
            <a:spLocks noChangeArrowheads="1"/>
          </p:cNvSpPr>
          <p:nvPr/>
        </p:nvSpPr>
        <p:spPr bwMode="auto">
          <a:xfrm>
            <a:off x="4957763" y="4286250"/>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8" name="文本框 20"/>
          <p:cNvSpPr>
            <a:spLocks noChangeArrowheads="1"/>
          </p:cNvSpPr>
          <p:nvPr/>
        </p:nvSpPr>
        <p:spPr bwMode="auto">
          <a:xfrm>
            <a:off x="6600825" y="4284663"/>
            <a:ext cx="1716088" cy="271462"/>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299" name="文本框 21"/>
          <p:cNvSpPr>
            <a:spLocks noChangeArrowheads="1"/>
          </p:cNvSpPr>
          <p:nvPr/>
        </p:nvSpPr>
        <p:spPr bwMode="auto">
          <a:xfrm>
            <a:off x="1555750" y="4625975"/>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0" name="文本框 22"/>
          <p:cNvSpPr>
            <a:spLocks noChangeArrowheads="1"/>
          </p:cNvSpPr>
          <p:nvPr/>
        </p:nvSpPr>
        <p:spPr bwMode="auto">
          <a:xfrm>
            <a:off x="3216275" y="4625975"/>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1" name="文本框 23"/>
          <p:cNvSpPr>
            <a:spLocks noChangeArrowheads="1"/>
          </p:cNvSpPr>
          <p:nvPr/>
        </p:nvSpPr>
        <p:spPr bwMode="auto">
          <a:xfrm>
            <a:off x="4957763" y="4625975"/>
            <a:ext cx="2698750"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
        <p:nvSpPr>
          <p:cNvPr id="97302" name="文本框 24"/>
          <p:cNvSpPr>
            <a:spLocks noChangeArrowheads="1"/>
          </p:cNvSpPr>
          <p:nvPr/>
        </p:nvSpPr>
        <p:spPr bwMode="auto">
          <a:xfrm>
            <a:off x="6589713" y="4645025"/>
            <a:ext cx="1655762" cy="271463"/>
          </a:xfrm>
          <a:prstGeom prst="rect">
            <a:avLst/>
          </a:prstGeom>
          <a:noFill/>
          <a:ln w="9525">
            <a:noFill/>
            <a:miter lim="800000"/>
          </a:ln>
        </p:spPr>
        <p:txBody>
          <a:bodyPr lIns="72585" tIns="36293" rIns="72585" bIns="36293">
            <a:spAutoFit/>
          </a:bodyPr>
          <a:lstStyle/>
          <a:p>
            <a:pPr defTabSz="725170">
              <a:buFont typeface="Arial" panose="020B0604020202020204" pitchFamily="34" charset="0"/>
              <a:buNone/>
            </a:pPr>
            <a:r>
              <a:rPr lang="zh-CN" altLang="en-US" sz="1300" b="0">
                <a:solidFill>
                  <a:schemeClr val="bg1"/>
                </a:solidFill>
                <a:latin typeface="微软雅黑" panose="020B0503020204020204" pitchFamily="34" charset="-122"/>
                <a:sym typeface="造字工房悦黑体验版常规体" pitchFamily="50" charset="-122"/>
              </a:rPr>
              <a:t>请输入您需要的文字</a:t>
            </a:r>
            <a:endParaRPr lang="zh-CN" altLang="en-US" sz="1300" b="0">
              <a:solidFill>
                <a:schemeClr val="bg1"/>
              </a:solidFill>
              <a:latin typeface="微软雅黑" panose="020B0503020204020204" pitchFamily="34" charset="-122"/>
              <a:sym typeface="造字工房悦黑体验版常规体" pitchFamily="50" charset="-122"/>
            </a:endParaRP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7289"/>
                                        </p:tgtEl>
                                        <p:attrNameLst>
                                          <p:attrName>style.visibility</p:attrName>
                                        </p:attrNameLst>
                                      </p:cBhvr>
                                      <p:to>
                                        <p:strVal val="visible"/>
                                      </p:to>
                                    </p:set>
                                    <p:animEffect transition="in" filter="slide(fromBottom)">
                                      <p:cBhvr>
                                        <p:cTn id="7" dur="500"/>
                                        <p:tgtEl>
                                          <p:spTgt spid="97289"/>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97283"/>
                                        </p:tgtEl>
                                        <p:attrNameLst>
                                          <p:attrName>style.visibility</p:attrName>
                                        </p:attrNameLst>
                                      </p:cBhvr>
                                      <p:to>
                                        <p:strVal val="visible"/>
                                      </p:to>
                                    </p:set>
                                    <p:animEffect transition="in" filter="slide(fromBottom)">
                                      <p:cBhvr>
                                        <p:cTn id="10" dur="500"/>
                                        <p:tgtEl>
                                          <p:spTgt spid="97283"/>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97284"/>
                                        </p:tgtEl>
                                        <p:attrNameLst>
                                          <p:attrName>style.visibility</p:attrName>
                                        </p:attrNameLst>
                                      </p:cBhvr>
                                      <p:to>
                                        <p:strVal val="visible"/>
                                      </p:to>
                                    </p:set>
                                    <p:animEffect transition="in" filter="slide(fromBottom)">
                                      <p:cBhvr>
                                        <p:cTn id="13" dur="500"/>
                                        <p:tgtEl>
                                          <p:spTgt spid="97284"/>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7285"/>
                                        </p:tgtEl>
                                        <p:attrNameLst>
                                          <p:attrName>style.visibility</p:attrName>
                                        </p:attrNameLst>
                                      </p:cBhvr>
                                      <p:to>
                                        <p:strVal val="visible"/>
                                      </p:to>
                                    </p:set>
                                    <p:animEffect transition="in" filter="slide(fromBottom)">
                                      <p:cBhvr>
                                        <p:cTn id="16" dur="500"/>
                                        <p:tgtEl>
                                          <p:spTgt spid="97285"/>
                                        </p:tgtEl>
                                      </p:cBhvr>
                                    </p:animEffect>
                                  </p:childTnLst>
                                </p:cTn>
                              </p:par>
                            </p:childTnLst>
                          </p:cTn>
                        </p:par>
                        <p:par>
                          <p:cTn id="17" fill="hold">
                            <p:stCondLst>
                              <p:cond delay="500"/>
                            </p:stCondLst>
                            <p:childTnLst>
                              <p:par>
                                <p:cTn id="18" presetID="23" presetClass="entr" presetSubtype="16" fill="hold" grpId="0" nodeType="afterEffect">
                                  <p:stCondLst>
                                    <p:cond delay="0"/>
                                  </p:stCondLst>
                                  <p:childTnLst>
                                    <p:set>
                                      <p:cBhvr>
                                        <p:cTn id="19" dur="1" fill="hold">
                                          <p:stCondLst>
                                            <p:cond delay="0"/>
                                          </p:stCondLst>
                                        </p:cTn>
                                        <p:tgtEl>
                                          <p:spTgt spid="97286"/>
                                        </p:tgtEl>
                                        <p:attrNameLst>
                                          <p:attrName>style.visibility</p:attrName>
                                        </p:attrNameLst>
                                      </p:cBhvr>
                                      <p:to>
                                        <p:strVal val="visible"/>
                                      </p:to>
                                    </p:set>
                                    <p:anim calcmode="lin" valueType="num">
                                      <p:cBhvr>
                                        <p:cTn id="20" dur="500" fill="hold"/>
                                        <p:tgtEl>
                                          <p:spTgt spid="97286"/>
                                        </p:tgtEl>
                                        <p:attrNameLst>
                                          <p:attrName>ppt_w</p:attrName>
                                        </p:attrNameLst>
                                      </p:cBhvr>
                                      <p:tavLst>
                                        <p:tav tm="0">
                                          <p:val>
                                            <p:fltVal val="0"/>
                                          </p:val>
                                        </p:tav>
                                        <p:tav tm="100000">
                                          <p:val>
                                            <p:strVal val="#ppt_w"/>
                                          </p:val>
                                        </p:tav>
                                      </p:tavLst>
                                    </p:anim>
                                    <p:anim calcmode="lin" valueType="num">
                                      <p:cBhvr>
                                        <p:cTn id="21" dur="500" fill="hold"/>
                                        <p:tgtEl>
                                          <p:spTgt spid="97286"/>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97287"/>
                                        </p:tgtEl>
                                        <p:attrNameLst>
                                          <p:attrName>style.visibility</p:attrName>
                                        </p:attrNameLst>
                                      </p:cBhvr>
                                      <p:to>
                                        <p:strVal val="visible"/>
                                      </p:to>
                                    </p:set>
                                    <p:anim calcmode="lin" valueType="num">
                                      <p:cBhvr>
                                        <p:cTn id="24" dur="500" fill="hold"/>
                                        <p:tgtEl>
                                          <p:spTgt spid="97287"/>
                                        </p:tgtEl>
                                        <p:attrNameLst>
                                          <p:attrName>ppt_w</p:attrName>
                                        </p:attrNameLst>
                                      </p:cBhvr>
                                      <p:tavLst>
                                        <p:tav tm="0">
                                          <p:val>
                                            <p:fltVal val="0"/>
                                          </p:val>
                                        </p:tav>
                                        <p:tav tm="100000">
                                          <p:val>
                                            <p:strVal val="#ppt_w"/>
                                          </p:val>
                                        </p:tav>
                                      </p:tavLst>
                                    </p:anim>
                                    <p:anim calcmode="lin" valueType="num">
                                      <p:cBhvr>
                                        <p:cTn id="25" dur="500" fill="hold"/>
                                        <p:tgtEl>
                                          <p:spTgt spid="97287"/>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97288"/>
                                        </p:tgtEl>
                                        <p:attrNameLst>
                                          <p:attrName>style.visibility</p:attrName>
                                        </p:attrNameLst>
                                      </p:cBhvr>
                                      <p:to>
                                        <p:strVal val="visible"/>
                                      </p:to>
                                    </p:set>
                                    <p:anim calcmode="lin" valueType="num">
                                      <p:cBhvr>
                                        <p:cTn id="28" dur="500" fill="hold"/>
                                        <p:tgtEl>
                                          <p:spTgt spid="97288"/>
                                        </p:tgtEl>
                                        <p:attrNameLst>
                                          <p:attrName>ppt_w</p:attrName>
                                        </p:attrNameLst>
                                      </p:cBhvr>
                                      <p:tavLst>
                                        <p:tav tm="0">
                                          <p:val>
                                            <p:fltVal val="0"/>
                                          </p:val>
                                        </p:tav>
                                        <p:tav tm="100000">
                                          <p:val>
                                            <p:strVal val="#ppt_w"/>
                                          </p:val>
                                        </p:tav>
                                      </p:tavLst>
                                    </p:anim>
                                    <p:anim calcmode="lin" valueType="num">
                                      <p:cBhvr>
                                        <p:cTn id="29" dur="500" fill="hold"/>
                                        <p:tgtEl>
                                          <p:spTgt spid="97288"/>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97294"/>
                                        </p:tgtEl>
                                        <p:attrNameLst>
                                          <p:attrName>style.visibility</p:attrName>
                                        </p:attrNameLst>
                                      </p:cBhvr>
                                      <p:to>
                                        <p:strVal val="visible"/>
                                      </p:to>
                                    </p:set>
                                    <p:animEffect transition="in" filter="dissolve">
                                      <p:cBhvr>
                                        <p:cTn id="33" dur="500"/>
                                        <p:tgtEl>
                                          <p:spTgt spid="97294"/>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97295"/>
                                        </p:tgtEl>
                                        <p:attrNameLst>
                                          <p:attrName>style.visibility</p:attrName>
                                        </p:attrNameLst>
                                      </p:cBhvr>
                                      <p:to>
                                        <p:strVal val="visible"/>
                                      </p:to>
                                    </p:set>
                                    <p:anim calcmode="lin" valueType="num">
                                      <p:cBhvr>
                                        <p:cTn id="37" dur="500" fill="hold"/>
                                        <p:tgtEl>
                                          <p:spTgt spid="9729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97295"/>
                                        </p:tgtEl>
                                        <p:attrNameLst>
                                          <p:attrName>ppt_y</p:attrName>
                                        </p:attrNameLst>
                                      </p:cBhvr>
                                      <p:tavLst>
                                        <p:tav tm="0">
                                          <p:val>
                                            <p:strVal val="#ppt_y"/>
                                          </p:val>
                                        </p:tav>
                                        <p:tav tm="100000">
                                          <p:val>
                                            <p:strVal val="#ppt_y"/>
                                          </p:val>
                                        </p:tav>
                                      </p:tavLst>
                                    </p:anim>
                                    <p:anim calcmode="lin" valueType="num">
                                      <p:cBhvr>
                                        <p:cTn id="39" dur="500" fill="hold"/>
                                        <p:tgtEl>
                                          <p:spTgt spid="9729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9729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9729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97299"/>
                                        </p:tgtEl>
                                        <p:attrNameLst>
                                          <p:attrName>style.visibility</p:attrName>
                                        </p:attrNameLst>
                                      </p:cBhvr>
                                      <p:to>
                                        <p:strVal val="visible"/>
                                      </p:to>
                                    </p:set>
                                    <p:anim calcmode="lin" valueType="num">
                                      <p:cBhvr>
                                        <p:cTn id="44" dur="500" fill="hold"/>
                                        <p:tgtEl>
                                          <p:spTgt spid="97299"/>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97299"/>
                                        </p:tgtEl>
                                        <p:attrNameLst>
                                          <p:attrName>ppt_y</p:attrName>
                                        </p:attrNameLst>
                                      </p:cBhvr>
                                      <p:tavLst>
                                        <p:tav tm="0">
                                          <p:val>
                                            <p:strVal val="#ppt_y"/>
                                          </p:val>
                                        </p:tav>
                                        <p:tav tm="100000">
                                          <p:val>
                                            <p:strVal val="#ppt_y"/>
                                          </p:val>
                                        </p:tav>
                                      </p:tavLst>
                                    </p:anim>
                                    <p:anim calcmode="lin" valueType="num">
                                      <p:cBhvr>
                                        <p:cTn id="46" dur="500" fill="hold"/>
                                        <p:tgtEl>
                                          <p:spTgt spid="97299"/>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9729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97299"/>
                                        </p:tgtEl>
                                      </p:cBhvr>
                                    </p:animEffect>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7296"/>
                                        </p:tgtEl>
                                        <p:attrNameLst>
                                          <p:attrName>style.visibility</p:attrName>
                                        </p:attrNameLst>
                                      </p:cBhvr>
                                      <p:to>
                                        <p:strVal val="visible"/>
                                      </p:to>
                                    </p:set>
                                    <p:anim calcmode="lin" valueType="num">
                                      <p:cBhvr>
                                        <p:cTn id="51" dur="500" fill="hold"/>
                                        <p:tgtEl>
                                          <p:spTgt spid="9729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7296"/>
                                        </p:tgtEl>
                                        <p:attrNameLst>
                                          <p:attrName>ppt_y</p:attrName>
                                        </p:attrNameLst>
                                      </p:cBhvr>
                                      <p:tavLst>
                                        <p:tav tm="0">
                                          <p:val>
                                            <p:strVal val="#ppt_y"/>
                                          </p:val>
                                        </p:tav>
                                        <p:tav tm="100000">
                                          <p:val>
                                            <p:strVal val="#ppt_y"/>
                                          </p:val>
                                        </p:tav>
                                      </p:tavLst>
                                    </p:anim>
                                    <p:anim calcmode="lin" valueType="num">
                                      <p:cBhvr>
                                        <p:cTn id="53" dur="500" fill="hold"/>
                                        <p:tgtEl>
                                          <p:spTgt spid="9729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729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97296"/>
                                        </p:tgtEl>
                                      </p:cBhvr>
                                    </p:animEffect>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97300"/>
                                        </p:tgtEl>
                                        <p:attrNameLst>
                                          <p:attrName>style.visibility</p:attrName>
                                        </p:attrNameLst>
                                      </p:cBhvr>
                                      <p:to>
                                        <p:strVal val="visible"/>
                                      </p:to>
                                    </p:set>
                                    <p:anim calcmode="lin" valueType="num">
                                      <p:cBhvr>
                                        <p:cTn id="58" dur="500" fill="hold"/>
                                        <p:tgtEl>
                                          <p:spTgt spid="9730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97300"/>
                                        </p:tgtEl>
                                        <p:attrNameLst>
                                          <p:attrName>ppt_y</p:attrName>
                                        </p:attrNameLst>
                                      </p:cBhvr>
                                      <p:tavLst>
                                        <p:tav tm="0">
                                          <p:val>
                                            <p:strVal val="#ppt_y"/>
                                          </p:val>
                                        </p:tav>
                                        <p:tav tm="100000">
                                          <p:val>
                                            <p:strVal val="#ppt_y"/>
                                          </p:val>
                                        </p:tav>
                                      </p:tavLst>
                                    </p:anim>
                                    <p:anim calcmode="lin" valueType="num">
                                      <p:cBhvr>
                                        <p:cTn id="60" dur="500" fill="hold"/>
                                        <p:tgtEl>
                                          <p:spTgt spid="9730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9730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97300"/>
                                        </p:tgtEl>
                                      </p:cBhvr>
                                    </p:animEffect>
                                  </p:childTnLst>
                                </p:cTn>
                              </p:par>
                              <p:par>
                                <p:cTn id="63" presetID="41" presetClass="entr" presetSubtype="0" fill="hold" grpId="0" nodeType="withEffect">
                                  <p:stCondLst>
                                    <p:cond delay="0"/>
                                  </p:stCondLst>
                                  <p:iterate type="lt">
                                    <p:tmPct val="10000"/>
                                  </p:iterate>
                                  <p:childTnLst>
                                    <p:set>
                                      <p:cBhvr>
                                        <p:cTn id="64" dur="1" fill="hold">
                                          <p:stCondLst>
                                            <p:cond delay="0"/>
                                          </p:stCondLst>
                                        </p:cTn>
                                        <p:tgtEl>
                                          <p:spTgt spid="97297"/>
                                        </p:tgtEl>
                                        <p:attrNameLst>
                                          <p:attrName>style.visibility</p:attrName>
                                        </p:attrNameLst>
                                      </p:cBhvr>
                                      <p:to>
                                        <p:strVal val="visible"/>
                                      </p:to>
                                    </p:set>
                                    <p:anim calcmode="lin" valueType="num">
                                      <p:cBhvr>
                                        <p:cTn id="65" dur="500" fill="hold"/>
                                        <p:tgtEl>
                                          <p:spTgt spid="97297"/>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7297"/>
                                        </p:tgtEl>
                                        <p:attrNameLst>
                                          <p:attrName>ppt_y</p:attrName>
                                        </p:attrNameLst>
                                      </p:cBhvr>
                                      <p:tavLst>
                                        <p:tav tm="0">
                                          <p:val>
                                            <p:strVal val="#ppt_y"/>
                                          </p:val>
                                        </p:tav>
                                        <p:tav tm="100000">
                                          <p:val>
                                            <p:strVal val="#ppt_y"/>
                                          </p:val>
                                        </p:tav>
                                      </p:tavLst>
                                    </p:anim>
                                    <p:anim calcmode="lin" valueType="num">
                                      <p:cBhvr>
                                        <p:cTn id="67" dur="500" fill="hold"/>
                                        <p:tgtEl>
                                          <p:spTgt spid="97297"/>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7297"/>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7297"/>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97301"/>
                                        </p:tgtEl>
                                        <p:attrNameLst>
                                          <p:attrName>style.visibility</p:attrName>
                                        </p:attrNameLst>
                                      </p:cBhvr>
                                      <p:to>
                                        <p:strVal val="visible"/>
                                      </p:to>
                                    </p:set>
                                    <p:anim calcmode="lin" valueType="num">
                                      <p:cBhvr>
                                        <p:cTn id="72" dur="500" fill="hold"/>
                                        <p:tgtEl>
                                          <p:spTgt spid="9730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97301"/>
                                        </p:tgtEl>
                                        <p:attrNameLst>
                                          <p:attrName>ppt_y</p:attrName>
                                        </p:attrNameLst>
                                      </p:cBhvr>
                                      <p:tavLst>
                                        <p:tav tm="0">
                                          <p:val>
                                            <p:strVal val="#ppt_y"/>
                                          </p:val>
                                        </p:tav>
                                        <p:tav tm="100000">
                                          <p:val>
                                            <p:strVal val="#ppt_y"/>
                                          </p:val>
                                        </p:tav>
                                      </p:tavLst>
                                    </p:anim>
                                    <p:anim calcmode="lin" valueType="num">
                                      <p:cBhvr>
                                        <p:cTn id="74" dur="500" fill="hold"/>
                                        <p:tgtEl>
                                          <p:spTgt spid="9730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9730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97301"/>
                                        </p:tgtEl>
                                      </p:cBhvr>
                                    </p:animEffect>
                                  </p:childTnLst>
                                </p:cTn>
                              </p:par>
                              <p:par>
                                <p:cTn id="77" presetID="41" presetClass="entr" presetSubtype="0" fill="hold" grpId="0" nodeType="withEffect">
                                  <p:stCondLst>
                                    <p:cond delay="0"/>
                                  </p:stCondLst>
                                  <p:iterate type="lt">
                                    <p:tmPct val="10000"/>
                                  </p:iterate>
                                  <p:childTnLst>
                                    <p:set>
                                      <p:cBhvr>
                                        <p:cTn id="78" dur="1" fill="hold">
                                          <p:stCondLst>
                                            <p:cond delay="0"/>
                                          </p:stCondLst>
                                        </p:cTn>
                                        <p:tgtEl>
                                          <p:spTgt spid="97298"/>
                                        </p:tgtEl>
                                        <p:attrNameLst>
                                          <p:attrName>style.visibility</p:attrName>
                                        </p:attrNameLst>
                                      </p:cBhvr>
                                      <p:to>
                                        <p:strVal val="visible"/>
                                      </p:to>
                                    </p:set>
                                    <p:anim calcmode="lin" valueType="num">
                                      <p:cBhvr>
                                        <p:cTn id="79" dur="500" fill="hold"/>
                                        <p:tgtEl>
                                          <p:spTgt spid="97298"/>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97298"/>
                                        </p:tgtEl>
                                        <p:attrNameLst>
                                          <p:attrName>ppt_y</p:attrName>
                                        </p:attrNameLst>
                                      </p:cBhvr>
                                      <p:tavLst>
                                        <p:tav tm="0">
                                          <p:val>
                                            <p:strVal val="#ppt_y"/>
                                          </p:val>
                                        </p:tav>
                                        <p:tav tm="100000">
                                          <p:val>
                                            <p:strVal val="#ppt_y"/>
                                          </p:val>
                                        </p:tav>
                                      </p:tavLst>
                                    </p:anim>
                                    <p:anim calcmode="lin" valueType="num">
                                      <p:cBhvr>
                                        <p:cTn id="81" dur="500" fill="hold"/>
                                        <p:tgtEl>
                                          <p:spTgt spid="97298"/>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9729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97298"/>
                                        </p:tgtEl>
                                      </p:cBhvr>
                                    </p:animEffect>
                                  </p:childTnLst>
                                </p:cTn>
                              </p:par>
                              <p:par>
                                <p:cTn id="84" presetID="41" presetClass="entr" presetSubtype="0" fill="hold" grpId="0" nodeType="withEffect">
                                  <p:stCondLst>
                                    <p:cond delay="0"/>
                                  </p:stCondLst>
                                  <p:iterate type="lt">
                                    <p:tmPct val="10000"/>
                                  </p:iterate>
                                  <p:childTnLst>
                                    <p:set>
                                      <p:cBhvr>
                                        <p:cTn id="85" dur="1" fill="hold">
                                          <p:stCondLst>
                                            <p:cond delay="0"/>
                                          </p:stCondLst>
                                        </p:cTn>
                                        <p:tgtEl>
                                          <p:spTgt spid="97302"/>
                                        </p:tgtEl>
                                        <p:attrNameLst>
                                          <p:attrName>style.visibility</p:attrName>
                                        </p:attrNameLst>
                                      </p:cBhvr>
                                      <p:to>
                                        <p:strVal val="visible"/>
                                      </p:to>
                                    </p:set>
                                    <p:anim calcmode="lin" valueType="num">
                                      <p:cBhvr>
                                        <p:cTn id="86" dur="500" fill="hold"/>
                                        <p:tgtEl>
                                          <p:spTgt spid="9730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7302"/>
                                        </p:tgtEl>
                                        <p:attrNameLst>
                                          <p:attrName>ppt_y</p:attrName>
                                        </p:attrNameLst>
                                      </p:cBhvr>
                                      <p:tavLst>
                                        <p:tav tm="0">
                                          <p:val>
                                            <p:strVal val="#ppt_y"/>
                                          </p:val>
                                        </p:tav>
                                        <p:tav tm="100000">
                                          <p:val>
                                            <p:strVal val="#ppt_y"/>
                                          </p:val>
                                        </p:tav>
                                      </p:tavLst>
                                    </p:anim>
                                    <p:anim calcmode="lin" valueType="num">
                                      <p:cBhvr>
                                        <p:cTn id="88" dur="500" fill="hold"/>
                                        <p:tgtEl>
                                          <p:spTgt spid="9730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730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7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nimBg="1"/>
      <p:bldP spid="97284" grpId="0" animBg="1"/>
      <p:bldP spid="97285" grpId="0" animBg="1"/>
      <p:bldP spid="97286" grpId="0" animBg="1"/>
      <p:bldP spid="97287" grpId="0" animBg="1"/>
      <p:bldP spid="97288" grpId="0" animBg="1"/>
      <p:bldP spid="97289" grpId="0" animBg="1"/>
      <p:bldP spid="97294" grpId="0" animBg="1"/>
      <p:bldP spid="97295" grpId="0"/>
      <p:bldP spid="97296" grpId="0"/>
      <p:bldP spid="97297" grpId="0"/>
      <p:bldP spid="97298" grpId="0"/>
      <p:bldP spid="97299" grpId="0"/>
      <p:bldP spid="97300" grpId="0"/>
      <p:bldP spid="97301" grpId="0"/>
      <p:bldP spid="9730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8" name="Rectangle 4"/>
          <p:cNvSpPr>
            <a:spLocks noChangeArrowheads="1"/>
          </p:cNvSpPr>
          <p:nvPr/>
        </p:nvSpPr>
        <p:spPr bwMode="auto">
          <a:xfrm>
            <a:off x="0" y="0"/>
            <a:ext cx="9721850" cy="5400675"/>
          </a:xfrm>
          <a:prstGeom prst="rect">
            <a:avLst/>
          </a:prstGeom>
          <a:solidFill>
            <a:srgbClr val="F8F8F8"/>
          </a:solidFill>
          <a:ln w="9525">
            <a:noFill/>
            <a:miter lim="800000"/>
          </a:ln>
        </p:spPr>
        <p:txBody>
          <a:bodyPr wrap="none" anchor="ctr"/>
          <a:lstStyle/>
          <a:p>
            <a:endParaRPr lang="zh-CN" altLang="en-US" b="0">
              <a:ea typeface="宋体" panose="02010600030101010101" pitchFamily="2" charset="-122"/>
            </a:endParaRPr>
          </a:p>
        </p:txBody>
      </p:sp>
      <p:pic>
        <p:nvPicPr>
          <p:cNvPr id="93199" name="Picture 15" descr="9"/>
          <p:cNvPicPr>
            <a:picLocks noChangeAspect="1" noChangeArrowheads="1"/>
          </p:cNvPicPr>
          <p:nvPr/>
        </p:nvPicPr>
        <p:blipFill>
          <a:blip r:embed="rId1" cstate="print"/>
          <a:srcRect/>
          <a:stretch>
            <a:fillRect/>
          </a:stretch>
        </p:blipFill>
        <p:spPr bwMode="auto">
          <a:xfrm>
            <a:off x="7938" y="3175"/>
            <a:ext cx="9713912" cy="5397500"/>
          </a:xfrm>
          <a:prstGeom prst="rect">
            <a:avLst/>
          </a:prstGeom>
          <a:noFill/>
        </p:spPr>
      </p:pic>
      <p:sp>
        <p:nvSpPr>
          <p:cNvPr id="11" name="Rectangle 20"/>
          <p:cNvSpPr>
            <a:spLocks noChangeArrowheads="1"/>
          </p:cNvSpPr>
          <p:nvPr/>
        </p:nvSpPr>
        <p:spPr bwMode="auto">
          <a:xfrm>
            <a:off x="0" y="2803524"/>
            <a:ext cx="4068763" cy="576263"/>
          </a:xfrm>
          <a:prstGeom prst="rect">
            <a:avLst/>
          </a:prstGeom>
          <a:solidFill>
            <a:schemeClr val="tx2"/>
          </a:solidFill>
          <a:ln w="9525">
            <a:noFill/>
            <a:miter lim="800000"/>
          </a:ln>
          <a:effectLst/>
        </p:spPr>
        <p:txBody>
          <a:bodyPr wrap="none" anchor="ctr"/>
          <a:lstStyle/>
          <a:p>
            <a:endParaRPr lang="zh-CN" altLang="en-US"/>
          </a:p>
        </p:txBody>
      </p:sp>
      <p:sp>
        <p:nvSpPr>
          <p:cNvPr id="12" name="Text Box 9"/>
          <p:cNvSpPr txBox="1">
            <a:spLocks noChangeArrowheads="1"/>
          </p:cNvSpPr>
          <p:nvPr/>
        </p:nvSpPr>
        <p:spPr bwMode="auto">
          <a:xfrm>
            <a:off x="755650" y="2733739"/>
            <a:ext cx="3169171" cy="707886"/>
          </a:xfrm>
          <a:prstGeom prst="rect">
            <a:avLst/>
          </a:prstGeom>
          <a:noFill/>
          <a:ln w="9525">
            <a:noFill/>
            <a:miter lim="800000"/>
          </a:ln>
        </p:spPr>
        <p:txBody>
          <a:bodyPr wrap="square">
            <a:spAutoFit/>
          </a:bodyPr>
          <a:lstStyle/>
          <a:p>
            <a:pPr algn="dist" defTabSz="914400">
              <a:spcBef>
                <a:spcPct val="50000"/>
              </a:spcBef>
            </a:pPr>
            <a:r>
              <a:rPr lang="zh-CN" altLang="en-US" sz="4000" b="0" dirty="0" smtClean="0">
                <a:solidFill>
                  <a:schemeClr val="bg1"/>
                </a:solidFill>
                <a:latin typeface="+mj-ea"/>
                <a:ea typeface="+mj-ea"/>
              </a:rPr>
              <a:t>谢谢聆听</a:t>
            </a:r>
            <a:endParaRPr lang="en-US" altLang="zh-CN" sz="4000" b="0" dirty="0">
              <a:solidFill>
                <a:schemeClr val="bg1"/>
              </a:solidFill>
              <a:latin typeface="+mj-ea"/>
              <a:ea typeface="+mj-ea"/>
            </a:endParaRPr>
          </a:p>
        </p:txBody>
      </p:sp>
      <p:sp>
        <p:nvSpPr>
          <p:cNvPr id="13" name="Text Box 9"/>
          <p:cNvSpPr txBox="1">
            <a:spLocks noChangeArrowheads="1"/>
          </p:cNvSpPr>
          <p:nvPr/>
        </p:nvSpPr>
        <p:spPr bwMode="auto">
          <a:xfrm>
            <a:off x="757238" y="3284537"/>
            <a:ext cx="3455987" cy="671512"/>
          </a:xfrm>
          <a:prstGeom prst="rect">
            <a:avLst/>
          </a:prstGeom>
          <a:noFill/>
          <a:ln w="9525">
            <a:noFill/>
            <a:miter lim="800000"/>
          </a:ln>
        </p:spPr>
        <p:txBody>
          <a:bodyPr>
            <a:spAutoFit/>
          </a:bodyPr>
          <a:lstStyle/>
          <a:p>
            <a:pPr defTabSz="914400">
              <a:spcBef>
                <a:spcPct val="50000"/>
              </a:spcBef>
            </a:pPr>
            <a:r>
              <a:rPr lang="en-US" altLang="zh-CN" sz="3600" b="0" dirty="0">
                <a:solidFill>
                  <a:schemeClr val="tx2"/>
                </a:solidFill>
                <a:latin typeface="Ebrima" panose="02000000000000000000" pitchFamily="2" charset="0"/>
                <a:ea typeface="Ebrima" panose="02000000000000000000" pitchFamily="2" charset="0"/>
                <a:cs typeface="Ebrima" panose="02000000000000000000" pitchFamily="2" charset="0"/>
              </a:rPr>
              <a:t>POWERPOINT</a:t>
            </a:r>
            <a:endParaRPr lang="en-US" altLang="zh-CN" sz="3600" b="0" dirty="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14" name="Text Box 9"/>
          <p:cNvSpPr txBox="1">
            <a:spLocks noChangeArrowheads="1"/>
          </p:cNvSpPr>
          <p:nvPr/>
        </p:nvSpPr>
        <p:spPr bwMode="auto">
          <a:xfrm>
            <a:off x="757237" y="1887041"/>
            <a:ext cx="3463925" cy="1200329"/>
          </a:xfrm>
          <a:prstGeom prst="rect">
            <a:avLst/>
          </a:prstGeom>
          <a:noFill/>
          <a:ln w="9525">
            <a:noFill/>
            <a:miter lim="800000"/>
          </a:ln>
        </p:spPr>
        <p:txBody>
          <a:bodyPr wrap="square">
            <a:spAutoFit/>
          </a:bodyPr>
          <a:lstStyle/>
          <a:p>
            <a:pPr defTabSz="914400">
              <a:spcBef>
                <a:spcPct val="50000"/>
              </a:spcBef>
            </a:pPr>
            <a:r>
              <a:rPr lang="en-US" altLang="zh-CN" sz="7200" b="0" dirty="0" smtClean="0">
                <a:solidFill>
                  <a:schemeClr val="tx2"/>
                </a:solidFill>
                <a:latin typeface="Segoe UI Black" panose="020B0A02040204020203" pitchFamily="34" charset="0"/>
                <a:ea typeface="Segoe UI Black" panose="020B0A02040204020203" pitchFamily="34" charset="0"/>
                <a:cs typeface="Segoe UI Black" panose="020B0A02040204020203" pitchFamily="34" charset="0"/>
              </a:rPr>
              <a:t>thanks</a:t>
            </a:r>
            <a:endParaRPr lang="en-US" altLang="zh-CN" sz="7200" b="0" dirty="0">
              <a:solidFill>
                <a:schemeClr val="tx2"/>
              </a:solidFill>
              <a:latin typeface="Segoe UI Black" panose="020B0A02040204020203" pitchFamily="34" charset="0"/>
              <a:ea typeface="Segoe UI Black" panose="020B0A02040204020203" pitchFamily="34" charset="0"/>
              <a:cs typeface="Segoe UI Black" panose="020B0A02040204020203" pitchFamily="34" charset="0"/>
            </a:endParaRPr>
          </a:p>
        </p:txBody>
      </p:sp>
      <p:sp>
        <p:nvSpPr>
          <p:cNvPr id="15" name="Text Box 9"/>
          <p:cNvSpPr txBox="1">
            <a:spLocks noChangeArrowheads="1"/>
          </p:cNvSpPr>
          <p:nvPr/>
        </p:nvSpPr>
        <p:spPr bwMode="auto">
          <a:xfrm>
            <a:off x="769938" y="3736974"/>
            <a:ext cx="4032250" cy="400110"/>
          </a:xfrm>
          <a:prstGeom prst="rect">
            <a:avLst/>
          </a:prstGeom>
          <a:noFill/>
          <a:ln w="9525">
            <a:noFill/>
            <a:miter lim="800000"/>
          </a:ln>
        </p:spPr>
        <p:txBody>
          <a:bodyPr>
            <a:spAutoFit/>
          </a:bodyPr>
          <a:lstStyle/>
          <a:p>
            <a:pPr defTabSz="914400">
              <a:spcBef>
                <a:spcPct val="50000"/>
              </a:spcBef>
            </a:pPr>
            <a:r>
              <a:rPr lang="en-US" altLang="zh-CN" sz="2000" b="0" dirty="0">
                <a:solidFill>
                  <a:schemeClr val="tx2"/>
                </a:solidFill>
                <a:latin typeface="Ebrima" panose="02000000000000000000" pitchFamily="2" charset="0"/>
                <a:ea typeface="Ebrima" panose="02000000000000000000" pitchFamily="2" charset="0"/>
                <a:cs typeface="Ebrima" panose="02000000000000000000" pitchFamily="2" charset="0"/>
              </a:rPr>
              <a:t>ENVIRONMENTAL</a:t>
            </a:r>
            <a:endParaRPr lang="en-US" altLang="zh-CN" sz="2000" b="0" dirty="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16" name="Text Box 9"/>
          <p:cNvSpPr txBox="1">
            <a:spLocks noChangeArrowheads="1"/>
          </p:cNvSpPr>
          <p:nvPr/>
        </p:nvSpPr>
        <p:spPr bwMode="auto">
          <a:xfrm>
            <a:off x="769938" y="4027487"/>
            <a:ext cx="3598862" cy="400110"/>
          </a:xfrm>
          <a:prstGeom prst="rect">
            <a:avLst/>
          </a:prstGeom>
          <a:noFill/>
          <a:ln w="9525">
            <a:noFill/>
            <a:miter lim="800000"/>
          </a:ln>
        </p:spPr>
        <p:txBody>
          <a:bodyPr>
            <a:spAutoFit/>
          </a:bodyPr>
          <a:lstStyle/>
          <a:p>
            <a:pPr defTabSz="914400">
              <a:spcBef>
                <a:spcPct val="50000"/>
              </a:spcBef>
            </a:pPr>
            <a:r>
              <a:rPr lang="en-US" altLang="zh-CN" sz="2000" b="0">
                <a:solidFill>
                  <a:schemeClr val="tx2"/>
                </a:solidFill>
                <a:latin typeface="Ebrima" panose="02000000000000000000" pitchFamily="2" charset="0"/>
                <a:ea typeface="Ebrima" panose="02000000000000000000" pitchFamily="2" charset="0"/>
                <a:cs typeface="Ebrima" panose="02000000000000000000" pitchFamily="2" charset="0"/>
              </a:rPr>
              <a:t>PROTECTION</a:t>
            </a:r>
            <a:endParaRPr lang="en-US" altLang="zh-CN" sz="2000" b="0">
              <a:solidFill>
                <a:schemeClr val="tx2"/>
              </a:solidFill>
              <a:latin typeface="Ebrima" panose="02000000000000000000" pitchFamily="2" charset="0"/>
              <a:ea typeface="Ebrima" panose="02000000000000000000" pitchFamily="2" charset="0"/>
              <a:cs typeface="Ebrima" panose="02000000000000000000" pitchFamily="2" charset="0"/>
            </a:endParaRPr>
          </a:p>
        </p:txBody>
      </p:sp>
      <p:sp>
        <p:nvSpPr>
          <p:cNvPr id="2" name="文本框 1"/>
          <p:cNvSpPr txBox="1"/>
          <p:nvPr/>
        </p:nvSpPr>
        <p:spPr>
          <a:xfrm>
            <a:off x="5125720" y="4770120"/>
            <a:ext cx="1609090" cy="337185"/>
          </a:xfrm>
          <a:prstGeom prst="rect">
            <a:avLst/>
          </a:prstGeom>
          <a:noFill/>
        </p:spPr>
        <p:txBody>
          <a:bodyPr wrap="none" rtlCol="0" anchor="t">
            <a:spAutoFit/>
          </a:bodyPr>
          <a:p>
            <a:r>
              <a:rPr lang="en-US" sz="1600" dirty="0" smtClean="0">
                <a:solidFill>
                  <a:schemeClr val="bg2"/>
                </a:solidFill>
                <a:cs typeface="Arial" panose="020B0604020202020204" pitchFamily="34" charset="0"/>
                <a:sym typeface="+mn-ea"/>
              </a:rPr>
              <a:t>www.92ppt.net</a:t>
            </a:r>
            <a:endParaRPr lang="en-US" sz="1600" dirty="0" smtClean="0">
              <a:solidFill>
                <a:schemeClr val="bg2"/>
              </a:solidFill>
              <a:cs typeface="Arial" panose="020B0604020202020204" pitchFamily="34" charset="0"/>
              <a:sym typeface="+mn-ea"/>
            </a:endParaRPr>
          </a:p>
        </p:txBody>
      </p:sp>
    </p:spTree>
  </p:cSld>
  <p:clrMapOvr>
    <a:masterClrMapping/>
  </p:clrMapOvr>
  <p:transition spd="med"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3199"/>
                                        </p:tgtEl>
                                        <p:attrNameLst>
                                          <p:attrName>style.visibility</p:attrName>
                                        </p:attrNameLst>
                                      </p:cBhvr>
                                      <p:to>
                                        <p:strVal val="visible"/>
                                      </p:to>
                                    </p:set>
                                    <p:animEffect transition="in" filter="dissolve">
                                      <p:cBhvr>
                                        <p:cTn id="7" dur="500"/>
                                        <p:tgtEl>
                                          <p:spTgt spid="9319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2"/>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Straight Connector 13"/>
          <p:cNvCxnSpPr>
            <a:cxnSpLocks noChangeShapeType="1"/>
          </p:cNvCxnSpPr>
          <p:nvPr/>
        </p:nvCxnSpPr>
        <p:spPr bwMode="auto">
          <a:xfrm flipH="1">
            <a:off x="3132138" y="2124075"/>
            <a:ext cx="1400175" cy="0"/>
          </a:xfrm>
          <a:prstGeom prst="line">
            <a:avLst/>
          </a:prstGeom>
          <a:noFill/>
          <a:ln w="19050" cap="sq" algn="ctr">
            <a:solidFill>
              <a:schemeClr val="bg2"/>
            </a:solidFill>
            <a:miter lim="800000"/>
            <a:headEnd type="oval" w="med" len="med"/>
          </a:ln>
        </p:spPr>
      </p:cxnSp>
      <p:cxnSp>
        <p:nvCxnSpPr>
          <p:cNvPr id="2" name="Straight Connector 13"/>
          <p:cNvCxnSpPr>
            <a:cxnSpLocks noChangeShapeType="1"/>
          </p:cNvCxnSpPr>
          <p:nvPr/>
        </p:nvCxnSpPr>
        <p:spPr bwMode="auto">
          <a:xfrm flipH="1">
            <a:off x="3708400" y="3060700"/>
            <a:ext cx="1400175" cy="0"/>
          </a:xfrm>
          <a:prstGeom prst="line">
            <a:avLst/>
          </a:prstGeom>
          <a:noFill/>
          <a:ln w="19050" cap="sq" algn="ctr">
            <a:solidFill>
              <a:schemeClr val="bg2"/>
            </a:solidFill>
            <a:miter lim="800000"/>
            <a:headEnd type="oval" w="med" len="med"/>
          </a:ln>
        </p:spPr>
      </p:cxnSp>
      <p:cxnSp>
        <p:nvCxnSpPr>
          <p:cNvPr id="3" name="Straight Connector 13"/>
          <p:cNvCxnSpPr>
            <a:cxnSpLocks noChangeShapeType="1"/>
          </p:cNvCxnSpPr>
          <p:nvPr/>
        </p:nvCxnSpPr>
        <p:spPr bwMode="auto">
          <a:xfrm flipH="1">
            <a:off x="3348038" y="4068763"/>
            <a:ext cx="1400175" cy="0"/>
          </a:xfrm>
          <a:prstGeom prst="line">
            <a:avLst/>
          </a:prstGeom>
          <a:noFill/>
          <a:ln w="19050" cap="sq" algn="ctr">
            <a:solidFill>
              <a:schemeClr val="bg2"/>
            </a:solidFill>
            <a:miter lim="800000"/>
            <a:headEnd type="oval" w="med" len="med"/>
          </a:ln>
        </p:spPr>
      </p:cxnSp>
      <p:sp>
        <p:nvSpPr>
          <p:cNvPr id="38916" name="Oval 20"/>
          <p:cNvSpPr>
            <a:spLocks noChangeArrowheads="1"/>
          </p:cNvSpPr>
          <p:nvPr/>
        </p:nvSpPr>
        <p:spPr bwMode="auto">
          <a:xfrm>
            <a:off x="1189038" y="1763713"/>
            <a:ext cx="2541587" cy="2541587"/>
          </a:xfrm>
          <a:prstGeom prst="ellipse">
            <a:avLst/>
          </a:prstGeom>
          <a:solidFill>
            <a:schemeClr val="bg2"/>
          </a:solidFill>
          <a:ln w="38100">
            <a:solidFill>
              <a:schemeClr val="tx2"/>
            </a:solidFill>
            <a:prstDash val="dash"/>
            <a:round/>
          </a:ln>
        </p:spPr>
        <p:txBody>
          <a:bodyPr wrap="none" anchor="ctr"/>
          <a:lstStyle/>
          <a:p>
            <a:endParaRPr lang="zh-CN" altLang="en-US" b="0">
              <a:ea typeface="宋体" panose="02010600030101010101" pitchFamily="2" charset="-122"/>
            </a:endParaRPr>
          </a:p>
        </p:txBody>
      </p:sp>
      <p:sp>
        <p:nvSpPr>
          <p:cNvPr id="16" name="TextBox 15"/>
          <p:cNvSpPr txBox="1">
            <a:spLocks noChangeArrowheads="1"/>
          </p:cNvSpPr>
          <p:nvPr/>
        </p:nvSpPr>
        <p:spPr bwMode="auto">
          <a:xfrm>
            <a:off x="4716463" y="1963738"/>
            <a:ext cx="3598862" cy="457200"/>
          </a:xfrm>
          <a:prstGeom prst="rect">
            <a:avLst/>
          </a:prstGeom>
          <a:noFill/>
          <a:ln w="9525">
            <a:noFill/>
            <a:miter lim="800000"/>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20" name="TextBox 19"/>
          <p:cNvSpPr txBox="1">
            <a:spLocks noChangeArrowheads="1"/>
          </p:cNvSpPr>
          <p:nvPr/>
        </p:nvSpPr>
        <p:spPr bwMode="auto">
          <a:xfrm>
            <a:off x="1908175" y="2700338"/>
            <a:ext cx="1116013" cy="854075"/>
          </a:xfrm>
          <a:prstGeom prst="rect">
            <a:avLst/>
          </a:prstGeom>
          <a:noFill/>
          <a:ln w="9525">
            <a:noFill/>
            <a:miter lim="800000"/>
          </a:ln>
        </p:spPr>
        <p:txBody>
          <a:bodyPr lIns="0" tIns="0" rIns="0" bIns="0">
            <a:spAutoFit/>
          </a:bodyPr>
          <a:lstStyle/>
          <a:p>
            <a:pPr algn="ctr"/>
            <a:r>
              <a:rPr lang="zh-CN" altLang="en-US" sz="2800">
                <a:solidFill>
                  <a:schemeClr val="bg1"/>
                </a:solidFill>
                <a:latin typeface="微软雅黑" panose="020B0503020204020204" pitchFamily="34" charset="-122"/>
              </a:rPr>
              <a:t>添加标题</a:t>
            </a:r>
            <a:endParaRPr lang="zh-CN" altLang="en-US" sz="2800">
              <a:solidFill>
                <a:schemeClr val="bg1"/>
              </a:solidFill>
              <a:latin typeface="微软雅黑" panose="020B0503020204020204" pitchFamily="34" charset="-122"/>
            </a:endParaRPr>
          </a:p>
        </p:txBody>
      </p:sp>
      <p:sp>
        <p:nvSpPr>
          <p:cNvPr id="7" name="椭圆 6"/>
          <p:cNvSpPr/>
          <p:nvPr/>
        </p:nvSpPr>
        <p:spPr>
          <a:xfrm>
            <a:off x="3092450" y="1884363"/>
            <a:ext cx="454025" cy="404812"/>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1</a:t>
            </a:r>
            <a:endParaRPr lang="zh-CN" altLang="en-US" sz="1800" dirty="0">
              <a:solidFill>
                <a:schemeClr val="bg1"/>
              </a:solidFill>
              <a:latin typeface="微软雅黑" panose="020B0503020204020204" pitchFamily="34" charset="-122"/>
            </a:endParaRPr>
          </a:p>
        </p:txBody>
      </p:sp>
      <p:sp>
        <p:nvSpPr>
          <p:cNvPr id="24" name="椭圆 23"/>
          <p:cNvSpPr/>
          <p:nvPr/>
        </p:nvSpPr>
        <p:spPr>
          <a:xfrm>
            <a:off x="3670300" y="2844800"/>
            <a:ext cx="455613"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2</a:t>
            </a:r>
            <a:endParaRPr lang="zh-CN" altLang="en-US" sz="1800" dirty="0">
              <a:solidFill>
                <a:schemeClr val="bg1"/>
              </a:solidFill>
              <a:latin typeface="微软雅黑" panose="020B0503020204020204" pitchFamily="34" charset="-122"/>
            </a:endParaRPr>
          </a:p>
        </p:txBody>
      </p:sp>
      <p:sp>
        <p:nvSpPr>
          <p:cNvPr id="25" name="椭圆 24"/>
          <p:cNvSpPr/>
          <p:nvPr/>
        </p:nvSpPr>
        <p:spPr>
          <a:xfrm>
            <a:off x="3092450" y="3800475"/>
            <a:ext cx="454025" cy="404813"/>
          </a:xfrm>
          <a:prstGeom prst="ellipse">
            <a:avLst/>
          </a:prstGeom>
          <a:solidFill>
            <a:schemeClr val="tx2"/>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dirty="0">
                <a:solidFill>
                  <a:schemeClr val="bg1"/>
                </a:solidFill>
                <a:latin typeface="微软雅黑" panose="020B0503020204020204" pitchFamily="34" charset="-122"/>
              </a:rPr>
              <a:t>3</a:t>
            </a:r>
            <a:endParaRPr lang="zh-CN" altLang="en-US" sz="1800" dirty="0">
              <a:solidFill>
                <a:schemeClr val="bg1"/>
              </a:solidFill>
              <a:latin typeface="微软雅黑" panose="020B0503020204020204" pitchFamily="34" charset="-122"/>
            </a:endParaRPr>
          </a:p>
        </p:txBody>
      </p:sp>
      <p:sp>
        <p:nvSpPr>
          <p:cNvPr id="42" name="TextBox 41"/>
          <p:cNvSpPr txBox="1">
            <a:spLocks noChangeArrowheads="1"/>
          </p:cNvSpPr>
          <p:nvPr/>
        </p:nvSpPr>
        <p:spPr bwMode="auto">
          <a:xfrm>
            <a:off x="5292725" y="2900363"/>
            <a:ext cx="3598863" cy="457200"/>
          </a:xfrm>
          <a:prstGeom prst="rect">
            <a:avLst/>
          </a:prstGeom>
          <a:noFill/>
          <a:ln w="9525">
            <a:noFill/>
            <a:miter lim="800000"/>
          </a:ln>
        </p:spPr>
        <p:txBody>
          <a:bodyPr lIns="0" tIns="0" rIns="0" bIns="0">
            <a:spAutoFit/>
          </a:bodyPr>
          <a:lstStyle/>
          <a:p>
            <a:r>
              <a:rPr lang="zh-CN" altLang="en-US" sz="1000">
                <a:solidFill>
                  <a:srgbClr val="808080"/>
                </a:solidFill>
              </a:rPr>
              <a:t>请在此处插入你需要的文字内容请在此处插入你需要的文字内容请在此处插入你需要的文字内容请在此处插入你需要的文字内容请在此处插入你需要的文字内容</a:t>
            </a:r>
            <a:endParaRPr lang="en-US" altLang="zh-CN" sz="1000">
              <a:solidFill>
                <a:srgbClr val="808080"/>
              </a:solidFill>
            </a:endParaRPr>
          </a:p>
        </p:txBody>
      </p:sp>
      <p:sp>
        <p:nvSpPr>
          <p:cNvPr id="43" name="TextBox 42"/>
          <p:cNvSpPr txBox="1">
            <a:spLocks noChangeArrowheads="1"/>
          </p:cNvSpPr>
          <p:nvPr/>
        </p:nvSpPr>
        <p:spPr bwMode="auto">
          <a:xfrm>
            <a:off x="4876800" y="3908425"/>
            <a:ext cx="3598863" cy="307340"/>
          </a:xfrm>
          <a:prstGeom prst="rect">
            <a:avLst/>
          </a:prstGeom>
          <a:noFill/>
          <a:ln w="9525">
            <a:noFill/>
            <a:miter lim="800000"/>
          </a:ln>
        </p:spPr>
        <p:txBody>
          <a:bodyPr lIns="0" tIns="0" rIns="0" bIns="0">
            <a:spAutoFit/>
          </a:bodyPr>
          <a:lstStyle/>
          <a:p>
            <a:r>
              <a:rPr lang="zh-CN" altLang="en-US" sz="1000">
                <a:solidFill>
                  <a:srgbClr val="808080"/>
                </a:solidFill>
              </a:rPr>
              <a:t>幸运日素材 淘宝店：https://shop145643496.taobao.com幸运日素材 淘宝店：https://shop145643496.taobao.com</a:t>
            </a:r>
            <a:endParaRPr lang="zh-CN" altLang="en-US" sz="1000">
              <a:solidFill>
                <a:srgbClr val="808080"/>
              </a:solidFill>
            </a:endParaRPr>
          </a:p>
        </p:txBody>
      </p:sp>
      <p:sp>
        <p:nvSpPr>
          <p:cNvPr id="38924" name="Oval 22"/>
          <p:cNvSpPr>
            <a:spLocks noChangeArrowheads="1"/>
          </p:cNvSpPr>
          <p:nvPr/>
        </p:nvSpPr>
        <p:spPr bwMode="auto">
          <a:xfrm>
            <a:off x="1447800" y="2024063"/>
            <a:ext cx="2044700" cy="2044700"/>
          </a:xfrm>
          <a:prstGeom prst="ellipse">
            <a:avLst/>
          </a:prstGeom>
          <a:noFill/>
          <a:ln w="38100">
            <a:solidFill>
              <a:schemeClr val="tx2"/>
            </a:solidFill>
            <a:prstDash val="dash"/>
            <a:round/>
          </a:ln>
        </p:spPr>
        <p:txBody>
          <a:bodyPr wrap="none" anchor="ctr"/>
          <a:lstStyle/>
          <a:p>
            <a:endParaRPr lang="zh-CN" altLang="en-US" b="0">
              <a:ea typeface="宋体" panose="02010600030101010101" pitchFamily="2"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anim calcmode="lin" valueType="num">
                                      <p:cBhvr>
                                        <p:cTn id="8" dur="1000" fill="hold"/>
                                        <p:tgtEl>
                                          <p:spTgt spid="38916"/>
                                        </p:tgtEl>
                                        <p:attrNameLst>
                                          <p:attrName>style.rotation</p:attrName>
                                        </p:attrNameLst>
                                      </p:cBhvr>
                                      <p:tavLst>
                                        <p:tav tm="0">
                                          <p:val>
                                            <p:fltVal val="720"/>
                                          </p:val>
                                        </p:tav>
                                        <p:tav tm="100000">
                                          <p:val>
                                            <p:fltVal val="0"/>
                                          </p:val>
                                        </p:tav>
                                      </p:tavLst>
                                    </p:anim>
                                    <p:anim calcmode="lin" valueType="num">
                                      <p:cBhvr>
                                        <p:cTn id="9" dur="1000" fill="hold"/>
                                        <p:tgtEl>
                                          <p:spTgt spid="38916"/>
                                        </p:tgtEl>
                                        <p:attrNameLst>
                                          <p:attrName>ppt_h</p:attrName>
                                        </p:attrNameLst>
                                      </p:cBhvr>
                                      <p:tavLst>
                                        <p:tav tm="0">
                                          <p:val>
                                            <p:fltVal val="0"/>
                                          </p:val>
                                        </p:tav>
                                        <p:tav tm="100000">
                                          <p:val>
                                            <p:strVal val="#ppt_h"/>
                                          </p:val>
                                        </p:tav>
                                      </p:tavLst>
                                    </p:anim>
                                    <p:anim calcmode="lin" valueType="num">
                                      <p:cBhvr>
                                        <p:cTn id="10" dur="1000" fill="hold"/>
                                        <p:tgtEl>
                                          <p:spTgt spid="38916"/>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38924"/>
                                        </p:tgtEl>
                                        <p:attrNameLst>
                                          <p:attrName>style.visibility</p:attrName>
                                        </p:attrNameLst>
                                      </p:cBhvr>
                                      <p:to>
                                        <p:strVal val="visible"/>
                                      </p:to>
                                    </p:set>
                                    <p:anim calcmode="lin" valueType="num">
                                      <p:cBhvr>
                                        <p:cTn id="14" dur="500" fill="hold"/>
                                        <p:tgtEl>
                                          <p:spTgt spid="38924"/>
                                        </p:tgtEl>
                                        <p:attrNameLst>
                                          <p:attrName>ppt_w</p:attrName>
                                        </p:attrNameLst>
                                      </p:cBhvr>
                                      <p:tavLst>
                                        <p:tav tm="0">
                                          <p:val>
                                            <p:fltVal val="0"/>
                                          </p:val>
                                        </p:tav>
                                        <p:tav tm="100000">
                                          <p:val>
                                            <p:strVal val="#ppt_w"/>
                                          </p:val>
                                        </p:tav>
                                      </p:tavLst>
                                    </p:anim>
                                    <p:anim calcmode="lin" valueType="num">
                                      <p:cBhvr>
                                        <p:cTn id="15" dur="500" fill="hold"/>
                                        <p:tgtEl>
                                          <p:spTgt spid="38924"/>
                                        </p:tgtEl>
                                        <p:attrNameLst>
                                          <p:attrName>ppt_h</p:attrName>
                                        </p:attrNameLst>
                                      </p:cBhvr>
                                      <p:tavLst>
                                        <p:tav tm="0">
                                          <p:val>
                                            <p:fltVal val="0"/>
                                          </p:val>
                                        </p:tav>
                                        <p:tav tm="100000">
                                          <p:val>
                                            <p:strVal val="#ppt_h"/>
                                          </p:val>
                                        </p:tav>
                                      </p:tavLst>
                                    </p:anim>
                                    <p:anim calcmode="lin" valueType="num">
                                      <p:cBhvr>
                                        <p:cTn id="16" dur="500" fill="hold"/>
                                        <p:tgtEl>
                                          <p:spTgt spid="38924"/>
                                        </p:tgtEl>
                                        <p:attrNameLst>
                                          <p:attrName>style.rotation</p:attrName>
                                        </p:attrNameLst>
                                      </p:cBhvr>
                                      <p:tavLst>
                                        <p:tav tm="0">
                                          <p:val>
                                            <p:fltVal val="90"/>
                                          </p:val>
                                        </p:tav>
                                        <p:tav tm="100000">
                                          <p:val>
                                            <p:fltVal val="0"/>
                                          </p:val>
                                        </p:tav>
                                      </p:tavLst>
                                    </p:anim>
                                    <p:animEffect transition="in" filter="fade">
                                      <p:cBhvr>
                                        <p:cTn id="17" dur="500"/>
                                        <p:tgtEl>
                                          <p:spTgt spid="38924"/>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dissolv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 presetClass="entr" presetSubtype="8"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2" presetClass="entr" presetSubtype="8" fill="hold" nodeType="withEffect">
                                  <p:stCondLst>
                                    <p:cond delay="2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par>
                                <p:cTn id="46" presetID="2" presetClass="entr" presetSubtype="8" fill="hold" nodeType="withEffect">
                                  <p:stCondLst>
                                    <p:cond delay="4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300"/>
                                        <p:tgtEl>
                                          <p:spTgt spid="16"/>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300"/>
                                        <p:tgtEl>
                                          <p:spTgt spid="42"/>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left)">
                                      <p:cBhvr>
                                        <p:cTn id="61" dur="3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16" grpId="0"/>
      <p:bldP spid="20" grpId="0"/>
      <p:bldP spid="7" grpId="0" animBg="1"/>
      <p:bldP spid="24" grpId="0" animBg="1"/>
      <p:bldP spid="25" grpId="0" animBg="1"/>
      <p:bldP spid="42" grpId="0"/>
      <p:bldP spid="43" grpId="0"/>
      <p:bldP spid="389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bwMode="auto">
          <a:xfrm>
            <a:off x="830263" y="1150938"/>
            <a:ext cx="8012112" cy="1125537"/>
            <a:chOff x="5004842" y="1600880"/>
            <a:chExt cx="6377930" cy="1071672"/>
          </a:xfrm>
        </p:grpSpPr>
        <p:sp>
          <p:nvSpPr>
            <p:cNvPr id="42002" name="TextBox 45"/>
            <p:cNvSpPr txBox="1">
              <a:spLocks noChangeArrowheads="1"/>
            </p:cNvSpPr>
            <p:nvPr/>
          </p:nvSpPr>
          <p:spPr bwMode="auto">
            <a:xfrm>
              <a:off x="5017479" y="1931904"/>
              <a:ext cx="6365293" cy="740648"/>
            </a:xfrm>
            <a:prstGeom prst="rect">
              <a:avLst/>
            </a:prstGeom>
            <a:noFill/>
            <a:ln w="9525">
              <a:noFill/>
              <a:miter lim="800000"/>
            </a:ln>
          </p:spPr>
          <p:txBody>
            <a:bodyPr lIns="96780" tIns="48390" rIns="96780" bIns="48390">
              <a:spAutoFit/>
            </a:bodyPr>
            <a:lstStyle/>
            <a:p>
              <a:pPr defTabSz="968375"/>
              <a:r>
                <a:rPr lang="zh-CN" altLang="en-US" sz="900">
                  <a:solidFill>
                    <a:srgbClr val="808080"/>
                  </a:solidFill>
                </a:rPr>
                <a:t>请在此处插入你需要的文字内容请在此处插入你需要的文字内容请在此处插入你需要的文字内容</a:t>
              </a:r>
              <a:endParaRPr lang="zh-CN" altLang="en-US" sz="900">
                <a:solidFill>
                  <a:srgbClr val="808080"/>
                </a:solidFill>
              </a:endParaRPr>
            </a:p>
            <a:p>
              <a:pPr defTabSz="968375"/>
              <a:r>
                <a:rPr lang="zh-CN" altLang="en-US" sz="900">
                  <a:solidFill>
                    <a:srgbClr val="808080"/>
                  </a:solidFill>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endParaRPr lang="zh-CN" altLang="en-US" sz="900">
                <a:solidFill>
                  <a:srgbClr val="808080"/>
                </a:solidFill>
              </a:endParaRPr>
            </a:p>
            <a:p>
              <a:pPr defTabSz="968375"/>
              <a:r>
                <a:rPr lang="zh-CN" altLang="en-US" sz="900">
                  <a:solidFill>
                    <a:srgbClr val="808080"/>
                  </a:solidFill>
                </a:rPr>
                <a:t>请在此处插入你需要的文字内容请在此处插入你需要的文字内容请在此处插入你需要的文字内容请在此处插入你需要的文字内容</a:t>
              </a:r>
              <a:endParaRPr lang="en-US" altLang="zh-CN" sz="900">
                <a:solidFill>
                  <a:srgbClr val="808080"/>
                </a:solidFill>
              </a:endParaRPr>
            </a:p>
            <a:p>
              <a:pPr defTabSz="968375"/>
              <a:endParaRPr lang="en-US" altLang="zh-CN" sz="900">
                <a:solidFill>
                  <a:srgbClr val="808080"/>
                </a:solidFill>
              </a:endParaRPr>
            </a:p>
          </p:txBody>
        </p:sp>
        <p:sp>
          <p:nvSpPr>
            <p:cNvPr id="42003" name="TextBox 53"/>
            <p:cNvSpPr txBox="1">
              <a:spLocks noChangeArrowheads="1"/>
            </p:cNvSpPr>
            <p:nvPr/>
          </p:nvSpPr>
          <p:spPr bwMode="auto">
            <a:xfrm>
              <a:off x="5004842" y="1600880"/>
              <a:ext cx="2679059" cy="323467"/>
            </a:xfrm>
            <a:prstGeom prst="rect">
              <a:avLst/>
            </a:prstGeom>
            <a:noFill/>
            <a:ln w="9525">
              <a:noFill/>
              <a:miter lim="800000"/>
            </a:ln>
          </p:spPr>
          <p:txBody>
            <a:bodyPr lIns="96780" tIns="48390" rIns="96780" bIns="48390">
              <a:spAutoFit/>
            </a:bodyPr>
            <a:lstStyle/>
            <a:p>
              <a:pPr defTabSz="968375"/>
              <a:r>
                <a:rPr lang="zh-CN" altLang="en-US" sz="1600">
                  <a:solidFill>
                    <a:srgbClr val="808080"/>
                  </a:solidFill>
                  <a:latin typeface="TeXGyreAdventor"/>
                </a:rPr>
                <a:t>请在此处添加标题</a:t>
              </a:r>
              <a:endParaRPr lang="zh-CN" altLang="en-US" sz="1600">
                <a:solidFill>
                  <a:srgbClr val="808080"/>
                </a:solidFill>
                <a:latin typeface="TeXGyreAdventor"/>
              </a:endParaRPr>
            </a:p>
          </p:txBody>
        </p:sp>
      </p:grpSp>
      <p:sp>
        <p:nvSpPr>
          <p:cNvPr id="22" name="Freeform 5"/>
          <p:cNvSpPr/>
          <p:nvPr/>
        </p:nvSpPr>
        <p:spPr bwMode="auto">
          <a:xfrm>
            <a:off x="830263" y="2366963"/>
            <a:ext cx="1941512" cy="1997075"/>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3" name="矩形 22"/>
          <p:cNvSpPr>
            <a:spLocks noChangeArrowheads="1"/>
          </p:cNvSpPr>
          <p:nvPr/>
        </p:nvSpPr>
        <p:spPr bwMode="auto">
          <a:xfrm>
            <a:off x="1116013" y="2841625"/>
            <a:ext cx="1230312" cy="1403350"/>
          </a:xfrm>
          <a:prstGeom prst="rect">
            <a:avLst/>
          </a:prstGeom>
          <a:noFill/>
          <a:ln w="9525">
            <a:noFill/>
            <a:miter lim="800000"/>
          </a:ln>
        </p:spPr>
        <p:txBody>
          <a:bodyPr lIns="96780" tIns="48390" rIns="96780" bIns="48390">
            <a:spAutoFit/>
          </a:bodyPr>
          <a:lstStyle/>
          <a:p>
            <a:pPr defTabSz="968375">
              <a:lnSpc>
                <a:spcPct val="120000"/>
              </a:lnSpc>
            </a:pPr>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endParaRPr lang="zh-CN" altLang="en-US" sz="900">
              <a:solidFill>
                <a:schemeClr val="bg1"/>
              </a:solidFill>
            </a:endParaRPr>
          </a:p>
        </p:txBody>
      </p:sp>
      <p:sp>
        <p:nvSpPr>
          <p:cNvPr id="24" name="矩形 23"/>
          <p:cNvSpPr>
            <a:spLocks noChangeArrowheads="1"/>
          </p:cNvSpPr>
          <p:nvPr/>
        </p:nvSpPr>
        <p:spPr bwMode="auto">
          <a:xfrm>
            <a:off x="1476375" y="2447925"/>
            <a:ext cx="277813"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1</a:t>
            </a:r>
            <a:endParaRPr lang="zh-CN" altLang="en-US">
              <a:solidFill>
                <a:schemeClr val="bg1"/>
              </a:solidFill>
              <a:latin typeface="微软雅黑" panose="020B0503020204020204" pitchFamily="34" charset="-122"/>
            </a:endParaRPr>
          </a:p>
        </p:txBody>
      </p:sp>
      <p:sp>
        <p:nvSpPr>
          <p:cNvPr id="26" name="Freeform 10"/>
          <p:cNvSpPr/>
          <p:nvPr/>
        </p:nvSpPr>
        <p:spPr bwMode="auto">
          <a:xfrm>
            <a:off x="2517775" y="2365375"/>
            <a:ext cx="1943100"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27" name="矩形 26"/>
          <p:cNvSpPr>
            <a:spLocks noChangeArrowheads="1"/>
          </p:cNvSpPr>
          <p:nvPr/>
        </p:nvSpPr>
        <p:spPr bwMode="auto">
          <a:xfrm>
            <a:off x="2906713" y="2927350"/>
            <a:ext cx="1157287"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28" name="矩形 27"/>
          <p:cNvSpPr>
            <a:spLocks noChangeArrowheads="1"/>
          </p:cNvSpPr>
          <p:nvPr/>
        </p:nvSpPr>
        <p:spPr bwMode="auto">
          <a:xfrm>
            <a:off x="3168650" y="2435225"/>
            <a:ext cx="276225"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2</a:t>
            </a:r>
            <a:endParaRPr lang="zh-CN" altLang="en-US">
              <a:solidFill>
                <a:schemeClr val="bg1"/>
              </a:solidFill>
              <a:latin typeface="微软雅黑" panose="020B0503020204020204" pitchFamily="34" charset="-122"/>
            </a:endParaRPr>
          </a:p>
        </p:txBody>
      </p:sp>
      <p:sp>
        <p:nvSpPr>
          <p:cNvPr id="30" name="Freeform 10"/>
          <p:cNvSpPr/>
          <p:nvPr/>
        </p:nvSpPr>
        <p:spPr bwMode="auto">
          <a:xfrm>
            <a:off x="4211638"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1" name="矩形 30"/>
          <p:cNvSpPr>
            <a:spLocks noChangeArrowheads="1"/>
          </p:cNvSpPr>
          <p:nvPr/>
        </p:nvSpPr>
        <p:spPr bwMode="auto">
          <a:xfrm>
            <a:off x="4592638" y="2927350"/>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32" name="矩形 31"/>
          <p:cNvSpPr>
            <a:spLocks noChangeArrowheads="1"/>
          </p:cNvSpPr>
          <p:nvPr/>
        </p:nvSpPr>
        <p:spPr bwMode="auto">
          <a:xfrm>
            <a:off x="4860925" y="2435225"/>
            <a:ext cx="279400"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3</a:t>
            </a:r>
            <a:endParaRPr lang="zh-CN" altLang="en-US">
              <a:solidFill>
                <a:schemeClr val="bg1"/>
              </a:solidFill>
              <a:latin typeface="微软雅黑" panose="020B0503020204020204" pitchFamily="34" charset="-122"/>
            </a:endParaRPr>
          </a:p>
        </p:txBody>
      </p:sp>
      <p:sp>
        <p:nvSpPr>
          <p:cNvPr id="34" name="Freeform 14"/>
          <p:cNvSpPr/>
          <p:nvPr/>
        </p:nvSpPr>
        <p:spPr bwMode="auto">
          <a:xfrm>
            <a:off x="5895975" y="2365375"/>
            <a:ext cx="1939925" cy="1997075"/>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bg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35" name="矩形 34"/>
          <p:cNvSpPr>
            <a:spLocks noChangeArrowheads="1"/>
          </p:cNvSpPr>
          <p:nvPr/>
        </p:nvSpPr>
        <p:spPr bwMode="auto">
          <a:xfrm>
            <a:off x="6270625" y="2930525"/>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36" name="矩形 35"/>
          <p:cNvSpPr>
            <a:spLocks noChangeArrowheads="1"/>
          </p:cNvSpPr>
          <p:nvPr/>
        </p:nvSpPr>
        <p:spPr bwMode="auto">
          <a:xfrm>
            <a:off x="6546850" y="2438400"/>
            <a:ext cx="279400"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4</a:t>
            </a:r>
            <a:endParaRPr lang="zh-CN" altLang="en-US">
              <a:solidFill>
                <a:schemeClr val="bg1"/>
              </a:solidFill>
              <a:latin typeface="微软雅黑" panose="020B0503020204020204" pitchFamily="34" charset="-122"/>
            </a:endParaRPr>
          </a:p>
        </p:txBody>
      </p:sp>
      <p:sp>
        <p:nvSpPr>
          <p:cNvPr id="57" name="Freeform 6"/>
          <p:cNvSpPr/>
          <p:nvPr/>
        </p:nvSpPr>
        <p:spPr bwMode="auto">
          <a:xfrm>
            <a:off x="7580313" y="2365375"/>
            <a:ext cx="1625600" cy="1998663"/>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tx2"/>
          </a:solidFill>
          <a:ln>
            <a:noFill/>
          </a:ln>
          <a:effectLst/>
        </p:spPr>
        <p:txBody>
          <a:bodyPr wrap="none" anchor="ctr"/>
          <a:lstStyle/>
          <a:p>
            <a:pPr defTabSz="914400" fontAlgn="auto">
              <a:spcBef>
                <a:spcPts val="0"/>
              </a:spcBef>
              <a:spcAft>
                <a:spcPts val="0"/>
              </a:spcAft>
              <a:defRPr/>
            </a:pPr>
            <a:endParaRPr lang="zh-CN" altLang="en-US" sz="1400" b="0" kern="0">
              <a:latin typeface="微软雅黑" panose="020B0503020204020204" pitchFamily="34" charset="-122"/>
            </a:endParaRPr>
          </a:p>
        </p:txBody>
      </p:sp>
      <p:sp>
        <p:nvSpPr>
          <p:cNvPr id="58" name="矩形 57"/>
          <p:cNvSpPr>
            <a:spLocks noChangeArrowheads="1"/>
          </p:cNvSpPr>
          <p:nvPr/>
        </p:nvSpPr>
        <p:spPr bwMode="auto">
          <a:xfrm>
            <a:off x="7947025" y="2930525"/>
            <a:ext cx="1177925" cy="1323975"/>
          </a:xfrm>
          <a:prstGeom prst="rect">
            <a:avLst/>
          </a:prstGeom>
          <a:noFill/>
          <a:ln w="9525">
            <a:noFill/>
            <a:miter lim="800000"/>
          </a:ln>
        </p:spPr>
        <p:txBody>
          <a:bodyPr lIns="96780" tIns="48390" rIns="96780" bIns="48390">
            <a:spAutoFit/>
          </a:bodyPr>
          <a:lstStyle/>
          <a:p>
            <a:pPr defTabSz="968375"/>
            <a:r>
              <a:rPr lang="zh-CN" altLang="en-US" sz="900">
                <a:solidFill>
                  <a:schemeClr val="bg1"/>
                </a:solidFill>
              </a:rPr>
              <a:t>请在此处插入你需要的文字内容请在此处插入你需要的文字内容请在此处插入你需要的文字内容请在此处插入你需要的文字内容请在此处插入你需要的文字内容</a:t>
            </a:r>
            <a:r>
              <a:rPr kumimoji="1" lang="zh-CN" altLang="en-US" sz="900" b="0">
                <a:latin typeface="Ping Hei"/>
              </a:rPr>
              <a:t>。</a:t>
            </a:r>
            <a:endParaRPr kumimoji="1" lang="zh-CN" altLang="en-US" sz="900" b="0">
              <a:latin typeface="Ping Hei"/>
            </a:endParaRPr>
          </a:p>
        </p:txBody>
      </p:sp>
      <p:sp>
        <p:nvSpPr>
          <p:cNvPr id="59" name="矩形 58"/>
          <p:cNvSpPr>
            <a:spLocks noChangeArrowheads="1"/>
          </p:cNvSpPr>
          <p:nvPr/>
        </p:nvSpPr>
        <p:spPr bwMode="auto">
          <a:xfrm>
            <a:off x="8229600" y="2438400"/>
            <a:ext cx="277813" cy="296863"/>
          </a:xfrm>
          <a:prstGeom prst="rect">
            <a:avLst/>
          </a:prstGeom>
          <a:noFill/>
          <a:ln w="9525">
            <a:noFill/>
            <a:miter lim="800000"/>
          </a:ln>
        </p:spPr>
        <p:txBody>
          <a:bodyPr lIns="96780" tIns="48390" rIns="96780" bIns="48390">
            <a:spAutoFit/>
          </a:bodyPr>
          <a:lstStyle/>
          <a:p>
            <a:pPr algn="ctr" defTabSz="968375">
              <a:lnSpc>
                <a:spcPts val="1590"/>
              </a:lnSpc>
            </a:pPr>
            <a:r>
              <a:rPr lang="en-US" altLang="zh-CN">
                <a:solidFill>
                  <a:schemeClr val="bg1"/>
                </a:solidFill>
                <a:latin typeface="微软雅黑" panose="020B0503020204020204" pitchFamily="34" charset="-122"/>
              </a:rPr>
              <a:t>5</a:t>
            </a:r>
            <a:endParaRPr lang="zh-CN" altLang="en-US">
              <a:solidFill>
                <a:schemeClr val="bg1"/>
              </a:solidFill>
              <a:latin typeface="微软雅黑" panose="020B0503020204020204" pitchFamily="34" charset="-122"/>
            </a:endParaRPr>
          </a:p>
        </p:txBody>
      </p:sp>
      <p:sp>
        <p:nvSpPr>
          <p:cNvPr id="3" name="圆角矩形 2"/>
          <p:cNvSpPr>
            <a:spLocks noChangeArrowheads="1"/>
          </p:cNvSpPr>
          <p:nvPr/>
        </p:nvSpPr>
        <p:spPr bwMode="auto">
          <a:xfrm>
            <a:off x="830263" y="4627563"/>
            <a:ext cx="8375650" cy="377825"/>
          </a:xfrm>
          <a:prstGeom prst="roundRect">
            <a:avLst>
              <a:gd name="adj" fmla="val 16667"/>
            </a:avLst>
          </a:prstGeom>
          <a:solidFill>
            <a:schemeClr val="tx2"/>
          </a:solidFill>
          <a:ln w="25400" algn="ctr">
            <a:noFill/>
            <a:round/>
          </a:ln>
        </p:spPr>
        <p:txBody>
          <a:bodyPr lIns="96780" tIns="48390" rIns="96780" bIns="48390" anchor="ctr"/>
          <a:lstStyle/>
          <a:p>
            <a:pPr algn="ctr" defTabSz="968375"/>
            <a:r>
              <a:rPr lang="zh-CN" altLang="en-US" sz="1600">
                <a:solidFill>
                  <a:schemeClr val="bg1"/>
                </a:solidFill>
                <a:latin typeface="Ping Hei"/>
              </a:rPr>
              <a:t>请在此添加主题内容</a:t>
            </a:r>
            <a:endParaRPr lang="zh-CN" altLang="en-US" sz="1600">
              <a:solidFill>
                <a:schemeClr val="bg1"/>
              </a:solidFill>
              <a:latin typeface="Ping Hei"/>
            </a:endParaRPr>
          </a:p>
        </p:txBody>
      </p:sp>
    </p:spTree>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p:tgtEl>
                                          <p:spTgt spid="45"/>
                                        </p:tgtEl>
                                        <p:attrNameLst>
                                          <p:attrName>ppt_x</p:attrName>
                                        </p:attrNameLst>
                                      </p:cBhvr>
                                      <p:tavLst>
                                        <p:tav tm="0">
                                          <p:val>
                                            <p:strVal val="#ppt_x-#ppt_w*1.125000"/>
                                          </p:val>
                                        </p:tav>
                                        <p:tav tm="100000">
                                          <p:val>
                                            <p:strVal val="#ppt_x"/>
                                          </p:val>
                                        </p:tav>
                                      </p:tavLst>
                                    </p:anim>
                                    <p:animEffect transition="in" filter="wipe(right)">
                                      <p:cBhvr>
                                        <p:cTn id="8" dur="1000"/>
                                        <p:tgtEl>
                                          <p:spTgt spid="45"/>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000" fill="hold"/>
                                        <p:tgtEl>
                                          <p:spTgt spid="24"/>
                                        </p:tgtEl>
                                        <p:attrNameLst>
                                          <p:attrName>ppt_w</p:attrName>
                                        </p:attrNameLst>
                                      </p:cBhvr>
                                      <p:tavLst>
                                        <p:tav tm="0">
                                          <p:val>
                                            <p:fltVal val="0"/>
                                          </p:val>
                                        </p:tav>
                                        <p:tav tm="100000">
                                          <p:val>
                                            <p:strVal val="#ppt_w"/>
                                          </p:val>
                                        </p:tav>
                                      </p:tavLst>
                                    </p:anim>
                                    <p:anim calcmode="lin" valueType="num">
                                      <p:cBhvr>
                                        <p:cTn id="17" dur="1000" fill="hold"/>
                                        <p:tgtEl>
                                          <p:spTgt spid="24"/>
                                        </p:tgtEl>
                                        <p:attrNameLst>
                                          <p:attrName>ppt_h</p:attrName>
                                        </p:attrNameLst>
                                      </p:cBhvr>
                                      <p:tavLst>
                                        <p:tav tm="0">
                                          <p:val>
                                            <p:fltVal val="0"/>
                                          </p:val>
                                        </p:tav>
                                        <p:tav tm="100000">
                                          <p:val>
                                            <p:strVal val="#ppt_h"/>
                                          </p:val>
                                        </p:tav>
                                      </p:tavLst>
                                    </p:anim>
                                    <p:animEffect transition="in" filter="fade">
                                      <p:cBhvr>
                                        <p:cTn id="18" dur="1000"/>
                                        <p:tgtEl>
                                          <p:spTgt spid="2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1000" fill="hold"/>
                                        <p:tgtEl>
                                          <p:spTgt spid="28"/>
                                        </p:tgtEl>
                                        <p:attrNameLst>
                                          <p:attrName>ppt_w</p:attrName>
                                        </p:attrNameLst>
                                      </p:cBhvr>
                                      <p:tavLst>
                                        <p:tav tm="0">
                                          <p:val>
                                            <p:fltVal val="0"/>
                                          </p:val>
                                        </p:tav>
                                        <p:tav tm="100000">
                                          <p:val>
                                            <p:strVal val="#ppt_w"/>
                                          </p:val>
                                        </p:tav>
                                      </p:tavLst>
                                    </p:anim>
                                    <p:anim calcmode="lin" valueType="num">
                                      <p:cBhvr>
                                        <p:cTn id="32" dur="1000" fill="hold"/>
                                        <p:tgtEl>
                                          <p:spTgt spid="28"/>
                                        </p:tgtEl>
                                        <p:attrNameLst>
                                          <p:attrName>ppt_h</p:attrName>
                                        </p:attrNameLst>
                                      </p:cBhvr>
                                      <p:tavLst>
                                        <p:tav tm="0">
                                          <p:val>
                                            <p:fltVal val="0"/>
                                          </p:val>
                                        </p:tav>
                                        <p:tav tm="100000">
                                          <p:val>
                                            <p:strVal val="#ppt_h"/>
                                          </p:val>
                                        </p:tav>
                                      </p:tavLst>
                                    </p:anim>
                                    <p:animEffect transition="in" filter="fade">
                                      <p:cBhvr>
                                        <p:cTn id="33" dur="1000"/>
                                        <p:tgtEl>
                                          <p:spTgt spid="2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Effect transition="in" filter="fade">
                                      <p:cBhvr>
                                        <p:cTn id="38" dur="1000"/>
                                        <p:tgtEl>
                                          <p:spTgt spid="27"/>
                                        </p:tgtEl>
                                      </p:cBhvr>
                                    </p:animEffect>
                                  </p:childTnLst>
                                </p:cTn>
                              </p:par>
                            </p:childTnLst>
                          </p:cTn>
                        </p:par>
                        <p:par>
                          <p:cTn id="39" fill="hold">
                            <p:stCondLst>
                              <p:cond delay="2000"/>
                            </p:stCondLst>
                            <p:childTnLst>
                              <p:par>
                                <p:cTn id="40" presetID="2" presetClass="entr" presetSubtype="2"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1000" fill="hold"/>
                                        <p:tgtEl>
                                          <p:spTgt spid="32"/>
                                        </p:tgtEl>
                                        <p:attrNameLst>
                                          <p:attrName>ppt_w</p:attrName>
                                        </p:attrNameLst>
                                      </p:cBhvr>
                                      <p:tavLst>
                                        <p:tav tm="0">
                                          <p:val>
                                            <p:fltVal val="0"/>
                                          </p:val>
                                        </p:tav>
                                        <p:tav tm="100000">
                                          <p:val>
                                            <p:strVal val="#ppt_w"/>
                                          </p:val>
                                        </p:tav>
                                      </p:tavLst>
                                    </p:anim>
                                    <p:anim calcmode="lin" valueType="num">
                                      <p:cBhvr>
                                        <p:cTn id="47" dur="1000" fill="hold"/>
                                        <p:tgtEl>
                                          <p:spTgt spid="32"/>
                                        </p:tgtEl>
                                        <p:attrNameLst>
                                          <p:attrName>ppt_h</p:attrName>
                                        </p:attrNameLst>
                                      </p:cBhvr>
                                      <p:tavLst>
                                        <p:tav tm="0">
                                          <p:val>
                                            <p:fltVal val="0"/>
                                          </p:val>
                                        </p:tav>
                                        <p:tav tm="100000">
                                          <p:val>
                                            <p:strVal val="#ppt_h"/>
                                          </p:val>
                                        </p:tav>
                                      </p:tavLst>
                                    </p:anim>
                                    <p:animEffect transition="in" filter="fade">
                                      <p:cBhvr>
                                        <p:cTn id="48" dur="1000"/>
                                        <p:tgtEl>
                                          <p:spTgt spid="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1000" fill="hold"/>
                                        <p:tgtEl>
                                          <p:spTgt spid="31"/>
                                        </p:tgtEl>
                                        <p:attrNameLst>
                                          <p:attrName>ppt_w</p:attrName>
                                        </p:attrNameLst>
                                      </p:cBhvr>
                                      <p:tavLst>
                                        <p:tav tm="0">
                                          <p:val>
                                            <p:fltVal val="0"/>
                                          </p:val>
                                        </p:tav>
                                        <p:tav tm="100000">
                                          <p:val>
                                            <p:strVal val="#ppt_w"/>
                                          </p:val>
                                        </p:tav>
                                      </p:tavLst>
                                    </p:anim>
                                    <p:anim calcmode="lin" valueType="num">
                                      <p:cBhvr>
                                        <p:cTn id="52" dur="1000" fill="hold"/>
                                        <p:tgtEl>
                                          <p:spTgt spid="31"/>
                                        </p:tgtEl>
                                        <p:attrNameLst>
                                          <p:attrName>ppt_h</p:attrName>
                                        </p:attrNameLst>
                                      </p:cBhvr>
                                      <p:tavLst>
                                        <p:tav tm="0">
                                          <p:val>
                                            <p:fltVal val="0"/>
                                          </p:val>
                                        </p:tav>
                                        <p:tav tm="100000">
                                          <p:val>
                                            <p:strVal val="#ppt_h"/>
                                          </p:val>
                                        </p:tav>
                                      </p:tavLst>
                                    </p:anim>
                                    <p:animEffect transition="in" filter="fade">
                                      <p:cBhvr>
                                        <p:cTn id="53" dur="1000"/>
                                        <p:tgtEl>
                                          <p:spTgt spid="31"/>
                                        </p:tgtEl>
                                      </p:cBhvr>
                                    </p:animEffect>
                                  </p:childTnLst>
                                </p:cTn>
                              </p:par>
                            </p:childTnLst>
                          </p:cTn>
                        </p:par>
                        <p:par>
                          <p:cTn id="54" fill="hold">
                            <p:stCondLst>
                              <p:cond delay="250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1000" fill="hold"/>
                                        <p:tgtEl>
                                          <p:spTgt spid="36"/>
                                        </p:tgtEl>
                                        <p:attrNameLst>
                                          <p:attrName>ppt_w</p:attrName>
                                        </p:attrNameLst>
                                      </p:cBhvr>
                                      <p:tavLst>
                                        <p:tav tm="0">
                                          <p:val>
                                            <p:fltVal val="0"/>
                                          </p:val>
                                        </p:tav>
                                        <p:tav tm="100000">
                                          <p:val>
                                            <p:strVal val="#ppt_w"/>
                                          </p:val>
                                        </p:tav>
                                      </p:tavLst>
                                    </p:anim>
                                    <p:anim calcmode="lin" valueType="num">
                                      <p:cBhvr>
                                        <p:cTn id="62" dur="1000" fill="hold"/>
                                        <p:tgtEl>
                                          <p:spTgt spid="36"/>
                                        </p:tgtEl>
                                        <p:attrNameLst>
                                          <p:attrName>ppt_h</p:attrName>
                                        </p:attrNameLst>
                                      </p:cBhvr>
                                      <p:tavLst>
                                        <p:tav tm="0">
                                          <p:val>
                                            <p:fltVal val="0"/>
                                          </p:val>
                                        </p:tav>
                                        <p:tav tm="100000">
                                          <p:val>
                                            <p:strVal val="#ppt_h"/>
                                          </p:val>
                                        </p:tav>
                                      </p:tavLst>
                                    </p:anim>
                                    <p:animEffect transition="in" filter="fade">
                                      <p:cBhvr>
                                        <p:cTn id="63" dur="1000"/>
                                        <p:tgtEl>
                                          <p:spTgt spid="3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1000" fill="hold"/>
                                        <p:tgtEl>
                                          <p:spTgt spid="35"/>
                                        </p:tgtEl>
                                        <p:attrNameLst>
                                          <p:attrName>ppt_w</p:attrName>
                                        </p:attrNameLst>
                                      </p:cBhvr>
                                      <p:tavLst>
                                        <p:tav tm="0">
                                          <p:val>
                                            <p:fltVal val="0"/>
                                          </p:val>
                                        </p:tav>
                                        <p:tav tm="100000">
                                          <p:val>
                                            <p:strVal val="#ppt_w"/>
                                          </p:val>
                                        </p:tav>
                                      </p:tavLst>
                                    </p:anim>
                                    <p:anim calcmode="lin" valueType="num">
                                      <p:cBhvr>
                                        <p:cTn id="67" dur="1000" fill="hold"/>
                                        <p:tgtEl>
                                          <p:spTgt spid="35"/>
                                        </p:tgtEl>
                                        <p:attrNameLst>
                                          <p:attrName>ppt_h</p:attrName>
                                        </p:attrNameLst>
                                      </p:cBhvr>
                                      <p:tavLst>
                                        <p:tav tm="0">
                                          <p:val>
                                            <p:fltVal val="0"/>
                                          </p:val>
                                        </p:tav>
                                        <p:tav tm="100000">
                                          <p:val>
                                            <p:strVal val="#ppt_h"/>
                                          </p:val>
                                        </p:tav>
                                      </p:tavLst>
                                    </p:anim>
                                    <p:animEffect transition="in" filter="fade">
                                      <p:cBhvr>
                                        <p:cTn id="68" dur="1000"/>
                                        <p:tgtEl>
                                          <p:spTgt spid="35"/>
                                        </p:tgtEl>
                                      </p:cBhvr>
                                    </p:animEffect>
                                  </p:childTnLst>
                                </p:cTn>
                              </p:par>
                            </p:childTnLst>
                          </p:cTn>
                        </p:par>
                        <p:par>
                          <p:cTn id="69" fill="hold">
                            <p:stCondLst>
                              <p:cond delay="3000"/>
                            </p:stCondLst>
                            <p:childTnLst>
                              <p:par>
                                <p:cTn id="70" presetID="2" presetClass="entr" presetSubtype="2" fill="hold" nodeType="afterEffect">
                                  <p:stCondLst>
                                    <p:cond delay="0"/>
                                  </p:stCondLst>
                                  <p:childTnLst>
                                    <p:set>
                                      <p:cBhvr>
                                        <p:cTn id="71" dur="1" fill="hold">
                                          <p:stCondLst>
                                            <p:cond delay="0"/>
                                          </p:stCondLst>
                                        </p:cTn>
                                        <p:tgtEl>
                                          <p:spTgt spid="57"/>
                                        </p:tgtEl>
                                        <p:attrNameLst>
                                          <p:attrName>style.visibility</p:attrName>
                                        </p:attrNameLst>
                                      </p:cBhvr>
                                      <p:to>
                                        <p:strVal val="visible"/>
                                      </p:to>
                                    </p:set>
                                    <p:anim calcmode="lin" valueType="num">
                                      <p:cBhvr additive="base">
                                        <p:cTn id="72" dur="500" fill="hold"/>
                                        <p:tgtEl>
                                          <p:spTgt spid="57"/>
                                        </p:tgtEl>
                                        <p:attrNameLst>
                                          <p:attrName>ppt_x</p:attrName>
                                        </p:attrNameLst>
                                      </p:cBhvr>
                                      <p:tavLst>
                                        <p:tav tm="0">
                                          <p:val>
                                            <p:strVal val="1+#ppt_w/2"/>
                                          </p:val>
                                        </p:tav>
                                        <p:tav tm="100000">
                                          <p:val>
                                            <p:strVal val="#ppt_x"/>
                                          </p:val>
                                        </p:tav>
                                      </p:tavLst>
                                    </p:anim>
                                    <p:anim calcmode="lin" valueType="num">
                                      <p:cBhvr additive="base">
                                        <p:cTn id="73" dur="500" fill="hold"/>
                                        <p:tgtEl>
                                          <p:spTgt spid="5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anim calcmode="lin" valueType="num">
                                      <p:cBhvr>
                                        <p:cTn id="76" dur="1000" fill="hold"/>
                                        <p:tgtEl>
                                          <p:spTgt spid="59"/>
                                        </p:tgtEl>
                                        <p:attrNameLst>
                                          <p:attrName>ppt_w</p:attrName>
                                        </p:attrNameLst>
                                      </p:cBhvr>
                                      <p:tavLst>
                                        <p:tav tm="0">
                                          <p:val>
                                            <p:fltVal val="0"/>
                                          </p:val>
                                        </p:tav>
                                        <p:tav tm="100000">
                                          <p:val>
                                            <p:strVal val="#ppt_w"/>
                                          </p:val>
                                        </p:tav>
                                      </p:tavLst>
                                    </p:anim>
                                    <p:anim calcmode="lin" valueType="num">
                                      <p:cBhvr>
                                        <p:cTn id="77" dur="1000" fill="hold"/>
                                        <p:tgtEl>
                                          <p:spTgt spid="59"/>
                                        </p:tgtEl>
                                        <p:attrNameLst>
                                          <p:attrName>ppt_h</p:attrName>
                                        </p:attrNameLst>
                                      </p:cBhvr>
                                      <p:tavLst>
                                        <p:tav tm="0">
                                          <p:val>
                                            <p:fltVal val="0"/>
                                          </p:val>
                                        </p:tav>
                                        <p:tav tm="100000">
                                          <p:val>
                                            <p:strVal val="#ppt_h"/>
                                          </p:val>
                                        </p:tav>
                                      </p:tavLst>
                                    </p:anim>
                                    <p:animEffect transition="in" filter="fade">
                                      <p:cBhvr>
                                        <p:cTn id="78" dur="1000"/>
                                        <p:tgtEl>
                                          <p:spTgt spid="5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1000" fill="hold"/>
                                        <p:tgtEl>
                                          <p:spTgt spid="58"/>
                                        </p:tgtEl>
                                        <p:attrNameLst>
                                          <p:attrName>ppt_w</p:attrName>
                                        </p:attrNameLst>
                                      </p:cBhvr>
                                      <p:tavLst>
                                        <p:tav tm="0">
                                          <p:val>
                                            <p:fltVal val="0"/>
                                          </p:val>
                                        </p:tav>
                                        <p:tav tm="100000">
                                          <p:val>
                                            <p:strVal val="#ppt_w"/>
                                          </p:val>
                                        </p:tav>
                                      </p:tavLst>
                                    </p:anim>
                                    <p:anim calcmode="lin" valueType="num">
                                      <p:cBhvr>
                                        <p:cTn id="82" dur="1000" fill="hold"/>
                                        <p:tgtEl>
                                          <p:spTgt spid="58"/>
                                        </p:tgtEl>
                                        <p:attrNameLst>
                                          <p:attrName>ppt_h</p:attrName>
                                        </p:attrNameLst>
                                      </p:cBhvr>
                                      <p:tavLst>
                                        <p:tav tm="0">
                                          <p:val>
                                            <p:fltVal val="0"/>
                                          </p:val>
                                        </p:tav>
                                        <p:tav tm="100000">
                                          <p:val>
                                            <p:strVal val="#ppt_h"/>
                                          </p:val>
                                        </p:tav>
                                      </p:tavLst>
                                    </p:anim>
                                    <p:animEffect transition="in" filter="fade">
                                      <p:cBhvr>
                                        <p:cTn id="83" dur="1000"/>
                                        <p:tgtEl>
                                          <p:spTgt spid="58"/>
                                        </p:tgtEl>
                                      </p:cBhvr>
                                    </p:animEffect>
                                  </p:childTnLst>
                                </p:cTn>
                              </p:par>
                            </p:childTnLst>
                          </p:cTn>
                        </p:par>
                        <p:par>
                          <p:cTn id="84" fill="hold">
                            <p:stCondLst>
                              <p:cond delay="3500"/>
                            </p:stCondLst>
                            <p:childTnLst>
                              <p:par>
                                <p:cTn id="85" presetID="16" presetClass="entr" presetSubtype="21" fill="hold" grpId="0"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Vertic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P spid="28" grpId="0"/>
      <p:bldP spid="31" grpId="0"/>
      <p:bldP spid="32" grpId="0"/>
      <p:bldP spid="35" grpId="0"/>
      <p:bldP spid="36" grpId="0"/>
      <p:bldP spid="58" grpId="0"/>
      <p:bldP spid="59"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30" name="Group 74"/>
          <p:cNvGrpSpPr/>
          <p:nvPr/>
        </p:nvGrpSpPr>
        <p:grpSpPr bwMode="auto">
          <a:xfrm>
            <a:off x="3132138" y="1404938"/>
            <a:ext cx="3136900" cy="3240087"/>
            <a:chOff x="2109" y="2948"/>
            <a:chExt cx="1769" cy="1827"/>
          </a:xfrm>
        </p:grpSpPr>
        <p:grpSp>
          <p:nvGrpSpPr>
            <p:cNvPr id="44078" name="Group 69"/>
            <p:cNvGrpSpPr/>
            <p:nvPr/>
          </p:nvGrpSpPr>
          <p:grpSpPr bwMode="auto">
            <a:xfrm>
              <a:off x="2109" y="2948"/>
              <a:ext cx="1769" cy="975"/>
              <a:chOff x="2109" y="2948"/>
              <a:chExt cx="1769" cy="975"/>
            </a:xfrm>
          </p:grpSpPr>
          <p:sp>
            <p:nvSpPr>
              <p:cNvPr id="44083" name="AutoShape 52"/>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4" name="AutoShape 67"/>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5" name="AutoShape 68"/>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grpSp>
        <p:grpSp>
          <p:nvGrpSpPr>
            <p:cNvPr id="44079" name="Group 70"/>
            <p:cNvGrpSpPr/>
            <p:nvPr/>
          </p:nvGrpSpPr>
          <p:grpSpPr bwMode="auto">
            <a:xfrm flipV="1">
              <a:off x="2109" y="3788"/>
              <a:ext cx="1769" cy="987"/>
              <a:chOff x="2109" y="2948"/>
              <a:chExt cx="1769" cy="975"/>
            </a:xfrm>
          </p:grpSpPr>
          <p:sp>
            <p:nvSpPr>
              <p:cNvPr id="44080" name="AutoShape 71"/>
              <p:cNvSpPr>
                <a:spLocks noChangeArrowheads="1"/>
              </p:cNvSpPr>
              <p:nvPr/>
            </p:nvSpPr>
            <p:spPr bwMode="auto">
              <a:xfrm>
                <a:off x="2699" y="2948"/>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1" name="AutoShape 72"/>
              <p:cNvSpPr>
                <a:spLocks noChangeArrowheads="1"/>
              </p:cNvSpPr>
              <p:nvPr/>
            </p:nvSpPr>
            <p:spPr bwMode="auto">
              <a:xfrm rot="3569258">
                <a:off x="3130"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sp>
            <p:nvSpPr>
              <p:cNvPr id="44082" name="AutoShape 73"/>
              <p:cNvSpPr>
                <a:spLocks noChangeArrowheads="1"/>
              </p:cNvSpPr>
              <p:nvPr/>
            </p:nvSpPr>
            <p:spPr bwMode="auto">
              <a:xfrm rot="-3390276">
                <a:off x="2268" y="3175"/>
                <a:ext cx="589" cy="907"/>
              </a:xfrm>
              <a:prstGeom prst="hexagon">
                <a:avLst>
                  <a:gd name="adj" fmla="val 25000"/>
                  <a:gd name="vf" fmla="val 115470"/>
                </a:avLst>
              </a:prstGeom>
              <a:solidFill>
                <a:schemeClr val="tx2"/>
              </a:solidFill>
              <a:ln w="9525">
                <a:noFill/>
                <a:miter lim="800000"/>
              </a:ln>
            </p:spPr>
            <p:txBody>
              <a:bodyPr wrap="none" anchor="ctr"/>
              <a:lstStyle/>
              <a:p>
                <a:endParaRPr lang="zh-CN" altLang="en-US" b="0">
                  <a:ea typeface="宋体" panose="02010600030101010101" pitchFamily="2" charset="-122"/>
                </a:endParaRPr>
              </a:p>
            </p:txBody>
          </p:sp>
        </p:grpSp>
      </p:grpSp>
      <p:sp>
        <p:nvSpPr>
          <p:cNvPr id="45098" name="TextBox 16"/>
          <p:cNvSpPr txBox="1">
            <a:spLocks noChangeArrowheads="1"/>
          </p:cNvSpPr>
          <p:nvPr/>
        </p:nvSpPr>
        <p:spPr bwMode="auto">
          <a:xfrm>
            <a:off x="4573588" y="1746250"/>
            <a:ext cx="357187" cy="306388"/>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1</a:t>
            </a:r>
            <a:endParaRPr lang="zh-CN" altLang="en-US" sz="2000" b="0">
              <a:solidFill>
                <a:schemeClr val="bg1"/>
              </a:solidFill>
              <a:latin typeface="微软雅黑" panose="020B0503020204020204" pitchFamily="34" charset="-122"/>
            </a:endParaRPr>
          </a:p>
        </p:txBody>
      </p:sp>
      <p:sp>
        <p:nvSpPr>
          <p:cNvPr id="45099" name="TextBox 17"/>
          <p:cNvSpPr txBox="1">
            <a:spLocks noChangeArrowheads="1"/>
          </p:cNvSpPr>
          <p:nvPr/>
        </p:nvSpPr>
        <p:spPr bwMode="auto">
          <a:xfrm>
            <a:off x="5581650" y="2251075"/>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6</a:t>
            </a:r>
            <a:endParaRPr lang="zh-CN" altLang="en-US" sz="2000" b="0">
              <a:solidFill>
                <a:schemeClr val="bg1"/>
              </a:solidFill>
              <a:latin typeface="微软雅黑" panose="020B0503020204020204" pitchFamily="34" charset="-122"/>
            </a:endParaRPr>
          </a:p>
        </p:txBody>
      </p:sp>
      <p:sp>
        <p:nvSpPr>
          <p:cNvPr id="45100" name="TextBox 18"/>
          <p:cNvSpPr txBox="1">
            <a:spLocks noChangeArrowheads="1"/>
          </p:cNvSpPr>
          <p:nvPr/>
        </p:nvSpPr>
        <p:spPr bwMode="auto">
          <a:xfrm>
            <a:off x="5656263" y="3475038"/>
            <a:ext cx="357187"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5</a:t>
            </a:r>
            <a:endParaRPr lang="zh-CN" altLang="en-US" sz="2000" b="0">
              <a:solidFill>
                <a:schemeClr val="bg1"/>
              </a:solidFill>
              <a:latin typeface="微软雅黑" panose="020B0503020204020204" pitchFamily="34" charset="-122"/>
            </a:endParaRPr>
          </a:p>
        </p:txBody>
      </p:sp>
      <p:sp>
        <p:nvSpPr>
          <p:cNvPr id="45101" name="TextBox 19"/>
          <p:cNvSpPr txBox="1">
            <a:spLocks noChangeArrowheads="1"/>
          </p:cNvSpPr>
          <p:nvPr/>
        </p:nvSpPr>
        <p:spPr bwMode="auto">
          <a:xfrm>
            <a:off x="4503738" y="4124325"/>
            <a:ext cx="357187"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4</a:t>
            </a:r>
            <a:endParaRPr lang="zh-CN" altLang="en-US" sz="2000" b="0">
              <a:solidFill>
                <a:schemeClr val="bg1"/>
              </a:solidFill>
              <a:latin typeface="微软雅黑" panose="020B0503020204020204" pitchFamily="34" charset="-122"/>
            </a:endParaRPr>
          </a:p>
        </p:txBody>
      </p:sp>
      <p:sp>
        <p:nvSpPr>
          <p:cNvPr id="45102" name="TextBox 20"/>
          <p:cNvSpPr txBox="1">
            <a:spLocks noChangeArrowheads="1"/>
          </p:cNvSpPr>
          <p:nvPr/>
        </p:nvSpPr>
        <p:spPr bwMode="auto">
          <a:xfrm>
            <a:off x="3492500" y="3475038"/>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3</a:t>
            </a:r>
            <a:endParaRPr lang="zh-CN" altLang="en-US" sz="2000" b="0">
              <a:solidFill>
                <a:schemeClr val="bg1"/>
              </a:solidFill>
              <a:latin typeface="微软雅黑" panose="020B0503020204020204" pitchFamily="34" charset="-122"/>
            </a:endParaRPr>
          </a:p>
        </p:txBody>
      </p:sp>
      <p:sp>
        <p:nvSpPr>
          <p:cNvPr id="45103" name="TextBox 21"/>
          <p:cNvSpPr txBox="1">
            <a:spLocks noChangeArrowheads="1"/>
          </p:cNvSpPr>
          <p:nvPr/>
        </p:nvSpPr>
        <p:spPr bwMode="auto">
          <a:xfrm>
            <a:off x="3492500" y="2251075"/>
            <a:ext cx="357188" cy="304800"/>
          </a:xfrm>
          <a:prstGeom prst="rect">
            <a:avLst/>
          </a:prstGeom>
          <a:noFill/>
          <a:ln w="9525">
            <a:noFill/>
            <a:miter lim="800000"/>
          </a:ln>
        </p:spPr>
        <p:txBody>
          <a:bodyPr lIns="0" tIns="0" rIns="0" bIns="0">
            <a:spAutoFit/>
          </a:bodyPr>
          <a:lstStyle/>
          <a:p>
            <a:pPr algn="ctr"/>
            <a:r>
              <a:rPr lang="en-US" altLang="zh-CN" sz="2000" b="0">
                <a:solidFill>
                  <a:schemeClr val="bg1"/>
                </a:solidFill>
                <a:latin typeface="微软雅黑" panose="020B0503020204020204" pitchFamily="34" charset="-122"/>
              </a:rPr>
              <a:t>2</a:t>
            </a:r>
            <a:endParaRPr lang="zh-CN" altLang="en-US" sz="2000" b="0">
              <a:solidFill>
                <a:schemeClr val="bg1"/>
              </a:solidFill>
              <a:latin typeface="微软雅黑" panose="020B0503020204020204" pitchFamily="34" charset="-122"/>
            </a:endParaRPr>
          </a:p>
        </p:txBody>
      </p:sp>
      <p:sp>
        <p:nvSpPr>
          <p:cNvPr id="23" name="TextBox 22"/>
          <p:cNvSpPr txBox="1">
            <a:spLocks noChangeArrowheads="1"/>
          </p:cNvSpPr>
          <p:nvPr/>
        </p:nvSpPr>
        <p:spPr bwMode="auto">
          <a:xfrm>
            <a:off x="6697663" y="1377950"/>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24" name="TextBox 23"/>
          <p:cNvSpPr txBox="1">
            <a:spLocks noChangeArrowheads="1"/>
          </p:cNvSpPr>
          <p:nvPr/>
        </p:nvSpPr>
        <p:spPr bwMode="auto">
          <a:xfrm>
            <a:off x="6697663" y="1701800"/>
            <a:ext cx="2220912"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25" name="TextBox 24"/>
          <p:cNvSpPr txBox="1">
            <a:spLocks noChangeArrowheads="1"/>
          </p:cNvSpPr>
          <p:nvPr/>
        </p:nvSpPr>
        <p:spPr bwMode="auto">
          <a:xfrm>
            <a:off x="6697663" y="2493963"/>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26" name="TextBox 25"/>
          <p:cNvSpPr txBox="1">
            <a:spLocks noChangeArrowheads="1"/>
          </p:cNvSpPr>
          <p:nvPr/>
        </p:nvSpPr>
        <p:spPr bwMode="auto">
          <a:xfrm>
            <a:off x="6697663" y="2817813"/>
            <a:ext cx="2220912"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37" name="TextBox 36"/>
          <p:cNvSpPr txBox="1">
            <a:spLocks noChangeArrowheads="1"/>
          </p:cNvSpPr>
          <p:nvPr/>
        </p:nvSpPr>
        <p:spPr bwMode="auto">
          <a:xfrm>
            <a:off x="6697663" y="3659188"/>
            <a:ext cx="2260600" cy="212725"/>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p:txBody>
      </p:sp>
      <p:sp>
        <p:nvSpPr>
          <p:cNvPr id="38" name="TextBox 37"/>
          <p:cNvSpPr txBox="1">
            <a:spLocks noChangeArrowheads="1"/>
          </p:cNvSpPr>
          <p:nvPr/>
        </p:nvSpPr>
        <p:spPr bwMode="auto">
          <a:xfrm>
            <a:off x="6697663" y="3981450"/>
            <a:ext cx="2220912" cy="6096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anose="020B0503020204020204" pitchFamily="34" charset="-122"/>
            </a:endParaRPr>
          </a:p>
        </p:txBody>
      </p:sp>
      <p:sp>
        <p:nvSpPr>
          <p:cNvPr id="39" name="TextBox 38"/>
          <p:cNvSpPr txBox="1">
            <a:spLocks noChangeArrowheads="1"/>
          </p:cNvSpPr>
          <p:nvPr/>
        </p:nvSpPr>
        <p:spPr bwMode="auto">
          <a:xfrm>
            <a:off x="763588" y="1377950"/>
            <a:ext cx="2260600" cy="212725"/>
          </a:xfrm>
          <a:prstGeom prst="rect">
            <a:avLst/>
          </a:prstGeom>
          <a:noFill/>
          <a:ln w="9525">
            <a:noFill/>
            <a:miter lim="800000"/>
          </a:ln>
        </p:spPr>
        <p:txBody>
          <a:bodyPr lIns="0" tIns="0" rIns="0" bIns="0">
            <a:spAutoFit/>
          </a:bodyPr>
          <a:lstStyle/>
          <a:p>
            <a:r>
              <a:rPr lang="zh-CN" altLang="en-US" sz="1400">
                <a:solidFill>
                  <a:schemeClr val="tx2"/>
                </a:solidFill>
                <a:latin typeface="微软雅黑" panose="020B0503020204020204" pitchFamily="34" charset="-122"/>
              </a:rPr>
              <a:t>请添加文字内容</a:t>
            </a:r>
            <a:endParaRPr lang="zh-CN" altLang="en-US" sz="1400">
              <a:solidFill>
                <a:schemeClr val="tx2"/>
              </a:solidFill>
              <a:latin typeface="微软雅黑" panose="020B0503020204020204" pitchFamily="34" charset="-122"/>
            </a:endParaRPr>
          </a:p>
        </p:txBody>
      </p:sp>
      <p:sp>
        <p:nvSpPr>
          <p:cNvPr id="40" name="TextBox 39"/>
          <p:cNvSpPr txBox="1">
            <a:spLocks noChangeArrowheads="1"/>
          </p:cNvSpPr>
          <p:nvPr/>
        </p:nvSpPr>
        <p:spPr bwMode="auto">
          <a:xfrm>
            <a:off x="763588" y="1701800"/>
            <a:ext cx="2219325"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sp>
        <p:nvSpPr>
          <p:cNvPr id="41" name="TextBox 40"/>
          <p:cNvSpPr txBox="1">
            <a:spLocks noChangeArrowheads="1"/>
          </p:cNvSpPr>
          <p:nvPr/>
        </p:nvSpPr>
        <p:spPr bwMode="auto">
          <a:xfrm>
            <a:off x="763588" y="2493963"/>
            <a:ext cx="2260600" cy="425450"/>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a:p>
            <a:endParaRPr lang="zh-CN" altLang="en-US" sz="1400">
              <a:solidFill>
                <a:schemeClr val="tx2"/>
              </a:solidFill>
              <a:latin typeface="微软雅黑" panose="020B0503020204020204" pitchFamily="34" charset="-122"/>
            </a:endParaRPr>
          </a:p>
        </p:txBody>
      </p:sp>
      <p:sp>
        <p:nvSpPr>
          <p:cNvPr id="42" name="TextBox 41"/>
          <p:cNvSpPr txBox="1">
            <a:spLocks noChangeArrowheads="1"/>
          </p:cNvSpPr>
          <p:nvPr/>
        </p:nvSpPr>
        <p:spPr bwMode="auto">
          <a:xfrm>
            <a:off x="763588" y="2817813"/>
            <a:ext cx="2219325" cy="6096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a:p>
            <a:pPr algn="just"/>
            <a:endParaRPr lang="en-US" altLang="zh-CN" sz="1000" b="0">
              <a:solidFill>
                <a:srgbClr val="808080"/>
              </a:solidFill>
              <a:latin typeface="微软雅黑" panose="020B0503020204020204" pitchFamily="34" charset="-122"/>
            </a:endParaRPr>
          </a:p>
        </p:txBody>
      </p:sp>
      <p:sp>
        <p:nvSpPr>
          <p:cNvPr id="43" name="TextBox 42"/>
          <p:cNvSpPr txBox="1">
            <a:spLocks noChangeArrowheads="1"/>
          </p:cNvSpPr>
          <p:nvPr/>
        </p:nvSpPr>
        <p:spPr bwMode="auto">
          <a:xfrm>
            <a:off x="763588" y="3659188"/>
            <a:ext cx="2260600" cy="425450"/>
          </a:xfrm>
          <a:prstGeom prst="rect">
            <a:avLst/>
          </a:prstGeom>
          <a:noFill/>
          <a:ln w="9525">
            <a:noFill/>
            <a:miter lim="800000"/>
          </a:ln>
        </p:spPr>
        <p:txBody>
          <a:bodyPr lIns="0" tIns="0" rIns="0" bIns="0">
            <a:spAutoFit/>
          </a:bodyPr>
          <a:lstStyle/>
          <a:p>
            <a:r>
              <a:rPr lang="zh-CN" altLang="en-US" sz="1400">
                <a:solidFill>
                  <a:schemeClr val="tx2"/>
                </a:solidFill>
              </a:rPr>
              <a:t>请添加文字内容</a:t>
            </a:r>
            <a:endParaRPr lang="zh-CN" altLang="en-US" sz="1400">
              <a:solidFill>
                <a:schemeClr val="tx2"/>
              </a:solidFill>
            </a:endParaRPr>
          </a:p>
          <a:p>
            <a:endParaRPr lang="zh-CN" altLang="en-US" sz="1400">
              <a:solidFill>
                <a:schemeClr val="tx2"/>
              </a:solidFill>
              <a:latin typeface="微软雅黑" panose="020B0503020204020204" pitchFamily="34" charset="-122"/>
            </a:endParaRPr>
          </a:p>
        </p:txBody>
      </p:sp>
      <p:sp>
        <p:nvSpPr>
          <p:cNvPr id="44" name="TextBox 43"/>
          <p:cNvSpPr txBox="1">
            <a:spLocks noChangeArrowheads="1"/>
          </p:cNvSpPr>
          <p:nvPr/>
        </p:nvSpPr>
        <p:spPr bwMode="auto">
          <a:xfrm>
            <a:off x="763588" y="3981450"/>
            <a:ext cx="2219325" cy="457200"/>
          </a:xfrm>
          <a:prstGeom prst="rect">
            <a:avLst/>
          </a:prstGeom>
          <a:noFill/>
          <a:ln w="9525">
            <a:noFill/>
            <a:miter lim="800000"/>
          </a:ln>
        </p:spPr>
        <p:txBody>
          <a:bodyPr lIns="0" tIns="0" rIns="0" bIns="0">
            <a:spAutoFit/>
          </a:bodyPr>
          <a:lstStyle/>
          <a:p>
            <a:pPr algn="just"/>
            <a:r>
              <a:rPr lang="zh-CN" altLang="en-US" sz="1000">
                <a:solidFill>
                  <a:srgbClr val="808080"/>
                </a:solidFill>
              </a:rPr>
              <a:t>请在此处插入你需要的文字内容请在此处插入你需要的文字内容请在此处插入你需要的文字内容</a:t>
            </a:r>
            <a:endParaRPr lang="en-US" altLang="zh-CN" sz="1000">
              <a:solidFill>
                <a:srgbClr val="808080"/>
              </a:solidFill>
            </a:endParaRPr>
          </a:p>
        </p:txBody>
      </p:sp>
      <p:grpSp>
        <p:nvGrpSpPr>
          <p:cNvPr id="104" name="组合 103"/>
          <p:cNvGrpSpPr/>
          <p:nvPr/>
        </p:nvGrpSpPr>
        <p:grpSpPr bwMode="auto">
          <a:xfrm>
            <a:off x="4932363" y="3762375"/>
            <a:ext cx="1704975" cy="522288"/>
            <a:chOff x="4476081" y="3981586"/>
            <a:chExt cx="1766090" cy="539330"/>
          </a:xfrm>
        </p:grpSpPr>
        <p:cxnSp>
          <p:nvCxnSpPr>
            <p:cNvPr id="58" name="直接连接符 57"/>
            <p:cNvCxnSpPr/>
            <p:nvPr/>
          </p:nvCxnSpPr>
          <p:spPr>
            <a:xfrm flipV="1">
              <a:off x="4476081" y="4520916"/>
              <a:ext cx="146516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941245" y="3981586"/>
              <a:ext cx="30092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941245" y="3981586"/>
              <a:ext cx="0" cy="539330"/>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11" name="组合 110"/>
          <p:cNvGrpSpPr/>
          <p:nvPr/>
        </p:nvGrpSpPr>
        <p:grpSpPr bwMode="auto">
          <a:xfrm>
            <a:off x="6008688" y="1493838"/>
            <a:ext cx="628650" cy="828675"/>
            <a:chOff x="5652120" y="1579986"/>
            <a:chExt cx="590051" cy="878275"/>
          </a:xfrm>
        </p:grpSpPr>
        <p:cxnSp>
          <p:nvCxnSpPr>
            <p:cNvPr id="71" name="直接连接符 70"/>
            <p:cNvCxnSpPr/>
            <p:nvPr/>
          </p:nvCxnSpPr>
          <p:spPr>
            <a:xfrm>
              <a:off x="5939695" y="1579986"/>
              <a:ext cx="302476"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5652120" y="2458261"/>
              <a:ext cx="28757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39695" y="1579986"/>
              <a:ext cx="0" cy="878275"/>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bwMode="auto">
          <a:xfrm>
            <a:off x="2257425" y="1481138"/>
            <a:ext cx="2501900" cy="198437"/>
            <a:chOff x="2123729" y="1566590"/>
            <a:chExt cx="2352352" cy="210375"/>
          </a:xfrm>
        </p:grpSpPr>
        <p:cxnSp>
          <p:nvCxnSpPr>
            <p:cNvPr id="46" name="直接连接符 45"/>
            <p:cNvCxnSpPr/>
            <p:nvPr/>
          </p:nvCxnSpPr>
          <p:spPr>
            <a:xfrm flipH="1" flipV="1">
              <a:off x="2987950" y="1776965"/>
              <a:ext cx="1488131"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2123729" y="1566590"/>
              <a:ext cx="864221"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987950" y="1580054"/>
              <a:ext cx="0" cy="196911"/>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bwMode="auto">
          <a:xfrm>
            <a:off x="2257425" y="2322513"/>
            <a:ext cx="1250950" cy="274637"/>
            <a:chOff x="2123731" y="2458260"/>
            <a:chExt cx="1176175" cy="289336"/>
          </a:xfrm>
        </p:grpSpPr>
        <p:cxnSp>
          <p:nvCxnSpPr>
            <p:cNvPr id="49" name="直接连接符 48"/>
            <p:cNvCxnSpPr/>
            <p:nvPr/>
          </p:nvCxnSpPr>
          <p:spPr>
            <a:xfrm flipH="1">
              <a:off x="2987951" y="2458260"/>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123731" y="2747596"/>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987951" y="2458260"/>
              <a:ext cx="0" cy="289336"/>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bwMode="auto">
          <a:xfrm>
            <a:off x="2257425" y="3632200"/>
            <a:ext cx="1250950" cy="130175"/>
            <a:chOff x="2123731" y="3843303"/>
            <a:chExt cx="1176175" cy="138283"/>
          </a:xfrm>
        </p:grpSpPr>
        <p:cxnSp>
          <p:nvCxnSpPr>
            <p:cNvPr id="55" name="直接连接符 54"/>
            <p:cNvCxnSpPr/>
            <p:nvPr/>
          </p:nvCxnSpPr>
          <p:spPr>
            <a:xfrm flipH="1">
              <a:off x="2987951" y="3843303"/>
              <a:ext cx="311955"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2123731" y="3979900"/>
              <a:ext cx="864220"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987951" y="3843303"/>
              <a:ext cx="0" cy="138283"/>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grpSp>
        <p:nvGrpSpPr>
          <p:cNvPr id="109" name="组合 108"/>
          <p:cNvGrpSpPr/>
          <p:nvPr/>
        </p:nvGrpSpPr>
        <p:grpSpPr bwMode="auto">
          <a:xfrm>
            <a:off x="6010275" y="2597150"/>
            <a:ext cx="627063" cy="1035050"/>
            <a:chOff x="5652665" y="2747596"/>
            <a:chExt cx="590051" cy="1095708"/>
          </a:xfrm>
        </p:grpSpPr>
        <p:cxnSp>
          <p:nvCxnSpPr>
            <p:cNvPr id="106" name="直接连接符 105"/>
            <p:cNvCxnSpPr/>
            <p:nvPr/>
          </p:nvCxnSpPr>
          <p:spPr>
            <a:xfrm>
              <a:off x="5940969" y="2747596"/>
              <a:ext cx="301747" cy="0"/>
            </a:xfrm>
            <a:prstGeom prst="line">
              <a:avLst/>
            </a:prstGeom>
            <a:ln w="6350">
              <a:solidFill>
                <a:schemeClr val="bg2"/>
              </a:solidFill>
              <a:prstDash val="dash"/>
              <a:tailEnd type="oval" w="sm" len="sm"/>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5652665" y="3843304"/>
              <a:ext cx="288304" cy="0"/>
            </a:xfrm>
            <a:prstGeom prst="line">
              <a:avLst/>
            </a:prstGeom>
            <a:ln w="6350">
              <a:solidFill>
                <a:schemeClr val="bg2"/>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940969" y="2747596"/>
              <a:ext cx="0" cy="1095708"/>
            </a:xfrm>
            <a:prstGeom prst="line">
              <a:avLst/>
            </a:prstGeom>
            <a:ln w="6350">
              <a:solidFill>
                <a:schemeClr val="bg2"/>
              </a:solidFill>
              <a:prstDash val="dash"/>
              <a:tailEnd type="none" w="sm" len="sm"/>
            </a:ln>
          </p:spPr>
          <p:style>
            <a:lnRef idx="1">
              <a:schemeClr val="accent1"/>
            </a:lnRef>
            <a:fillRef idx="0">
              <a:schemeClr val="accent1"/>
            </a:fillRef>
            <a:effectRef idx="0">
              <a:schemeClr val="accent1"/>
            </a:effectRef>
            <a:fontRef idx="minor">
              <a:schemeClr val="tx1"/>
            </a:fontRef>
          </p:style>
        </p:cxnSp>
      </p:grpSp>
      <p:sp>
        <p:nvSpPr>
          <p:cNvPr id="45132" name="AutoShape 76"/>
          <p:cNvSpPr>
            <a:spLocks noChangeArrowheads="1"/>
          </p:cNvSpPr>
          <p:nvPr/>
        </p:nvSpPr>
        <p:spPr bwMode="auto">
          <a:xfrm>
            <a:off x="3708400" y="2195513"/>
            <a:ext cx="2016125" cy="1657350"/>
          </a:xfrm>
          <a:prstGeom prst="hexagon">
            <a:avLst>
              <a:gd name="adj" fmla="val 30412"/>
              <a:gd name="vf" fmla="val 115470"/>
            </a:avLst>
          </a:prstGeom>
          <a:solidFill>
            <a:schemeClr val="bg2"/>
          </a:solidFill>
          <a:ln w="9525">
            <a:noFill/>
            <a:miter lim="800000"/>
          </a:ln>
        </p:spPr>
        <p:txBody>
          <a:bodyPr wrap="none" anchor="ctr"/>
          <a:lstStyle/>
          <a:p>
            <a:endParaRPr lang="zh-CN" altLang="en-US" b="0">
              <a:ea typeface="宋体" panose="02010600030101010101" pitchFamily="2" charset="-122"/>
            </a:endParaRPr>
          </a:p>
        </p:txBody>
      </p:sp>
      <p:sp>
        <p:nvSpPr>
          <p:cNvPr id="14" name="TextBox 13"/>
          <p:cNvSpPr txBox="1">
            <a:spLocks noChangeArrowheads="1"/>
          </p:cNvSpPr>
          <p:nvPr/>
        </p:nvSpPr>
        <p:spPr bwMode="auto">
          <a:xfrm>
            <a:off x="4140200" y="2652713"/>
            <a:ext cx="1114425" cy="669925"/>
          </a:xfrm>
          <a:prstGeom prst="rect">
            <a:avLst/>
          </a:prstGeom>
          <a:noFill/>
          <a:ln w="9525">
            <a:noFill/>
            <a:miter lim="800000"/>
          </a:ln>
        </p:spPr>
        <p:txBody>
          <a:bodyPr lIns="0" tIns="0" rIns="0" bIns="0">
            <a:spAutoFit/>
          </a:bodyPr>
          <a:lstStyle/>
          <a:p>
            <a:pPr algn="ctr"/>
            <a:r>
              <a:rPr lang="zh-CN" altLang="en-US" sz="2200">
                <a:solidFill>
                  <a:schemeClr val="bg1"/>
                </a:solidFill>
                <a:latin typeface="微软雅黑" panose="020B0503020204020204" pitchFamily="34" charset="-122"/>
              </a:rPr>
              <a:t>点击输入标题</a:t>
            </a:r>
            <a:endParaRPr lang="zh-CN" altLang="en-US" sz="2200">
              <a:solidFill>
                <a:schemeClr val="bg1"/>
              </a:solidFill>
              <a:latin typeface="微软雅黑" panose="020B0503020204020204" pitchFamily="34" charset="-122"/>
            </a:endParaRPr>
          </a:p>
        </p:txBody>
      </p:sp>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5132"/>
                                        </p:tgtEl>
                                        <p:attrNameLst>
                                          <p:attrName>style.visibility</p:attrName>
                                        </p:attrNameLst>
                                      </p:cBhvr>
                                      <p:to>
                                        <p:strVal val="visible"/>
                                      </p:to>
                                    </p:set>
                                    <p:anim calcmode="lin" valueType="num">
                                      <p:cBhvr>
                                        <p:cTn id="7" dur="500" fill="hold"/>
                                        <p:tgtEl>
                                          <p:spTgt spid="45132"/>
                                        </p:tgtEl>
                                        <p:attrNameLst>
                                          <p:attrName>ppt_w</p:attrName>
                                        </p:attrNameLst>
                                      </p:cBhvr>
                                      <p:tavLst>
                                        <p:tav tm="0">
                                          <p:val>
                                            <p:fltVal val="0"/>
                                          </p:val>
                                        </p:tav>
                                        <p:tav tm="100000">
                                          <p:val>
                                            <p:strVal val="#ppt_w"/>
                                          </p:val>
                                        </p:tav>
                                      </p:tavLst>
                                    </p:anim>
                                    <p:anim calcmode="lin" valueType="num">
                                      <p:cBhvr>
                                        <p:cTn id="8" dur="500" fill="hold"/>
                                        <p:tgtEl>
                                          <p:spTgt spid="451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45130"/>
                                        </p:tgtEl>
                                        <p:attrNameLst>
                                          <p:attrName>style.visibility</p:attrName>
                                        </p:attrNameLst>
                                      </p:cBhvr>
                                      <p:to>
                                        <p:strVal val="visible"/>
                                      </p:to>
                                    </p:set>
                                    <p:anim calcmode="lin" valueType="num">
                                      <p:cBhvr>
                                        <p:cTn id="12" dur="1000" fill="hold"/>
                                        <p:tgtEl>
                                          <p:spTgt spid="45130"/>
                                        </p:tgtEl>
                                        <p:attrNameLst>
                                          <p:attrName>ppt_w</p:attrName>
                                        </p:attrNameLst>
                                      </p:cBhvr>
                                      <p:tavLst>
                                        <p:tav tm="0">
                                          <p:val>
                                            <p:fltVal val="0"/>
                                          </p:val>
                                        </p:tav>
                                        <p:tav tm="100000">
                                          <p:val>
                                            <p:strVal val="#ppt_w"/>
                                          </p:val>
                                        </p:tav>
                                      </p:tavLst>
                                    </p:anim>
                                    <p:anim calcmode="lin" valueType="num">
                                      <p:cBhvr>
                                        <p:cTn id="13" dur="1000" fill="hold"/>
                                        <p:tgtEl>
                                          <p:spTgt spid="45130"/>
                                        </p:tgtEl>
                                        <p:attrNameLst>
                                          <p:attrName>ppt_h</p:attrName>
                                        </p:attrNameLst>
                                      </p:cBhvr>
                                      <p:tavLst>
                                        <p:tav tm="0">
                                          <p:val>
                                            <p:fltVal val="0"/>
                                          </p:val>
                                        </p:tav>
                                        <p:tav tm="100000">
                                          <p:val>
                                            <p:strVal val="#ppt_h"/>
                                          </p:val>
                                        </p:tav>
                                      </p:tavLst>
                                    </p:anim>
                                    <p:anim calcmode="lin" valueType="num">
                                      <p:cBhvr>
                                        <p:cTn id="14" dur="1000" fill="hold"/>
                                        <p:tgtEl>
                                          <p:spTgt spid="45130"/>
                                        </p:tgtEl>
                                        <p:attrNameLst>
                                          <p:attrName>style.rotation</p:attrName>
                                        </p:attrNameLst>
                                      </p:cBhvr>
                                      <p:tavLst>
                                        <p:tav tm="0">
                                          <p:val>
                                            <p:fltVal val="360"/>
                                          </p:val>
                                        </p:tav>
                                        <p:tav tm="100000">
                                          <p:val>
                                            <p:fltVal val="0"/>
                                          </p:val>
                                        </p:tav>
                                      </p:tavLst>
                                    </p:anim>
                                    <p:animEffect transition="in" filter="fade">
                                      <p:cBhvr>
                                        <p:cTn id="15" dur="1000"/>
                                        <p:tgtEl>
                                          <p:spTgt spid="45130"/>
                                        </p:tgtEl>
                                      </p:cBhvr>
                                    </p:animEffect>
                                  </p:childTnLst>
                                </p:cTn>
                              </p:par>
                            </p:childTnLst>
                          </p:cTn>
                        </p:par>
                        <p:par>
                          <p:cTn id="16" fill="hold">
                            <p:stCondLst>
                              <p:cond delay="15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45098"/>
                                        </p:tgtEl>
                                        <p:attrNameLst>
                                          <p:attrName>style.visibility</p:attrName>
                                        </p:attrNameLst>
                                      </p:cBhvr>
                                      <p:to>
                                        <p:strVal val="visible"/>
                                      </p:to>
                                    </p:set>
                                    <p:anim calcmode="lin" valueType="num">
                                      <p:cBhvr>
                                        <p:cTn id="19" dur="500" fill="hold"/>
                                        <p:tgtEl>
                                          <p:spTgt spid="45098"/>
                                        </p:tgtEl>
                                        <p:attrNameLst>
                                          <p:attrName>ppt_w</p:attrName>
                                        </p:attrNameLst>
                                      </p:cBhvr>
                                      <p:tavLst>
                                        <p:tav tm="0">
                                          <p:val>
                                            <p:fltVal val="0"/>
                                          </p:val>
                                        </p:tav>
                                        <p:tav tm="100000">
                                          <p:val>
                                            <p:strVal val="#ppt_w"/>
                                          </p:val>
                                        </p:tav>
                                      </p:tavLst>
                                    </p:anim>
                                    <p:anim calcmode="lin" valueType="num">
                                      <p:cBhvr>
                                        <p:cTn id="20" dur="500" fill="hold"/>
                                        <p:tgtEl>
                                          <p:spTgt spid="45098"/>
                                        </p:tgtEl>
                                        <p:attrNameLst>
                                          <p:attrName>ppt_h</p:attrName>
                                        </p:attrNameLst>
                                      </p:cBhvr>
                                      <p:tavLst>
                                        <p:tav tm="0">
                                          <p:val>
                                            <p:fltVal val="0"/>
                                          </p:val>
                                        </p:tav>
                                        <p:tav tm="100000">
                                          <p:val>
                                            <p:strVal val="#ppt_h"/>
                                          </p:val>
                                        </p:tav>
                                      </p:tavLst>
                                    </p:anim>
                                    <p:anim calcmode="lin" valueType="num">
                                      <p:cBhvr>
                                        <p:cTn id="21" dur="500" fill="hold"/>
                                        <p:tgtEl>
                                          <p:spTgt spid="45098"/>
                                        </p:tgtEl>
                                        <p:attrNameLst>
                                          <p:attrName>style.rotation</p:attrName>
                                        </p:attrNameLst>
                                      </p:cBhvr>
                                      <p:tavLst>
                                        <p:tav tm="0">
                                          <p:val>
                                            <p:fltVal val="90"/>
                                          </p:val>
                                        </p:tav>
                                        <p:tav tm="100000">
                                          <p:val>
                                            <p:fltVal val="0"/>
                                          </p:val>
                                        </p:tav>
                                      </p:tavLst>
                                    </p:anim>
                                    <p:animEffect transition="in" filter="fade">
                                      <p:cBhvr>
                                        <p:cTn id="22" dur="500"/>
                                        <p:tgtEl>
                                          <p:spTgt spid="45098"/>
                                        </p:tgtEl>
                                      </p:cBhvr>
                                    </p:animEffect>
                                  </p:childTnLst>
                                </p:cTn>
                              </p:par>
                              <p:par>
                                <p:cTn id="23" presetID="31" presetClass="entr" presetSubtype="0" fill="hold" grpId="0" nodeType="withEffect">
                                  <p:stCondLst>
                                    <p:cond delay="0"/>
                                  </p:stCondLst>
                                  <p:iterate type="lt">
                                    <p:tmPct val="5000"/>
                                  </p:iterate>
                                  <p:childTnLst>
                                    <p:set>
                                      <p:cBhvr>
                                        <p:cTn id="24" dur="1" fill="hold">
                                          <p:stCondLst>
                                            <p:cond delay="0"/>
                                          </p:stCondLst>
                                        </p:cTn>
                                        <p:tgtEl>
                                          <p:spTgt spid="45103"/>
                                        </p:tgtEl>
                                        <p:attrNameLst>
                                          <p:attrName>style.visibility</p:attrName>
                                        </p:attrNameLst>
                                      </p:cBhvr>
                                      <p:to>
                                        <p:strVal val="visible"/>
                                      </p:to>
                                    </p:set>
                                    <p:anim calcmode="lin" valueType="num">
                                      <p:cBhvr>
                                        <p:cTn id="25" dur="500" fill="hold"/>
                                        <p:tgtEl>
                                          <p:spTgt spid="45103"/>
                                        </p:tgtEl>
                                        <p:attrNameLst>
                                          <p:attrName>ppt_w</p:attrName>
                                        </p:attrNameLst>
                                      </p:cBhvr>
                                      <p:tavLst>
                                        <p:tav tm="0">
                                          <p:val>
                                            <p:fltVal val="0"/>
                                          </p:val>
                                        </p:tav>
                                        <p:tav tm="100000">
                                          <p:val>
                                            <p:strVal val="#ppt_w"/>
                                          </p:val>
                                        </p:tav>
                                      </p:tavLst>
                                    </p:anim>
                                    <p:anim calcmode="lin" valueType="num">
                                      <p:cBhvr>
                                        <p:cTn id="26" dur="500" fill="hold"/>
                                        <p:tgtEl>
                                          <p:spTgt spid="45103"/>
                                        </p:tgtEl>
                                        <p:attrNameLst>
                                          <p:attrName>ppt_h</p:attrName>
                                        </p:attrNameLst>
                                      </p:cBhvr>
                                      <p:tavLst>
                                        <p:tav tm="0">
                                          <p:val>
                                            <p:fltVal val="0"/>
                                          </p:val>
                                        </p:tav>
                                        <p:tav tm="100000">
                                          <p:val>
                                            <p:strVal val="#ppt_h"/>
                                          </p:val>
                                        </p:tav>
                                      </p:tavLst>
                                    </p:anim>
                                    <p:anim calcmode="lin" valueType="num">
                                      <p:cBhvr>
                                        <p:cTn id="27" dur="500" fill="hold"/>
                                        <p:tgtEl>
                                          <p:spTgt spid="45103"/>
                                        </p:tgtEl>
                                        <p:attrNameLst>
                                          <p:attrName>style.rotation</p:attrName>
                                        </p:attrNameLst>
                                      </p:cBhvr>
                                      <p:tavLst>
                                        <p:tav tm="0">
                                          <p:val>
                                            <p:fltVal val="90"/>
                                          </p:val>
                                        </p:tav>
                                        <p:tav tm="100000">
                                          <p:val>
                                            <p:fltVal val="0"/>
                                          </p:val>
                                        </p:tav>
                                      </p:tavLst>
                                    </p:anim>
                                    <p:animEffect transition="in" filter="fade">
                                      <p:cBhvr>
                                        <p:cTn id="28" dur="500"/>
                                        <p:tgtEl>
                                          <p:spTgt spid="45103"/>
                                        </p:tgtEl>
                                      </p:cBhvr>
                                    </p:animEffect>
                                  </p:childTnLst>
                                </p:cTn>
                              </p:par>
                              <p:par>
                                <p:cTn id="29" presetID="31" presetClass="entr" presetSubtype="0" fill="hold" grpId="0" nodeType="withEffect">
                                  <p:stCondLst>
                                    <p:cond delay="0"/>
                                  </p:stCondLst>
                                  <p:iterate type="lt">
                                    <p:tmPct val="5000"/>
                                  </p:iterate>
                                  <p:childTnLst>
                                    <p:set>
                                      <p:cBhvr>
                                        <p:cTn id="30" dur="1" fill="hold">
                                          <p:stCondLst>
                                            <p:cond delay="0"/>
                                          </p:stCondLst>
                                        </p:cTn>
                                        <p:tgtEl>
                                          <p:spTgt spid="45102"/>
                                        </p:tgtEl>
                                        <p:attrNameLst>
                                          <p:attrName>style.visibility</p:attrName>
                                        </p:attrNameLst>
                                      </p:cBhvr>
                                      <p:to>
                                        <p:strVal val="visible"/>
                                      </p:to>
                                    </p:set>
                                    <p:anim calcmode="lin" valueType="num">
                                      <p:cBhvr>
                                        <p:cTn id="31" dur="500" fill="hold"/>
                                        <p:tgtEl>
                                          <p:spTgt spid="45102"/>
                                        </p:tgtEl>
                                        <p:attrNameLst>
                                          <p:attrName>ppt_w</p:attrName>
                                        </p:attrNameLst>
                                      </p:cBhvr>
                                      <p:tavLst>
                                        <p:tav tm="0">
                                          <p:val>
                                            <p:fltVal val="0"/>
                                          </p:val>
                                        </p:tav>
                                        <p:tav tm="100000">
                                          <p:val>
                                            <p:strVal val="#ppt_w"/>
                                          </p:val>
                                        </p:tav>
                                      </p:tavLst>
                                    </p:anim>
                                    <p:anim calcmode="lin" valueType="num">
                                      <p:cBhvr>
                                        <p:cTn id="32" dur="500" fill="hold"/>
                                        <p:tgtEl>
                                          <p:spTgt spid="45102"/>
                                        </p:tgtEl>
                                        <p:attrNameLst>
                                          <p:attrName>ppt_h</p:attrName>
                                        </p:attrNameLst>
                                      </p:cBhvr>
                                      <p:tavLst>
                                        <p:tav tm="0">
                                          <p:val>
                                            <p:fltVal val="0"/>
                                          </p:val>
                                        </p:tav>
                                        <p:tav tm="100000">
                                          <p:val>
                                            <p:strVal val="#ppt_h"/>
                                          </p:val>
                                        </p:tav>
                                      </p:tavLst>
                                    </p:anim>
                                    <p:anim calcmode="lin" valueType="num">
                                      <p:cBhvr>
                                        <p:cTn id="33" dur="500" fill="hold"/>
                                        <p:tgtEl>
                                          <p:spTgt spid="45102"/>
                                        </p:tgtEl>
                                        <p:attrNameLst>
                                          <p:attrName>style.rotation</p:attrName>
                                        </p:attrNameLst>
                                      </p:cBhvr>
                                      <p:tavLst>
                                        <p:tav tm="0">
                                          <p:val>
                                            <p:fltVal val="90"/>
                                          </p:val>
                                        </p:tav>
                                        <p:tav tm="100000">
                                          <p:val>
                                            <p:fltVal val="0"/>
                                          </p:val>
                                        </p:tav>
                                      </p:tavLst>
                                    </p:anim>
                                    <p:animEffect transition="in" filter="fade">
                                      <p:cBhvr>
                                        <p:cTn id="34" dur="500"/>
                                        <p:tgtEl>
                                          <p:spTgt spid="45102"/>
                                        </p:tgtEl>
                                      </p:cBhvr>
                                    </p:animEffect>
                                  </p:childTnLst>
                                </p:cTn>
                              </p:par>
                              <p:par>
                                <p:cTn id="35" presetID="31" presetClass="entr" presetSubtype="0" fill="hold" grpId="0" nodeType="withEffect">
                                  <p:stCondLst>
                                    <p:cond delay="0"/>
                                  </p:stCondLst>
                                  <p:iterate type="lt">
                                    <p:tmPct val="5000"/>
                                  </p:iterate>
                                  <p:childTnLst>
                                    <p:set>
                                      <p:cBhvr>
                                        <p:cTn id="36" dur="1" fill="hold">
                                          <p:stCondLst>
                                            <p:cond delay="0"/>
                                          </p:stCondLst>
                                        </p:cTn>
                                        <p:tgtEl>
                                          <p:spTgt spid="45101"/>
                                        </p:tgtEl>
                                        <p:attrNameLst>
                                          <p:attrName>style.visibility</p:attrName>
                                        </p:attrNameLst>
                                      </p:cBhvr>
                                      <p:to>
                                        <p:strVal val="visible"/>
                                      </p:to>
                                    </p:set>
                                    <p:anim calcmode="lin" valueType="num">
                                      <p:cBhvr>
                                        <p:cTn id="37" dur="500" fill="hold"/>
                                        <p:tgtEl>
                                          <p:spTgt spid="45101"/>
                                        </p:tgtEl>
                                        <p:attrNameLst>
                                          <p:attrName>ppt_w</p:attrName>
                                        </p:attrNameLst>
                                      </p:cBhvr>
                                      <p:tavLst>
                                        <p:tav tm="0">
                                          <p:val>
                                            <p:fltVal val="0"/>
                                          </p:val>
                                        </p:tav>
                                        <p:tav tm="100000">
                                          <p:val>
                                            <p:strVal val="#ppt_w"/>
                                          </p:val>
                                        </p:tav>
                                      </p:tavLst>
                                    </p:anim>
                                    <p:anim calcmode="lin" valueType="num">
                                      <p:cBhvr>
                                        <p:cTn id="38" dur="500" fill="hold"/>
                                        <p:tgtEl>
                                          <p:spTgt spid="45101"/>
                                        </p:tgtEl>
                                        <p:attrNameLst>
                                          <p:attrName>ppt_h</p:attrName>
                                        </p:attrNameLst>
                                      </p:cBhvr>
                                      <p:tavLst>
                                        <p:tav tm="0">
                                          <p:val>
                                            <p:fltVal val="0"/>
                                          </p:val>
                                        </p:tav>
                                        <p:tav tm="100000">
                                          <p:val>
                                            <p:strVal val="#ppt_h"/>
                                          </p:val>
                                        </p:tav>
                                      </p:tavLst>
                                    </p:anim>
                                    <p:anim calcmode="lin" valueType="num">
                                      <p:cBhvr>
                                        <p:cTn id="39" dur="500" fill="hold"/>
                                        <p:tgtEl>
                                          <p:spTgt spid="45101"/>
                                        </p:tgtEl>
                                        <p:attrNameLst>
                                          <p:attrName>style.rotation</p:attrName>
                                        </p:attrNameLst>
                                      </p:cBhvr>
                                      <p:tavLst>
                                        <p:tav tm="0">
                                          <p:val>
                                            <p:fltVal val="90"/>
                                          </p:val>
                                        </p:tav>
                                        <p:tav tm="100000">
                                          <p:val>
                                            <p:fltVal val="0"/>
                                          </p:val>
                                        </p:tav>
                                      </p:tavLst>
                                    </p:anim>
                                    <p:animEffect transition="in" filter="fade">
                                      <p:cBhvr>
                                        <p:cTn id="40" dur="500"/>
                                        <p:tgtEl>
                                          <p:spTgt spid="45101"/>
                                        </p:tgtEl>
                                      </p:cBhvr>
                                    </p:animEffect>
                                  </p:childTnLst>
                                </p:cTn>
                              </p:par>
                              <p:par>
                                <p:cTn id="41" presetID="31" presetClass="entr" presetSubtype="0" fill="hold" grpId="0" nodeType="withEffect">
                                  <p:stCondLst>
                                    <p:cond delay="0"/>
                                  </p:stCondLst>
                                  <p:iterate type="lt">
                                    <p:tmPct val="5000"/>
                                  </p:iterate>
                                  <p:childTnLst>
                                    <p:set>
                                      <p:cBhvr>
                                        <p:cTn id="42" dur="1" fill="hold">
                                          <p:stCondLst>
                                            <p:cond delay="0"/>
                                          </p:stCondLst>
                                        </p:cTn>
                                        <p:tgtEl>
                                          <p:spTgt spid="45100"/>
                                        </p:tgtEl>
                                        <p:attrNameLst>
                                          <p:attrName>style.visibility</p:attrName>
                                        </p:attrNameLst>
                                      </p:cBhvr>
                                      <p:to>
                                        <p:strVal val="visible"/>
                                      </p:to>
                                    </p:set>
                                    <p:anim calcmode="lin" valueType="num">
                                      <p:cBhvr>
                                        <p:cTn id="43" dur="500" fill="hold"/>
                                        <p:tgtEl>
                                          <p:spTgt spid="45100"/>
                                        </p:tgtEl>
                                        <p:attrNameLst>
                                          <p:attrName>ppt_w</p:attrName>
                                        </p:attrNameLst>
                                      </p:cBhvr>
                                      <p:tavLst>
                                        <p:tav tm="0">
                                          <p:val>
                                            <p:fltVal val="0"/>
                                          </p:val>
                                        </p:tav>
                                        <p:tav tm="100000">
                                          <p:val>
                                            <p:strVal val="#ppt_w"/>
                                          </p:val>
                                        </p:tav>
                                      </p:tavLst>
                                    </p:anim>
                                    <p:anim calcmode="lin" valueType="num">
                                      <p:cBhvr>
                                        <p:cTn id="44" dur="500" fill="hold"/>
                                        <p:tgtEl>
                                          <p:spTgt spid="45100"/>
                                        </p:tgtEl>
                                        <p:attrNameLst>
                                          <p:attrName>ppt_h</p:attrName>
                                        </p:attrNameLst>
                                      </p:cBhvr>
                                      <p:tavLst>
                                        <p:tav tm="0">
                                          <p:val>
                                            <p:fltVal val="0"/>
                                          </p:val>
                                        </p:tav>
                                        <p:tav tm="100000">
                                          <p:val>
                                            <p:strVal val="#ppt_h"/>
                                          </p:val>
                                        </p:tav>
                                      </p:tavLst>
                                    </p:anim>
                                    <p:anim calcmode="lin" valueType="num">
                                      <p:cBhvr>
                                        <p:cTn id="45" dur="500" fill="hold"/>
                                        <p:tgtEl>
                                          <p:spTgt spid="45100"/>
                                        </p:tgtEl>
                                        <p:attrNameLst>
                                          <p:attrName>style.rotation</p:attrName>
                                        </p:attrNameLst>
                                      </p:cBhvr>
                                      <p:tavLst>
                                        <p:tav tm="0">
                                          <p:val>
                                            <p:fltVal val="90"/>
                                          </p:val>
                                        </p:tav>
                                        <p:tav tm="100000">
                                          <p:val>
                                            <p:fltVal val="0"/>
                                          </p:val>
                                        </p:tav>
                                      </p:tavLst>
                                    </p:anim>
                                    <p:animEffect transition="in" filter="fade">
                                      <p:cBhvr>
                                        <p:cTn id="46" dur="500"/>
                                        <p:tgtEl>
                                          <p:spTgt spid="45100"/>
                                        </p:tgtEl>
                                      </p:cBhvr>
                                    </p:animEffect>
                                  </p:childTnLst>
                                </p:cTn>
                              </p:par>
                              <p:par>
                                <p:cTn id="47" presetID="31" presetClass="entr" presetSubtype="0" fill="hold" grpId="0" nodeType="withEffect">
                                  <p:stCondLst>
                                    <p:cond delay="0"/>
                                  </p:stCondLst>
                                  <p:iterate type="lt">
                                    <p:tmPct val="5000"/>
                                  </p:iterate>
                                  <p:childTnLst>
                                    <p:set>
                                      <p:cBhvr>
                                        <p:cTn id="48" dur="1" fill="hold">
                                          <p:stCondLst>
                                            <p:cond delay="0"/>
                                          </p:stCondLst>
                                        </p:cTn>
                                        <p:tgtEl>
                                          <p:spTgt spid="45099"/>
                                        </p:tgtEl>
                                        <p:attrNameLst>
                                          <p:attrName>style.visibility</p:attrName>
                                        </p:attrNameLst>
                                      </p:cBhvr>
                                      <p:to>
                                        <p:strVal val="visible"/>
                                      </p:to>
                                    </p:set>
                                    <p:anim calcmode="lin" valueType="num">
                                      <p:cBhvr>
                                        <p:cTn id="49" dur="500" fill="hold"/>
                                        <p:tgtEl>
                                          <p:spTgt spid="45099"/>
                                        </p:tgtEl>
                                        <p:attrNameLst>
                                          <p:attrName>ppt_w</p:attrName>
                                        </p:attrNameLst>
                                      </p:cBhvr>
                                      <p:tavLst>
                                        <p:tav tm="0">
                                          <p:val>
                                            <p:fltVal val="0"/>
                                          </p:val>
                                        </p:tav>
                                        <p:tav tm="100000">
                                          <p:val>
                                            <p:strVal val="#ppt_w"/>
                                          </p:val>
                                        </p:tav>
                                      </p:tavLst>
                                    </p:anim>
                                    <p:anim calcmode="lin" valueType="num">
                                      <p:cBhvr>
                                        <p:cTn id="50" dur="500" fill="hold"/>
                                        <p:tgtEl>
                                          <p:spTgt spid="45099"/>
                                        </p:tgtEl>
                                        <p:attrNameLst>
                                          <p:attrName>ppt_h</p:attrName>
                                        </p:attrNameLst>
                                      </p:cBhvr>
                                      <p:tavLst>
                                        <p:tav tm="0">
                                          <p:val>
                                            <p:fltVal val="0"/>
                                          </p:val>
                                        </p:tav>
                                        <p:tav tm="100000">
                                          <p:val>
                                            <p:strVal val="#ppt_h"/>
                                          </p:val>
                                        </p:tav>
                                      </p:tavLst>
                                    </p:anim>
                                    <p:anim calcmode="lin" valueType="num">
                                      <p:cBhvr>
                                        <p:cTn id="51" dur="500" fill="hold"/>
                                        <p:tgtEl>
                                          <p:spTgt spid="45099"/>
                                        </p:tgtEl>
                                        <p:attrNameLst>
                                          <p:attrName>style.rotation</p:attrName>
                                        </p:attrNameLst>
                                      </p:cBhvr>
                                      <p:tavLst>
                                        <p:tav tm="0">
                                          <p:val>
                                            <p:fltVal val="90"/>
                                          </p:val>
                                        </p:tav>
                                        <p:tav tm="100000">
                                          <p:val>
                                            <p:fltVal val="0"/>
                                          </p:val>
                                        </p:tav>
                                      </p:tavLst>
                                    </p:anim>
                                    <p:animEffect transition="in" filter="fade">
                                      <p:cBhvr>
                                        <p:cTn id="52" dur="500"/>
                                        <p:tgtEl>
                                          <p:spTgt spid="45099"/>
                                        </p:tgtEl>
                                      </p:cBhvr>
                                    </p:animEffect>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2500"/>
                            </p:stCondLst>
                            <p:childTnLst>
                              <p:par>
                                <p:cTn id="60" presetID="22" presetClass="entr" presetSubtype="2" fill="hold" nodeType="after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wipe(right)">
                                      <p:cBhvr>
                                        <p:cTn id="62" dur="500"/>
                                        <p:tgtEl>
                                          <p:spTgt spid="96"/>
                                        </p:tgtEl>
                                      </p:cBhvr>
                                    </p:animEffect>
                                  </p:childTnLst>
                                </p:cTn>
                              </p:par>
                              <p:par>
                                <p:cTn id="63" presetID="22" presetClass="entr" presetSubtype="2" fill="hold"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wipe(right)">
                                      <p:cBhvr>
                                        <p:cTn id="65" dur="500"/>
                                        <p:tgtEl>
                                          <p:spTgt spid="102"/>
                                        </p:tgtEl>
                                      </p:cBhvr>
                                    </p:animEffect>
                                  </p:childTnLst>
                                </p:cTn>
                              </p:par>
                              <p:par>
                                <p:cTn id="66" presetID="22" presetClass="entr" presetSubtype="2" fill="hold" nodeType="with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wipe(right)">
                                      <p:cBhvr>
                                        <p:cTn id="68" dur="500"/>
                                        <p:tgtEl>
                                          <p:spTgt spid="103"/>
                                        </p:tgtEl>
                                      </p:cBhvr>
                                    </p:animEffect>
                                  </p:childTnLst>
                                </p:cTn>
                              </p:par>
                              <p:par>
                                <p:cTn id="69" presetID="22" presetClass="entr" presetSubtype="8" fill="hold"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wipe(left)">
                                      <p:cBhvr>
                                        <p:cTn id="71" dur="500"/>
                                        <p:tgtEl>
                                          <p:spTgt spid="104"/>
                                        </p:tgtEl>
                                      </p:cBhvr>
                                    </p:animEffect>
                                  </p:childTnLst>
                                </p:cTn>
                              </p:par>
                              <p:par>
                                <p:cTn id="72" presetID="22" presetClass="entr" presetSubtype="8" fill="hold" nodeType="with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wipe(left)">
                                      <p:cBhvr>
                                        <p:cTn id="77" dur="500"/>
                                        <p:tgtEl>
                                          <p:spTgt spid="111"/>
                                        </p:tgtEl>
                                      </p:cBhvr>
                                    </p:animEffect>
                                  </p:childTnLst>
                                </p:cTn>
                              </p:par>
                            </p:childTnLst>
                          </p:cTn>
                        </p:par>
                        <p:par>
                          <p:cTn id="78" fill="hold">
                            <p:stCondLst>
                              <p:cond delay="3000"/>
                            </p:stCondLst>
                            <p:childTnLst>
                              <p:par>
                                <p:cTn id="79" presetID="22" presetClass="entr" presetSubtype="8"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wipe(left)">
                                      <p:cBhvr>
                                        <p:cTn id="81" dur="500"/>
                                        <p:tgtEl>
                                          <p:spTgt spid="2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wipe(left)">
                                      <p:cBhvr>
                                        <p:cTn id="96" dur="500"/>
                                        <p:tgtEl>
                                          <p:spTgt spid="38"/>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right)">
                                      <p:cBhvr>
                                        <p:cTn id="99" dur="500"/>
                                        <p:tgtEl>
                                          <p:spTgt spid="39"/>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right)">
                                      <p:cBhvr>
                                        <p:cTn id="102" dur="500"/>
                                        <p:tgtEl>
                                          <p:spTgt spid="40"/>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right)">
                                      <p:cBhvr>
                                        <p:cTn id="105" dur="500"/>
                                        <p:tgtEl>
                                          <p:spTgt spid="41"/>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right)">
                                      <p:cBhvr>
                                        <p:cTn id="108" dur="500"/>
                                        <p:tgtEl>
                                          <p:spTgt spid="42"/>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right)">
                                      <p:cBhvr>
                                        <p:cTn id="111" dur="500"/>
                                        <p:tgtEl>
                                          <p:spTgt spid="43"/>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44"/>
                                        </p:tgtEl>
                                        <p:attrNameLst>
                                          <p:attrName>style.visibility</p:attrName>
                                        </p:attrNameLst>
                                      </p:cBhvr>
                                      <p:to>
                                        <p:strVal val="visible"/>
                                      </p:to>
                                    </p:set>
                                    <p:animEffect transition="in" filter="wipe(right)">
                                      <p:cBhvr>
                                        <p:cTn id="11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98" grpId="0"/>
      <p:bldP spid="45099" grpId="0"/>
      <p:bldP spid="45100" grpId="0"/>
      <p:bldP spid="45101" grpId="0"/>
      <p:bldP spid="45102" grpId="0"/>
      <p:bldP spid="45103" grpId="0"/>
      <p:bldP spid="23" grpId="0"/>
      <p:bldP spid="24" grpId="0"/>
      <p:bldP spid="25" grpId="0"/>
      <p:bldP spid="26" grpId="0"/>
      <p:bldP spid="37" grpId="0"/>
      <p:bldP spid="38" grpId="0"/>
      <p:bldP spid="39" grpId="0"/>
      <p:bldP spid="40" grpId="0"/>
      <p:bldP spid="41" grpId="0"/>
      <p:bldP spid="42" grpId="0"/>
      <p:bldP spid="43" grpId="0"/>
      <p:bldP spid="44" grpId="0"/>
      <p:bldP spid="45132"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bwMode="auto">
          <a:xfrm>
            <a:off x="852488"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19" name="任意多边形 18"/>
          <p:cNvSpPr/>
          <p:nvPr/>
        </p:nvSpPr>
        <p:spPr bwMode="auto">
          <a:xfrm>
            <a:off x="3943350"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1" name="任意多边形 20"/>
          <p:cNvSpPr/>
          <p:nvPr/>
        </p:nvSpPr>
        <p:spPr bwMode="auto">
          <a:xfrm>
            <a:off x="7008813" y="3067050"/>
            <a:ext cx="1741487"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09 w 2184400"/>
              <a:gd name="T9" fmla="*/ 888 h 1117600"/>
              <a:gd name="T10" fmla="*/ 80602 w 2184400"/>
              <a:gd name="T11" fmla="*/ 0 h 1117600"/>
              <a:gd name="T12" fmla="*/ 91477 w 2184400"/>
              <a:gd name="T13" fmla="*/ 0 h 1117600"/>
              <a:gd name="T14" fmla="*/ 91530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3" name="任意多边形 22"/>
          <p:cNvSpPr/>
          <p:nvPr/>
        </p:nvSpPr>
        <p:spPr bwMode="auto">
          <a:xfrm flipV="1">
            <a:off x="240347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25" name="任意多边形 24"/>
          <p:cNvSpPr/>
          <p:nvPr/>
        </p:nvSpPr>
        <p:spPr bwMode="auto">
          <a:xfrm flipV="1">
            <a:off x="5483225"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bg2"/>
          </a:solidFill>
          <a:ln w="12700" cap="flat" cmpd="sng" algn="ctr">
            <a:noFill/>
            <a:prstDash val="solid"/>
            <a:miter lim="800000"/>
          </a:ln>
        </p:spPr>
        <p:txBody>
          <a:bodyPr anchor="ctr"/>
          <a:lstStyle/>
          <a:p>
            <a:endParaRPr lang="zh-CN" altLang="en-US"/>
          </a:p>
        </p:txBody>
      </p:sp>
      <p:sp>
        <p:nvSpPr>
          <p:cNvPr id="18" name="任意多边形 17"/>
          <p:cNvSpPr/>
          <p:nvPr/>
        </p:nvSpPr>
        <p:spPr bwMode="auto">
          <a:xfrm>
            <a:off x="2389188" y="3067050"/>
            <a:ext cx="1743075" cy="879475"/>
          </a:xfrm>
          <a:custGeom>
            <a:avLst/>
            <a:gdLst>
              <a:gd name="T0" fmla="*/ 54 w 2184400"/>
              <a:gd name="T1" fmla="*/ 0 h 1117600"/>
              <a:gd name="T2" fmla="*/ 11069 w 2184400"/>
              <a:gd name="T3" fmla="*/ 0 h 1117600"/>
              <a:gd name="T4" fmla="*/ 10960 w 2184400"/>
              <a:gd name="T5" fmla="*/ 888 h 1117600"/>
              <a:gd name="T6" fmla="*/ 46353 w 2184400"/>
              <a:gd name="T7" fmla="*/ 30012 h 1117600"/>
              <a:gd name="T8" fmla="*/ 81746 w 2184400"/>
              <a:gd name="T9" fmla="*/ 888 h 1117600"/>
              <a:gd name="T10" fmla="*/ 81637 w 2184400"/>
              <a:gd name="T11" fmla="*/ 0 h 1117600"/>
              <a:gd name="T12" fmla="*/ 92652 w 2184400"/>
              <a:gd name="T13" fmla="*/ 0 h 1117600"/>
              <a:gd name="T14" fmla="*/ 92706 w 2184400"/>
              <a:gd name="T15" fmla="*/ 888 h 1117600"/>
              <a:gd name="T16" fmla="*/ 46353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0" name="任意多边形 19"/>
          <p:cNvSpPr/>
          <p:nvPr/>
        </p:nvSpPr>
        <p:spPr bwMode="auto">
          <a:xfrm>
            <a:off x="5470525" y="3067050"/>
            <a:ext cx="1741488" cy="879475"/>
          </a:xfrm>
          <a:custGeom>
            <a:avLst/>
            <a:gdLst>
              <a:gd name="T0" fmla="*/ 54 w 2184400"/>
              <a:gd name="T1" fmla="*/ 0 h 1117600"/>
              <a:gd name="T2" fmla="*/ 10928 w 2184400"/>
              <a:gd name="T3" fmla="*/ 0 h 1117600"/>
              <a:gd name="T4" fmla="*/ 10821 w 2184400"/>
              <a:gd name="T5" fmla="*/ 888 h 1117600"/>
              <a:gd name="T6" fmla="*/ 45765 w 2184400"/>
              <a:gd name="T7" fmla="*/ 30012 h 1117600"/>
              <a:gd name="T8" fmla="*/ 80710 w 2184400"/>
              <a:gd name="T9" fmla="*/ 888 h 1117600"/>
              <a:gd name="T10" fmla="*/ 80603 w 2184400"/>
              <a:gd name="T11" fmla="*/ 0 h 1117600"/>
              <a:gd name="T12" fmla="*/ 91478 w 2184400"/>
              <a:gd name="T13" fmla="*/ 0 h 1117600"/>
              <a:gd name="T14" fmla="*/ 91531 w 2184400"/>
              <a:gd name="T15" fmla="*/ 888 h 1117600"/>
              <a:gd name="T16" fmla="*/ 45765 w 2184400"/>
              <a:gd name="T17" fmla="*/ 39031 h 1117600"/>
              <a:gd name="T18" fmla="*/ 0 w 2184400"/>
              <a:gd name="T19" fmla="*/ 888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2" name="任意多边形 21"/>
          <p:cNvSpPr/>
          <p:nvPr/>
        </p:nvSpPr>
        <p:spPr bwMode="auto">
          <a:xfrm flipV="1">
            <a:off x="852488"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4" name="任意多边形 23"/>
          <p:cNvSpPr/>
          <p:nvPr/>
        </p:nvSpPr>
        <p:spPr bwMode="auto">
          <a:xfrm flipV="1">
            <a:off x="3930650" y="2185988"/>
            <a:ext cx="1741488"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10 w 2184400"/>
              <a:gd name="T9" fmla="*/ 910 h 1117600"/>
              <a:gd name="T10" fmla="*/ 80603 w 2184400"/>
              <a:gd name="T11" fmla="*/ 0 h 1117600"/>
              <a:gd name="T12" fmla="*/ 91478 w 2184400"/>
              <a:gd name="T13" fmla="*/ 0 h 1117600"/>
              <a:gd name="T14" fmla="*/ 91531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26" name="任意多边形 25"/>
          <p:cNvSpPr/>
          <p:nvPr/>
        </p:nvSpPr>
        <p:spPr bwMode="auto">
          <a:xfrm flipV="1">
            <a:off x="7008813" y="2185988"/>
            <a:ext cx="1741487" cy="881062"/>
          </a:xfrm>
          <a:custGeom>
            <a:avLst/>
            <a:gdLst>
              <a:gd name="T0" fmla="*/ 54 w 2184400"/>
              <a:gd name="T1" fmla="*/ 0 h 1117600"/>
              <a:gd name="T2" fmla="*/ 10928 w 2184400"/>
              <a:gd name="T3" fmla="*/ 0 h 1117600"/>
              <a:gd name="T4" fmla="*/ 10821 w 2184400"/>
              <a:gd name="T5" fmla="*/ 910 h 1117600"/>
              <a:gd name="T6" fmla="*/ 45765 w 2184400"/>
              <a:gd name="T7" fmla="*/ 30779 h 1117600"/>
              <a:gd name="T8" fmla="*/ 80709 w 2184400"/>
              <a:gd name="T9" fmla="*/ 910 h 1117600"/>
              <a:gd name="T10" fmla="*/ 80602 w 2184400"/>
              <a:gd name="T11" fmla="*/ 0 h 1117600"/>
              <a:gd name="T12" fmla="*/ 91477 w 2184400"/>
              <a:gd name="T13" fmla="*/ 0 h 1117600"/>
              <a:gd name="T14" fmla="*/ 91530 w 2184400"/>
              <a:gd name="T15" fmla="*/ 910 h 1117600"/>
              <a:gd name="T16" fmla="*/ 45765 w 2184400"/>
              <a:gd name="T17" fmla="*/ 40029 h 1117600"/>
              <a:gd name="T18" fmla="*/ 0 w 2184400"/>
              <a:gd name="T19" fmla="*/ 910 h 1117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84400"/>
              <a:gd name="T31" fmla="*/ 0 h 1117600"/>
              <a:gd name="T32" fmla="*/ 2184400 w 2184400"/>
              <a:gd name="T33" fmla="*/ 1117600 h 1117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84400" h="1117600">
                <a:moveTo>
                  <a:pt x="1283" y="0"/>
                </a:moveTo>
                <a:lnTo>
                  <a:pt x="260801" y="0"/>
                </a:lnTo>
                <a:lnTo>
                  <a:pt x="258240" y="25400"/>
                </a:lnTo>
                <a:cubicBezTo>
                  <a:pt x="258240" y="485983"/>
                  <a:pt x="631617" y="859360"/>
                  <a:pt x="1092200" y="859360"/>
                </a:cubicBezTo>
                <a:cubicBezTo>
                  <a:pt x="1552783" y="859360"/>
                  <a:pt x="1926160" y="485983"/>
                  <a:pt x="1926160" y="25400"/>
                </a:cubicBezTo>
                <a:lnTo>
                  <a:pt x="1923600" y="0"/>
                </a:lnTo>
                <a:lnTo>
                  <a:pt x="2183118" y="0"/>
                </a:lnTo>
                <a:lnTo>
                  <a:pt x="2184400" y="25400"/>
                </a:lnTo>
                <a:cubicBezTo>
                  <a:pt x="2184400" y="628605"/>
                  <a:pt x="1695405" y="1117600"/>
                  <a:pt x="1092200" y="1117600"/>
                </a:cubicBezTo>
                <a:cubicBezTo>
                  <a:pt x="488995" y="1117600"/>
                  <a:pt x="0" y="628605"/>
                  <a:pt x="0" y="25400"/>
                </a:cubicBezTo>
                <a:close/>
              </a:path>
            </a:pathLst>
          </a:custGeom>
          <a:solidFill>
            <a:schemeClr val="tx2"/>
          </a:solidFill>
          <a:ln w="12700" cap="flat" cmpd="sng" algn="ctr">
            <a:noFill/>
            <a:prstDash val="solid"/>
            <a:miter lim="800000"/>
          </a:ln>
        </p:spPr>
        <p:txBody>
          <a:bodyPr anchor="ctr"/>
          <a:lstStyle/>
          <a:p>
            <a:endParaRPr lang="zh-CN" altLang="en-US"/>
          </a:p>
        </p:txBody>
      </p:sp>
      <p:sp>
        <p:nvSpPr>
          <p:cNvPr id="102415" name="文本框 27"/>
          <p:cNvSpPr txBox="1">
            <a:spLocks noChangeArrowheads="1"/>
          </p:cNvSpPr>
          <p:nvPr/>
        </p:nvSpPr>
        <p:spPr bwMode="auto">
          <a:xfrm>
            <a:off x="1323975" y="2703513"/>
            <a:ext cx="782638" cy="727075"/>
          </a:xfrm>
          <a:prstGeom prst="rect">
            <a:avLst/>
          </a:prstGeom>
          <a:noFill/>
          <a:ln w="9525">
            <a:noFill/>
            <a:miter lim="800000"/>
          </a:ln>
        </p:spPr>
        <p:txBody>
          <a:bodyPr lIns="72585" tIns="36293" rIns="72585" bIns="36293">
            <a:spAutoFit/>
          </a:bodyPr>
          <a:lstStyle/>
          <a:p>
            <a:pPr algn="ctr" defTabSz="725170"/>
            <a:r>
              <a:rPr lang="en-US" altLang="zh-CN" sz="4300" b="0">
                <a:solidFill>
                  <a:srgbClr val="5F5F5F"/>
                </a:solidFill>
                <a:latin typeface="Impact" panose="020B0806030902050204" pitchFamily="34" charset="0"/>
                <a:ea typeface="时尚中黑简体" panose="01010104010101010101" pitchFamily="2" charset="-122"/>
                <a:cs typeface="Arial" panose="020B0604020202020204" pitchFamily="34" charset="0"/>
              </a:rPr>
              <a:t>01</a:t>
            </a:r>
            <a:endParaRPr lang="zh-CN" altLang="en-US" sz="4300" b="0">
              <a:solidFill>
                <a:srgbClr val="5F5F5F"/>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02416" name="文本框 28"/>
          <p:cNvSpPr txBox="1">
            <a:spLocks noChangeArrowheads="1"/>
          </p:cNvSpPr>
          <p:nvPr/>
        </p:nvSpPr>
        <p:spPr bwMode="auto">
          <a:xfrm>
            <a:off x="2863850" y="2703513"/>
            <a:ext cx="782638" cy="727075"/>
          </a:xfrm>
          <a:prstGeom prst="rect">
            <a:avLst/>
          </a:prstGeom>
          <a:noFill/>
          <a:ln w="9525">
            <a:noFill/>
            <a:miter lim="800000"/>
          </a:ln>
        </p:spPr>
        <p:txBody>
          <a:bodyPr lIns="72585" tIns="36293" rIns="72585" bIns="36293">
            <a:spAutoFit/>
          </a:bodyPr>
          <a:lstStyle/>
          <a:p>
            <a:pPr algn="ctr" defTabSz="725170"/>
            <a:r>
              <a:rPr lang="en-US" altLang="zh-CN" sz="4300" b="0">
                <a:solidFill>
                  <a:srgbClr val="5F5F5F"/>
                </a:solidFill>
                <a:latin typeface="Impact" panose="020B0806030902050204" pitchFamily="34" charset="0"/>
                <a:ea typeface="时尚中黑简体" panose="01010104010101010101" pitchFamily="2" charset="-122"/>
                <a:cs typeface="Arial" panose="020B0604020202020204" pitchFamily="34" charset="0"/>
              </a:rPr>
              <a:t>02</a:t>
            </a:r>
            <a:endParaRPr lang="zh-CN" altLang="en-US" sz="4300" b="0">
              <a:solidFill>
                <a:srgbClr val="5F5F5F"/>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02417" name="文本框 29"/>
          <p:cNvSpPr txBox="1">
            <a:spLocks noChangeArrowheads="1"/>
          </p:cNvSpPr>
          <p:nvPr/>
        </p:nvSpPr>
        <p:spPr bwMode="auto">
          <a:xfrm>
            <a:off x="4414838" y="2703513"/>
            <a:ext cx="784225" cy="727075"/>
          </a:xfrm>
          <a:prstGeom prst="rect">
            <a:avLst/>
          </a:prstGeom>
          <a:noFill/>
          <a:ln w="9525">
            <a:noFill/>
            <a:miter lim="800000"/>
          </a:ln>
        </p:spPr>
        <p:txBody>
          <a:bodyPr lIns="72585" tIns="36293" rIns="72585" bIns="36293">
            <a:spAutoFit/>
          </a:bodyPr>
          <a:lstStyle/>
          <a:p>
            <a:pPr algn="ctr" defTabSz="725170"/>
            <a:r>
              <a:rPr lang="en-US" altLang="zh-CN" sz="4300" b="0">
                <a:solidFill>
                  <a:srgbClr val="5F5F5F"/>
                </a:solidFill>
                <a:latin typeface="Impact" panose="020B0806030902050204" pitchFamily="34" charset="0"/>
                <a:ea typeface="时尚中黑简体" panose="01010104010101010101" pitchFamily="2" charset="-122"/>
                <a:cs typeface="Arial" panose="020B0604020202020204" pitchFamily="34" charset="0"/>
              </a:rPr>
              <a:t>03</a:t>
            </a:r>
            <a:endParaRPr lang="zh-CN" altLang="en-US" sz="4300" b="0">
              <a:solidFill>
                <a:srgbClr val="5F5F5F"/>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02418" name="文本框 30"/>
          <p:cNvSpPr txBox="1">
            <a:spLocks noChangeArrowheads="1"/>
          </p:cNvSpPr>
          <p:nvPr/>
        </p:nvSpPr>
        <p:spPr bwMode="auto">
          <a:xfrm>
            <a:off x="5981700" y="2703513"/>
            <a:ext cx="784225" cy="727075"/>
          </a:xfrm>
          <a:prstGeom prst="rect">
            <a:avLst/>
          </a:prstGeom>
          <a:noFill/>
          <a:ln w="9525">
            <a:noFill/>
            <a:miter lim="800000"/>
          </a:ln>
        </p:spPr>
        <p:txBody>
          <a:bodyPr lIns="72585" tIns="36293" rIns="72585" bIns="36293">
            <a:spAutoFit/>
          </a:bodyPr>
          <a:lstStyle/>
          <a:p>
            <a:pPr algn="ctr" defTabSz="725170"/>
            <a:r>
              <a:rPr lang="en-US" altLang="zh-CN" sz="4300" b="0">
                <a:solidFill>
                  <a:srgbClr val="5F5F5F"/>
                </a:solidFill>
                <a:latin typeface="Impact" panose="020B0806030902050204" pitchFamily="34" charset="0"/>
                <a:ea typeface="时尚中黑简体" panose="01010104010101010101" pitchFamily="2" charset="-122"/>
                <a:cs typeface="Arial" panose="020B0604020202020204" pitchFamily="34" charset="0"/>
              </a:rPr>
              <a:t>04</a:t>
            </a:r>
            <a:endParaRPr lang="zh-CN" altLang="en-US" sz="4300" b="0">
              <a:solidFill>
                <a:srgbClr val="5F5F5F"/>
              </a:solidFill>
              <a:latin typeface="Impact" panose="020B0806030902050204" pitchFamily="34" charset="0"/>
              <a:ea typeface="时尚中黑简体" panose="01010104010101010101" pitchFamily="2" charset="-122"/>
              <a:cs typeface="Arial" panose="020B0604020202020204" pitchFamily="34" charset="0"/>
            </a:endParaRPr>
          </a:p>
        </p:txBody>
      </p:sp>
      <p:sp>
        <p:nvSpPr>
          <p:cNvPr id="102419" name="文本框 31"/>
          <p:cNvSpPr txBox="1">
            <a:spLocks noChangeArrowheads="1"/>
          </p:cNvSpPr>
          <p:nvPr/>
        </p:nvSpPr>
        <p:spPr bwMode="auto">
          <a:xfrm>
            <a:off x="7494588" y="2703513"/>
            <a:ext cx="784225" cy="727075"/>
          </a:xfrm>
          <a:prstGeom prst="rect">
            <a:avLst/>
          </a:prstGeom>
          <a:noFill/>
          <a:ln w="9525">
            <a:noFill/>
            <a:miter lim="800000"/>
          </a:ln>
        </p:spPr>
        <p:txBody>
          <a:bodyPr lIns="72585" tIns="36293" rIns="72585" bIns="36293">
            <a:spAutoFit/>
          </a:bodyPr>
          <a:lstStyle/>
          <a:p>
            <a:pPr algn="ctr" defTabSz="725170"/>
            <a:r>
              <a:rPr lang="en-US" altLang="zh-CN" sz="4300" b="0">
                <a:solidFill>
                  <a:srgbClr val="5F5F5F"/>
                </a:solidFill>
                <a:latin typeface="Impact" panose="020B0806030902050204" pitchFamily="34" charset="0"/>
                <a:ea typeface="时尚中黑简体" panose="01010104010101010101" pitchFamily="2" charset="-122"/>
                <a:cs typeface="Arial" panose="020B0604020202020204" pitchFamily="34" charset="0"/>
              </a:rPr>
              <a:t>05</a:t>
            </a:r>
            <a:endParaRPr lang="zh-CN" altLang="en-US" sz="4300" b="0">
              <a:solidFill>
                <a:srgbClr val="5F5F5F"/>
              </a:solidFill>
              <a:latin typeface="Impact" panose="020B0806030902050204" pitchFamily="34" charset="0"/>
              <a:ea typeface="时尚中黑简体" panose="01010104010101010101" pitchFamily="2" charset="-122"/>
              <a:cs typeface="Arial" panose="020B0604020202020204" pitchFamily="34" charset="0"/>
            </a:endParaRPr>
          </a:p>
        </p:txBody>
      </p:sp>
      <p:grpSp>
        <p:nvGrpSpPr>
          <p:cNvPr id="102430" name="Group 30"/>
          <p:cNvGrpSpPr/>
          <p:nvPr/>
        </p:nvGrpSpPr>
        <p:grpSpPr bwMode="auto">
          <a:xfrm>
            <a:off x="596900" y="1333500"/>
            <a:ext cx="2198688" cy="957263"/>
            <a:chOff x="376" y="840"/>
            <a:chExt cx="1385" cy="603"/>
          </a:xfrm>
        </p:grpSpPr>
        <p:sp>
          <p:nvSpPr>
            <p:cNvPr id="46109" name="文本框 32"/>
            <p:cNvSpPr txBox="1">
              <a:spLocks noChangeArrowheads="1"/>
            </p:cNvSpPr>
            <p:nvPr/>
          </p:nvSpPr>
          <p:spPr bwMode="auto">
            <a:xfrm>
              <a:off x="376" y="840"/>
              <a:ext cx="1385" cy="200"/>
            </a:xfrm>
            <a:prstGeom prst="rect">
              <a:avLst/>
            </a:prstGeom>
            <a:noFill/>
            <a:ln w="9525">
              <a:noFill/>
              <a:miter lim="800000"/>
            </a:ln>
          </p:spPr>
          <p:txBody>
            <a:bodyPr lIns="72585" tIns="36293" rIns="72585" bIns="36293">
              <a:spAutoFit/>
            </a:bodyPr>
            <a:lstStyle/>
            <a:p>
              <a:pPr algn="ctr" defTabSz="725170"/>
              <a:r>
                <a:rPr lang="zh-CN" altLang="en-US" sz="1600">
                  <a:solidFill>
                    <a:srgbClr val="5F5F5F"/>
                  </a:solidFill>
                </a:rPr>
                <a:t>点击输入标题</a:t>
              </a:r>
              <a:endParaRPr lang="zh-CN" altLang="en-US" sz="1600">
                <a:solidFill>
                  <a:srgbClr val="5F5F5F"/>
                </a:solidFill>
              </a:endParaRPr>
            </a:p>
          </p:txBody>
        </p:sp>
        <p:sp>
          <p:nvSpPr>
            <p:cNvPr id="46110" name="矩形 33"/>
            <p:cNvSpPr>
              <a:spLocks noChangeArrowheads="1"/>
            </p:cNvSpPr>
            <p:nvPr/>
          </p:nvSpPr>
          <p:spPr bwMode="auto">
            <a:xfrm>
              <a:off x="399" y="1089"/>
              <a:ext cx="1310" cy="354"/>
            </a:xfrm>
            <a:prstGeom prst="rect">
              <a:avLst/>
            </a:prstGeom>
            <a:noFill/>
            <a:ln w="9525">
              <a:noFill/>
              <a:miter lim="800000"/>
            </a:ln>
          </p:spPr>
          <p:txBody>
            <a:bodyPr lIns="72585" tIns="36293" rIns="72585" bIns="36293">
              <a:spAutoFit/>
            </a:bodyPr>
            <a:lstStyle/>
            <a:p>
              <a:pPr algn="just" defTabSz="725170">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170">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3" name="Group 33"/>
          <p:cNvGrpSpPr/>
          <p:nvPr/>
        </p:nvGrpSpPr>
        <p:grpSpPr bwMode="auto">
          <a:xfrm>
            <a:off x="2206625" y="4021140"/>
            <a:ext cx="2198688" cy="711200"/>
            <a:chOff x="1390" y="2533"/>
            <a:chExt cx="1385" cy="448"/>
          </a:xfrm>
        </p:grpSpPr>
        <p:sp>
          <p:nvSpPr>
            <p:cNvPr id="46107" name="文本框 34"/>
            <p:cNvSpPr txBox="1">
              <a:spLocks noChangeArrowheads="1"/>
            </p:cNvSpPr>
            <p:nvPr/>
          </p:nvSpPr>
          <p:spPr bwMode="auto">
            <a:xfrm>
              <a:off x="1390" y="2533"/>
              <a:ext cx="1385" cy="200"/>
            </a:xfrm>
            <a:prstGeom prst="rect">
              <a:avLst/>
            </a:prstGeom>
            <a:noFill/>
            <a:ln w="9525">
              <a:noFill/>
              <a:miter lim="800000"/>
            </a:ln>
          </p:spPr>
          <p:txBody>
            <a:bodyPr lIns="72585" tIns="36293" rIns="72585" bIns="36293">
              <a:spAutoFit/>
            </a:bodyPr>
            <a:lstStyle/>
            <a:p>
              <a:pPr algn="ctr" defTabSz="725170"/>
              <a:r>
                <a:rPr lang="zh-CN" altLang="en-US" sz="1600">
                  <a:solidFill>
                    <a:srgbClr val="5F5F5F"/>
                  </a:solidFill>
                </a:rPr>
                <a:t>点击输入标题</a:t>
              </a:r>
              <a:endParaRPr lang="zh-CN" altLang="en-US" sz="1600">
                <a:solidFill>
                  <a:srgbClr val="5F5F5F"/>
                </a:solidFill>
              </a:endParaRPr>
            </a:p>
          </p:txBody>
        </p:sp>
        <p:sp>
          <p:nvSpPr>
            <p:cNvPr id="46108" name="矩形 35"/>
            <p:cNvSpPr>
              <a:spLocks noChangeArrowheads="1"/>
            </p:cNvSpPr>
            <p:nvPr/>
          </p:nvSpPr>
          <p:spPr bwMode="auto">
            <a:xfrm>
              <a:off x="1413" y="2781"/>
              <a:ext cx="1309" cy="200"/>
            </a:xfrm>
            <a:prstGeom prst="rect">
              <a:avLst/>
            </a:prstGeom>
            <a:noFill/>
            <a:ln w="9525">
              <a:noFill/>
              <a:miter lim="800000"/>
            </a:ln>
          </p:spPr>
          <p:txBody>
            <a:bodyPr lIns="72585" tIns="36293" rIns="72585" bIns="36293">
              <a:spAutoFit/>
            </a:bodyPr>
            <a:lstStyle/>
            <a:p>
              <a:pPr algn="just" defTabSz="725170">
                <a:tabLst>
                  <a:tab pos="1077595" algn="l"/>
                </a:tabLst>
              </a:pPr>
              <a:r>
                <a:rPr sz="800" b="0" smtClean="0">
                  <a:solidFill>
                    <a:srgbClr val="595959"/>
                  </a:solidFill>
                </a:rPr>
                <a:t>幸运日素材 淘宝店：https://shop145643496.taobao.com</a:t>
              </a:r>
              <a:endParaRPr sz="800" b="0" smtClean="0">
                <a:solidFill>
                  <a:srgbClr val="595959"/>
                </a:solidFill>
              </a:endParaRPr>
            </a:p>
          </p:txBody>
        </p:sp>
      </p:grpSp>
      <p:grpSp>
        <p:nvGrpSpPr>
          <p:cNvPr id="102434" name="Group 34"/>
          <p:cNvGrpSpPr/>
          <p:nvPr/>
        </p:nvGrpSpPr>
        <p:grpSpPr bwMode="auto">
          <a:xfrm>
            <a:off x="5294313" y="4021138"/>
            <a:ext cx="2198687" cy="955675"/>
            <a:chOff x="3335" y="2533"/>
            <a:chExt cx="1385" cy="602"/>
          </a:xfrm>
        </p:grpSpPr>
        <p:sp>
          <p:nvSpPr>
            <p:cNvPr id="46105" name="文本框 36"/>
            <p:cNvSpPr txBox="1">
              <a:spLocks noChangeArrowheads="1"/>
            </p:cNvSpPr>
            <p:nvPr/>
          </p:nvSpPr>
          <p:spPr bwMode="auto">
            <a:xfrm>
              <a:off x="3335" y="2533"/>
              <a:ext cx="1385" cy="200"/>
            </a:xfrm>
            <a:prstGeom prst="rect">
              <a:avLst/>
            </a:prstGeom>
            <a:noFill/>
            <a:ln w="9525">
              <a:noFill/>
              <a:miter lim="800000"/>
            </a:ln>
          </p:spPr>
          <p:txBody>
            <a:bodyPr lIns="72585" tIns="36293" rIns="72585" bIns="36293">
              <a:spAutoFit/>
            </a:bodyPr>
            <a:lstStyle/>
            <a:p>
              <a:pPr algn="ctr" defTabSz="725170"/>
              <a:r>
                <a:rPr lang="zh-CN" altLang="en-US" sz="1600">
                  <a:solidFill>
                    <a:srgbClr val="5F5F5F"/>
                  </a:solidFill>
                </a:rPr>
                <a:t>点击输入标题</a:t>
              </a:r>
              <a:endParaRPr lang="zh-CN" altLang="en-US" sz="1600">
                <a:solidFill>
                  <a:srgbClr val="5F5F5F"/>
                </a:solidFill>
              </a:endParaRPr>
            </a:p>
          </p:txBody>
        </p:sp>
        <p:sp>
          <p:nvSpPr>
            <p:cNvPr id="46106" name="矩形 37"/>
            <p:cNvSpPr>
              <a:spLocks noChangeArrowheads="1"/>
            </p:cNvSpPr>
            <p:nvPr/>
          </p:nvSpPr>
          <p:spPr bwMode="auto">
            <a:xfrm>
              <a:off x="3358" y="2781"/>
              <a:ext cx="1309" cy="354"/>
            </a:xfrm>
            <a:prstGeom prst="rect">
              <a:avLst/>
            </a:prstGeom>
            <a:noFill/>
            <a:ln w="9525">
              <a:noFill/>
              <a:miter lim="800000"/>
            </a:ln>
          </p:spPr>
          <p:txBody>
            <a:bodyPr lIns="72585" tIns="36293" rIns="72585" bIns="36293">
              <a:spAutoFit/>
            </a:bodyPr>
            <a:lstStyle/>
            <a:p>
              <a:pPr algn="just" defTabSz="725170">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170">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2" name="Group 32"/>
          <p:cNvGrpSpPr/>
          <p:nvPr/>
        </p:nvGrpSpPr>
        <p:grpSpPr bwMode="auto">
          <a:xfrm>
            <a:off x="6765925" y="1333500"/>
            <a:ext cx="2198688" cy="957263"/>
            <a:chOff x="4262" y="840"/>
            <a:chExt cx="1385" cy="603"/>
          </a:xfrm>
        </p:grpSpPr>
        <p:sp>
          <p:nvSpPr>
            <p:cNvPr id="46103" name="文本框 38"/>
            <p:cNvSpPr txBox="1">
              <a:spLocks noChangeArrowheads="1"/>
            </p:cNvSpPr>
            <p:nvPr/>
          </p:nvSpPr>
          <p:spPr bwMode="auto">
            <a:xfrm>
              <a:off x="4262" y="840"/>
              <a:ext cx="1385" cy="200"/>
            </a:xfrm>
            <a:prstGeom prst="rect">
              <a:avLst/>
            </a:prstGeom>
            <a:noFill/>
            <a:ln w="9525">
              <a:noFill/>
              <a:miter lim="800000"/>
            </a:ln>
          </p:spPr>
          <p:txBody>
            <a:bodyPr lIns="72585" tIns="36293" rIns="72585" bIns="36293">
              <a:spAutoFit/>
            </a:bodyPr>
            <a:lstStyle/>
            <a:p>
              <a:pPr algn="ctr" defTabSz="725170"/>
              <a:r>
                <a:rPr lang="zh-CN" altLang="en-US" sz="1600">
                  <a:solidFill>
                    <a:srgbClr val="5F5F5F"/>
                  </a:solidFill>
                </a:rPr>
                <a:t>点击输入标题</a:t>
              </a:r>
              <a:endParaRPr lang="zh-CN" altLang="en-US" sz="1600">
                <a:solidFill>
                  <a:srgbClr val="5F5F5F"/>
                </a:solidFill>
              </a:endParaRPr>
            </a:p>
          </p:txBody>
        </p:sp>
        <p:sp>
          <p:nvSpPr>
            <p:cNvPr id="46104" name="矩形 39"/>
            <p:cNvSpPr>
              <a:spLocks noChangeArrowheads="1"/>
            </p:cNvSpPr>
            <p:nvPr/>
          </p:nvSpPr>
          <p:spPr bwMode="auto">
            <a:xfrm>
              <a:off x="4285" y="1089"/>
              <a:ext cx="1309" cy="354"/>
            </a:xfrm>
            <a:prstGeom prst="rect">
              <a:avLst/>
            </a:prstGeom>
            <a:noFill/>
            <a:ln w="9525">
              <a:noFill/>
              <a:miter lim="800000"/>
            </a:ln>
          </p:spPr>
          <p:txBody>
            <a:bodyPr lIns="72585" tIns="36293" rIns="72585" bIns="36293">
              <a:spAutoFit/>
            </a:bodyPr>
            <a:lstStyle/>
            <a:p>
              <a:pPr algn="just" defTabSz="725170">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170">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grpSp>
        <p:nvGrpSpPr>
          <p:cNvPr id="102431" name="Group 31"/>
          <p:cNvGrpSpPr/>
          <p:nvPr/>
        </p:nvGrpSpPr>
        <p:grpSpPr bwMode="auto">
          <a:xfrm>
            <a:off x="3724275" y="1333500"/>
            <a:ext cx="2197100" cy="957263"/>
            <a:chOff x="2346" y="840"/>
            <a:chExt cx="1384" cy="603"/>
          </a:xfrm>
        </p:grpSpPr>
        <p:sp>
          <p:nvSpPr>
            <p:cNvPr id="46101" name="文本框 40"/>
            <p:cNvSpPr txBox="1">
              <a:spLocks noChangeArrowheads="1"/>
            </p:cNvSpPr>
            <p:nvPr/>
          </p:nvSpPr>
          <p:spPr bwMode="auto">
            <a:xfrm>
              <a:off x="2346" y="840"/>
              <a:ext cx="1384" cy="200"/>
            </a:xfrm>
            <a:prstGeom prst="rect">
              <a:avLst/>
            </a:prstGeom>
            <a:noFill/>
            <a:ln w="9525">
              <a:noFill/>
              <a:miter lim="800000"/>
            </a:ln>
          </p:spPr>
          <p:txBody>
            <a:bodyPr lIns="72585" tIns="36293" rIns="72585" bIns="36293">
              <a:spAutoFit/>
            </a:bodyPr>
            <a:lstStyle/>
            <a:p>
              <a:pPr algn="ctr" defTabSz="725170"/>
              <a:r>
                <a:rPr lang="zh-CN" altLang="en-US" sz="1600">
                  <a:solidFill>
                    <a:srgbClr val="5F5F5F"/>
                  </a:solidFill>
                </a:rPr>
                <a:t>点击输入标题</a:t>
              </a:r>
              <a:endParaRPr lang="zh-CN" altLang="en-US" sz="1600">
                <a:solidFill>
                  <a:srgbClr val="5F5F5F"/>
                </a:solidFill>
              </a:endParaRPr>
            </a:p>
          </p:txBody>
        </p:sp>
        <p:sp>
          <p:nvSpPr>
            <p:cNvPr id="46102" name="矩形 41"/>
            <p:cNvSpPr>
              <a:spLocks noChangeArrowheads="1"/>
            </p:cNvSpPr>
            <p:nvPr/>
          </p:nvSpPr>
          <p:spPr bwMode="auto">
            <a:xfrm>
              <a:off x="2369" y="1089"/>
              <a:ext cx="1309" cy="354"/>
            </a:xfrm>
            <a:prstGeom prst="rect">
              <a:avLst/>
            </a:prstGeom>
            <a:noFill/>
            <a:ln w="9525">
              <a:noFill/>
              <a:miter lim="800000"/>
            </a:ln>
          </p:spPr>
          <p:txBody>
            <a:bodyPr lIns="72585" tIns="36293" rIns="72585" bIns="36293">
              <a:spAutoFit/>
            </a:bodyPr>
            <a:lstStyle/>
            <a:p>
              <a:pPr algn="just" defTabSz="725170">
                <a:tabLst>
                  <a:tab pos="1077595" algn="l"/>
                </a:tabLst>
              </a:pPr>
              <a:r>
                <a:rPr lang="zh-CN" altLang="en-US" sz="800" b="0">
                  <a:solidFill>
                    <a:srgbClr val="595959"/>
                  </a:solidFill>
                </a:rPr>
                <a:t>详写内容</a:t>
              </a:r>
              <a:r>
                <a:rPr lang="en-US" altLang="zh-CN" sz="800" b="0">
                  <a:solidFill>
                    <a:srgbClr val="595959"/>
                  </a:solidFill>
                  <a:latin typeface="微软雅黑" panose="020B0503020204020204" pitchFamily="34" charset="-122"/>
                </a:rPr>
                <a:t>……</a:t>
              </a:r>
              <a:r>
                <a:rPr lang="zh-CN" altLang="en-US" sz="800" b="0">
                  <a:solidFill>
                    <a:srgbClr val="595959"/>
                  </a:solidFill>
                </a:rPr>
                <a:t>点击输入本栏的具体文字，简明扼要的说明分项内容，此为概念图解，请根据您的具体内容酌情修改</a:t>
              </a:r>
              <a:endParaRPr lang="en-US" altLang="zh-CN" sz="800" b="0">
                <a:solidFill>
                  <a:srgbClr val="595959"/>
                </a:solidFill>
              </a:endParaRPr>
            </a:p>
            <a:p>
              <a:pPr algn="just" defTabSz="725170">
                <a:tabLst>
                  <a:tab pos="1077595" algn="l"/>
                </a:tabLst>
              </a:pPr>
              <a:endParaRPr lang="en-US" altLang="zh-CN" sz="800" b="0">
                <a:solidFill>
                  <a:srgbClr val="7F7F7F"/>
                </a:solidFill>
                <a:latin typeface="微软雅黑" panose="020B0503020204020204" pitchFamily="34" charset="-122"/>
                <a:cs typeface="Times New Roman" panose="02020603050405020304" pitchFamily="18" charset="0"/>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02415"/>
                                        </p:tgtEl>
                                        <p:attrNameLst>
                                          <p:attrName>style.visibility</p:attrName>
                                        </p:attrNameLst>
                                      </p:cBhvr>
                                      <p:to>
                                        <p:strVal val="visible"/>
                                      </p:to>
                                    </p:set>
                                    <p:animEffect transition="in" filter="dissolve">
                                      <p:cBhvr>
                                        <p:cTn id="47" dur="500"/>
                                        <p:tgtEl>
                                          <p:spTgt spid="1024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02416"/>
                                        </p:tgtEl>
                                        <p:attrNameLst>
                                          <p:attrName>style.visibility</p:attrName>
                                        </p:attrNameLst>
                                      </p:cBhvr>
                                      <p:to>
                                        <p:strVal val="visible"/>
                                      </p:to>
                                    </p:set>
                                    <p:animEffect transition="in" filter="dissolve">
                                      <p:cBhvr>
                                        <p:cTn id="51" dur="500"/>
                                        <p:tgtEl>
                                          <p:spTgt spid="1024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02417"/>
                                        </p:tgtEl>
                                        <p:attrNameLst>
                                          <p:attrName>style.visibility</p:attrName>
                                        </p:attrNameLst>
                                      </p:cBhvr>
                                      <p:to>
                                        <p:strVal val="visible"/>
                                      </p:to>
                                    </p:set>
                                    <p:animEffect transition="in" filter="dissolve">
                                      <p:cBhvr>
                                        <p:cTn id="55" dur="500"/>
                                        <p:tgtEl>
                                          <p:spTgt spid="1024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02418"/>
                                        </p:tgtEl>
                                        <p:attrNameLst>
                                          <p:attrName>style.visibility</p:attrName>
                                        </p:attrNameLst>
                                      </p:cBhvr>
                                      <p:to>
                                        <p:strVal val="visible"/>
                                      </p:to>
                                    </p:set>
                                    <p:animEffect transition="in" filter="dissolve">
                                      <p:cBhvr>
                                        <p:cTn id="59" dur="500"/>
                                        <p:tgtEl>
                                          <p:spTgt spid="1024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102419"/>
                                        </p:tgtEl>
                                        <p:attrNameLst>
                                          <p:attrName>style.visibility</p:attrName>
                                        </p:attrNameLst>
                                      </p:cBhvr>
                                      <p:to>
                                        <p:strVal val="visible"/>
                                      </p:to>
                                    </p:set>
                                    <p:animEffect transition="in" filter="dissolve">
                                      <p:cBhvr>
                                        <p:cTn id="63" dur="500"/>
                                        <p:tgtEl>
                                          <p:spTgt spid="102419"/>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102430"/>
                                        </p:tgtEl>
                                        <p:attrNameLst>
                                          <p:attrName>style.visibility</p:attrName>
                                        </p:attrNameLst>
                                      </p:cBhvr>
                                      <p:to>
                                        <p:strVal val="visible"/>
                                      </p:to>
                                    </p:set>
                                    <p:animEffect transition="in" filter="fade">
                                      <p:cBhvr>
                                        <p:cTn id="67" dur="1000"/>
                                        <p:tgtEl>
                                          <p:spTgt spid="102430"/>
                                        </p:tgtEl>
                                      </p:cBhvr>
                                    </p:animEffect>
                                    <p:anim calcmode="lin" valueType="num">
                                      <p:cBhvr>
                                        <p:cTn id="68" dur="1000" fill="hold"/>
                                        <p:tgtEl>
                                          <p:spTgt spid="102430"/>
                                        </p:tgtEl>
                                        <p:attrNameLst>
                                          <p:attrName>ppt_x</p:attrName>
                                        </p:attrNameLst>
                                      </p:cBhvr>
                                      <p:tavLst>
                                        <p:tav tm="0">
                                          <p:val>
                                            <p:strVal val="#ppt_x"/>
                                          </p:val>
                                        </p:tav>
                                        <p:tav tm="100000">
                                          <p:val>
                                            <p:strVal val="#ppt_x"/>
                                          </p:val>
                                        </p:tav>
                                      </p:tavLst>
                                    </p:anim>
                                    <p:anim calcmode="lin" valueType="num">
                                      <p:cBhvr>
                                        <p:cTn id="69" dur="1000" fill="hold"/>
                                        <p:tgtEl>
                                          <p:spTgt spid="10243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2431"/>
                                        </p:tgtEl>
                                        <p:attrNameLst>
                                          <p:attrName>style.visibility</p:attrName>
                                        </p:attrNameLst>
                                      </p:cBhvr>
                                      <p:to>
                                        <p:strVal val="visible"/>
                                      </p:to>
                                    </p:set>
                                    <p:animEffect transition="in" filter="fade">
                                      <p:cBhvr>
                                        <p:cTn id="72" dur="1000"/>
                                        <p:tgtEl>
                                          <p:spTgt spid="102431"/>
                                        </p:tgtEl>
                                      </p:cBhvr>
                                    </p:animEffect>
                                    <p:anim calcmode="lin" valueType="num">
                                      <p:cBhvr>
                                        <p:cTn id="73" dur="1000" fill="hold"/>
                                        <p:tgtEl>
                                          <p:spTgt spid="102431"/>
                                        </p:tgtEl>
                                        <p:attrNameLst>
                                          <p:attrName>ppt_x</p:attrName>
                                        </p:attrNameLst>
                                      </p:cBhvr>
                                      <p:tavLst>
                                        <p:tav tm="0">
                                          <p:val>
                                            <p:strVal val="#ppt_x"/>
                                          </p:val>
                                        </p:tav>
                                        <p:tav tm="100000">
                                          <p:val>
                                            <p:strVal val="#ppt_x"/>
                                          </p:val>
                                        </p:tav>
                                      </p:tavLst>
                                    </p:anim>
                                    <p:anim calcmode="lin" valueType="num">
                                      <p:cBhvr>
                                        <p:cTn id="74" dur="1000" fill="hold"/>
                                        <p:tgtEl>
                                          <p:spTgt spid="10243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02432"/>
                                        </p:tgtEl>
                                        <p:attrNameLst>
                                          <p:attrName>style.visibility</p:attrName>
                                        </p:attrNameLst>
                                      </p:cBhvr>
                                      <p:to>
                                        <p:strVal val="visible"/>
                                      </p:to>
                                    </p:set>
                                    <p:animEffect transition="in" filter="fade">
                                      <p:cBhvr>
                                        <p:cTn id="77" dur="1000"/>
                                        <p:tgtEl>
                                          <p:spTgt spid="102432"/>
                                        </p:tgtEl>
                                      </p:cBhvr>
                                    </p:animEffect>
                                    <p:anim calcmode="lin" valueType="num">
                                      <p:cBhvr>
                                        <p:cTn id="78" dur="1000" fill="hold"/>
                                        <p:tgtEl>
                                          <p:spTgt spid="102432"/>
                                        </p:tgtEl>
                                        <p:attrNameLst>
                                          <p:attrName>ppt_x</p:attrName>
                                        </p:attrNameLst>
                                      </p:cBhvr>
                                      <p:tavLst>
                                        <p:tav tm="0">
                                          <p:val>
                                            <p:strVal val="#ppt_x"/>
                                          </p:val>
                                        </p:tav>
                                        <p:tav tm="100000">
                                          <p:val>
                                            <p:strVal val="#ppt_x"/>
                                          </p:val>
                                        </p:tav>
                                      </p:tavLst>
                                    </p:anim>
                                    <p:anim calcmode="lin" valueType="num">
                                      <p:cBhvr>
                                        <p:cTn id="79" dur="1000" fill="hold"/>
                                        <p:tgtEl>
                                          <p:spTgt spid="102432"/>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102434"/>
                                        </p:tgtEl>
                                        <p:attrNameLst>
                                          <p:attrName>style.visibility</p:attrName>
                                        </p:attrNameLst>
                                      </p:cBhvr>
                                      <p:to>
                                        <p:strVal val="visible"/>
                                      </p:to>
                                    </p:set>
                                    <p:animEffect transition="in" filter="fade">
                                      <p:cBhvr>
                                        <p:cTn id="82" dur="1000"/>
                                        <p:tgtEl>
                                          <p:spTgt spid="102434"/>
                                        </p:tgtEl>
                                      </p:cBhvr>
                                    </p:animEffect>
                                    <p:anim calcmode="lin" valueType="num">
                                      <p:cBhvr>
                                        <p:cTn id="83" dur="1000" fill="hold"/>
                                        <p:tgtEl>
                                          <p:spTgt spid="102434"/>
                                        </p:tgtEl>
                                        <p:attrNameLst>
                                          <p:attrName>ppt_x</p:attrName>
                                        </p:attrNameLst>
                                      </p:cBhvr>
                                      <p:tavLst>
                                        <p:tav tm="0">
                                          <p:val>
                                            <p:strVal val="#ppt_x"/>
                                          </p:val>
                                        </p:tav>
                                        <p:tav tm="100000">
                                          <p:val>
                                            <p:strVal val="#ppt_x"/>
                                          </p:val>
                                        </p:tav>
                                      </p:tavLst>
                                    </p:anim>
                                    <p:anim calcmode="lin" valueType="num">
                                      <p:cBhvr>
                                        <p:cTn id="84" dur="1000" fill="hold"/>
                                        <p:tgtEl>
                                          <p:spTgt spid="102434"/>
                                        </p:tgtEl>
                                        <p:attrNameLst>
                                          <p:attrName>ppt_y</p:attrName>
                                        </p:attrNameLst>
                                      </p:cBhvr>
                                      <p:tavLst>
                                        <p:tav tm="0">
                                          <p:val>
                                            <p:strVal val="#ppt_y-.1"/>
                                          </p:val>
                                        </p:tav>
                                        <p:tav tm="100000">
                                          <p:val>
                                            <p:strVal val="#ppt_y"/>
                                          </p:val>
                                        </p:tav>
                                      </p:tavLst>
                                    </p:anim>
                                  </p:childTnLst>
                                </p:cTn>
                              </p:par>
                              <p:par>
                                <p:cTn id="85" presetID="47" presetClass="entr" presetSubtype="0" fill="hold" nodeType="withEffect">
                                  <p:stCondLst>
                                    <p:cond delay="0"/>
                                  </p:stCondLst>
                                  <p:childTnLst>
                                    <p:set>
                                      <p:cBhvr>
                                        <p:cTn id="86" dur="1" fill="hold">
                                          <p:stCondLst>
                                            <p:cond delay="0"/>
                                          </p:stCondLst>
                                        </p:cTn>
                                        <p:tgtEl>
                                          <p:spTgt spid="102433"/>
                                        </p:tgtEl>
                                        <p:attrNameLst>
                                          <p:attrName>style.visibility</p:attrName>
                                        </p:attrNameLst>
                                      </p:cBhvr>
                                      <p:to>
                                        <p:strVal val="visible"/>
                                      </p:to>
                                    </p:set>
                                    <p:animEffect transition="in" filter="fade">
                                      <p:cBhvr>
                                        <p:cTn id="87" dur="1000"/>
                                        <p:tgtEl>
                                          <p:spTgt spid="102433"/>
                                        </p:tgtEl>
                                      </p:cBhvr>
                                    </p:animEffect>
                                    <p:anim calcmode="lin" valueType="num">
                                      <p:cBhvr>
                                        <p:cTn id="88" dur="1000" fill="hold"/>
                                        <p:tgtEl>
                                          <p:spTgt spid="102433"/>
                                        </p:tgtEl>
                                        <p:attrNameLst>
                                          <p:attrName>ppt_x</p:attrName>
                                        </p:attrNameLst>
                                      </p:cBhvr>
                                      <p:tavLst>
                                        <p:tav tm="0">
                                          <p:val>
                                            <p:strVal val="#ppt_x"/>
                                          </p:val>
                                        </p:tav>
                                        <p:tav tm="100000">
                                          <p:val>
                                            <p:strVal val="#ppt_x"/>
                                          </p:val>
                                        </p:tav>
                                      </p:tavLst>
                                    </p:anim>
                                    <p:anim calcmode="lin" valueType="num">
                                      <p:cBhvr>
                                        <p:cTn id="89" dur="1000" fill="hold"/>
                                        <p:tgtEl>
                                          <p:spTgt spid="1024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3" grpId="0" animBg="1"/>
      <p:bldP spid="25" grpId="0" animBg="1"/>
      <p:bldP spid="18" grpId="0" animBg="1"/>
      <p:bldP spid="20" grpId="0" animBg="1"/>
      <p:bldP spid="22" grpId="0" animBg="1"/>
      <p:bldP spid="24" grpId="0" animBg="1"/>
      <p:bldP spid="26" grpId="0" animBg="1"/>
      <p:bldP spid="102415" grpId="0"/>
      <p:bldP spid="102416" grpId="0"/>
      <p:bldP spid="102417" grpId="0"/>
      <p:bldP spid="102418" grpId="0"/>
      <p:bldP spid="1024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空心弧 11"/>
          <p:cNvSpPr>
            <a:spLocks noChangeArrowheads="1"/>
          </p:cNvSpPr>
          <p:nvPr/>
        </p:nvSpPr>
        <p:spPr bwMode="auto">
          <a:xfrm>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bg2"/>
          </a:solidFill>
          <a:ln w="12700" algn="ctr">
            <a:solidFill>
              <a:schemeClr val="bg1"/>
            </a:solidFill>
            <a:miter lim="800000"/>
          </a:ln>
        </p:spPr>
        <p:txBody>
          <a:bodyPr lIns="0" tIns="36293" rIns="342922" bIns="171461" anchor="ctr"/>
          <a:lstStyle/>
          <a:p>
            <a:pPr algn="ctr" defTabSz="725170"/>
            <a:r>
              <a:rPr lang="en-US" altLang="zh-CN" sz="2200" b="0">
                <a:solidFill>
                  <a:schemeClr val="bg1"/>
                </a:solidFill>
                <a:latin typeface="微软雅黑" panose="020B0503020204020204" pitchFamily="34" charset="-122"/>
              </a:rPr>
              <a:t>A</a:t>
            </a:r>
            <a:endParaRPr lang="zh-CN" altLang="en-US" sz="2200" b="0">
              <a:solidFill>
                <a:schemeClr val="bg1"/>
              </a:solidFill>
              <a:latin typeface="微软雅黑" panose="020B0503020204020204" pitchFamily="34" charset="-122"/>
            </a:endParaRPr>
          </a:p>
        </p:txBody>
      </p:sp>
      <p:sp>
        <p:nvSpPr>
          <p:cNvPr id="13" name="空心弧 12"/>
          <p:cNvSpPr>
            <a:spLocks noChangeArrowheads="1"/>
          </p:cNvSpPr>
          <p:nvPr/>
        </p:nvSpPr>
        <p:spPr bwMode="auto">
          <a:xfrm flipH="1">
            <a:off x="3602038" y="1643063"/>
            <a:ext cx="2619375" cy="2587625"/>
          </a:xfrm>
          <a:custGeom>
            <a:avLst/>
            <a:gdLst>
              <a:gd name="T0" fmla="*/ 87349 w 3286125"/>
              <a:gd name="T1" fmla="*/ 497439 h 3286125"/>
              <a:gd name="T2" fmla="*/ 525850 w 3286125"/>
              <a:gd name="T3" fmla="*/ 82191 h 3286125"/>
              <a:gd name="T4" fmla="*/ 528717 w 3286125"/>
              <a:gd name="T5" fmla="*/ 497441 h 3286125"/>
              <a:gd name="T6" fmla="*/ 5898240 60000 65536"/>
              <a:gd name="T7" fmla="*/ 0 60000 65536"/>
              <a:gd name="T8" fmla="*/ 17694720 60000 65536"/>
              <a:gd name="T9" fmla="*/ 0 w 3286125"/>
              <a:gd name="T10" fmla="*/ 36 h 3286125"/>
              <a:gd name="T11" fmla="*/ 1635918 w 3286125"/>
              <a:gd name="T12" fmla="*/ 1643063 h 3286125"/>
            </a:gdLst>
            <a:ahLst/>
            <a:cxnLst>
              <a:cxn ang="T6">
                <a:pos x="T0" y="T1"/>
              </a:cxn>
              <a:cxn ang="T7">
                <a:pos x="T2" y="T3"/>
              </a:cxn>
              <a:cxn ang="T8">
                <a:pos x="T4" y="T5"/>
              </a:cxn>
            </a:cxnLst>
            <a:rect l="T9" t="T10" r="T11" b="T12"/>
            <a:pathLst>
              <a:path w="3286125" h="3286125">
                <a:moveTo>
                  <a:pt x="0" y="1643061"/>
                </a:moveTo>
                <a:lnTo>
                  <a:pt x="0" y="1643061"/>
                </a:lnTo>
                <a:cubicBezTo>
                  <a:pt x="1" y="739787"/>
                  <a:pt x="729138" y="5900"/>
                  <a:pt x="1632392" y="34"/>
                </a:cubicBezTo>
                <a:lnTo>
                  <a:pt x="1635918" y="542924"/>
                </a:lnTo>
                <a:cubicBezTo>
                  <a:pt x="1031116" y="546851"/>
                  <a:pt x="542900" y="1038247"/>
                  <a:pt x="542900" y="1643062"/>
                </a:cubicBezTo>
                <a:close/>
              </a:path>
            </a:pathLst>
          </a:custGeom>
          <a:solidFill>
            <a:schemeClr val="tx2"/>
          </a:solidFill>
          <a:ln w="12700" algn="ctr">
            <a:solidFill>
              <a:schemeClr val="bg1"/>
            </a:solidFill>
            <a:miter lim="800000"/>
          </a:ln>
        </p:spPr>
        <p:txBody>
          <a:bodyPr lIns="342922" tIns="36293" rIns="0" bIns="171461" anchor="ctr"/>
          <a:lstStyle/>
          <a:p>
            <a:pPr algn="ctr" defTabSz="725170"/>
            <a:r>
              <a:rPr lang="en-US" altLang="zh-CN" sz="2200" b="0">
                <a:solidFill>
                  <a:schemeClr val="bg1"/>
                </a:solidFill>
                <a:latin typeface="微软雅黑" panose="020B0503020204020204" pitchFamily="34" charset="-122"/>
              </a:rPr>
              <a:t>       B</a:t>
            </a:r>
            <a:endParaRPr lang="zh-CN" altLang="en-US" sz="2200" b="0">
              <a:solidFill>
                <a:schemeClr val="bg1"/>
              </a:solidFill>
              <a:latin typeface="微软雅黑" panose="020B0503020204020204" pitchFamily="34" charset="-122"/>
            </a:endParaRPr>
          </a:p>
        </p:txBody>
      </p:sp>
      <p:sp>
        <p:nvSpPr>
          <p:cNvPr id="14" name="空心弧 13"/>
          <p:cNvSpPr>
            <a:spLocks noChangeArrowheads="1"/>
          </p:cNvSpPr>
          <p:nvPr/>
        </p:nvSpPr>
        <p:spPr bwMode="auto">
          <a:xfrm>
            <a:off x="3602038"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bg2"/>
          </a:solidFill>
          <a:ln w="12700" algn="ctr">
            <a:solidFill>
              <a:schemeClr val="bg1"/>
            </a:solidFill>
            <a:miter lim="800000"/>
          </a:ln>
        </p:spPr>
        <p:txBody>
          <a:bodyPr lIns="0" tIns="171461" rIns="342922" bIns="0" anchor="ctr"/>
          <a:lstStyle/>
          <a:p>
            <a:pPr algn="ctr" defTabSz="725170"/>
            <a:r>
              <a:rPr lang="en-US" altLang="zh-CN" sz="2200" b="0">
                <a:solidFill>
                  <a:schemeClr val="bg1"/>
                </a:solidFill>
                <a:latin typeface="微软雅黑" panose="020B0503020204020204" pitchFamily="34" charset="-122"/>
              </a:rPr>
              <a:t>C</a:t>
            </a:r>
            <a:endParaRPr lang="zh-CN" altLang="en-US" sz="2200" b="0">
              <a:solidFill>
                <a:schemeClr val="bg1"/>
              </a:solidFill>
              <a:latin typeface="微软雅黑" panose="020B0503020204020204" pitchFamily="34" charset="-122"/>
            </a:endParaRPr>
          </a:p>
        </p:txBody>
      </p:sp>
      <p:sp>
        <p:nvSpPr>
          <p:cNvPr id="15" name="空心弧 14"/>
          <p:cNvSpPr>
            <a:spLocks noChangeArrowheads="1"/>
          </p:cNvSpPr>
          <p:nvPr/>
        </p:nvSpPr>
        <p:spPr bwMode="auto">
          <a:xfrm flipH="1">
            <a:off x="3613150" y="1643063"/>
            <a:ext cx="2619375" cy="2587625"/>
          </a:xfrm>
          <a:custGeom>
            <a:avLst/>
            <a:gdLst>
              <a:gd name="T0" fmla="*/ 530009 w 3286125"/>
              <a:gd name="T1" fmla="*/ 911626 h 3286125"/>
              <a:gd name="T2" fmla="*/ 88524 w 3286125"/>
              <a:gd name="T3" fmla="*/ 502853 h 3286125"/>
              <a:gd name="T4" fmla="*/ 528717 w 3286125"/>
              <a:gd name="T5" fmla="*/ 497441 h 3286125"/>
              <a:gd name="T6" fmla="*/ 0 60000 65536"/>
              <a:gd name="T7" fmla="*/ 17694720 60000 65536"/>
              <a:gd name="T8" fmla="*/ 11796480 60000 65536"/>
              <a:gd name="T9" fmla="*/ 141 w 3286125"/>
              <a:gd name="T10" fmla="*/ 1657350 h 3286125"/>
              <a:gd name="T11" fmla="*/ 1647888 w 3286125"/>
              <a:gd name="T12" fmla="*/ 3286125 h 3286125"/>
            </a:gdLst>
            <a:ahLst/>
            <a:cxnLst>
              <a:cxn ang="T6">
                <a:pos x="T0" y="T1"/>
              </a:cxn>
              <a:cxn ang="T7">
                <a:pos x="T2" y="T3"/>
              </a:cxn>
              <a:cxn ang="T8">
                <a:pos x="T4" y="T5"/>
              </a:cxn>
            </a:cxnLst>
            <a:rect l="T9" t="T10" r="T11" b="T12"/>
            <a:pathLst>
              <a:path w="3286125" h="3286125">
                <a:moveTo>
                  <a:pt x="1647887" y="3286118"/>
                </a:moveTo>
                <a:lnTo>
                  <a:pt x="1647886" y="3286117"/>
                </a:lnTo>
                <a:cubicBezTo>
                  <a:pt x="1646279" y="3286122"/>
                  <a:pt x="1644671" y="3286124"/>
                  <a:pt x="1643063" y="3286125"/>
                </a:cubicBezTo>
                <a:cubicBezTo>
                  <a:pt x="743999" y="3286125"/>
                  <a:pt x="11891" y="2563523"/>
                  <a:pt x="140" y="1664536"/>
                </a:cubicBezTo>
                <a:lnTo>
                  <a:pt x="550059" y="1657349"/>
                </a:lnTo>
                <a:lnTo>
                  <a:pt x="550059" y="1657348"/>
                </a:lnTo>
                <a:cubicBezTo>
                  <a:pt x="557877" y="2255426"/>
                  <a:pt x="1044934" y="2736159"/>
                  <a:pt x="1643063" y="2736159"/>
                </a:cubicBezTo>
                <a:cubicBezTo>
                  <a:pt x="1644132" y="2736158"/>
                  <a:pt x="1645202" y="2736157"/>
                  <a:pt x="1646271" y="2736154"/>
                </a:cubicBezTo>
                <a:close/>
              </a:path>
            </a:pathLst>
          </a:custGeom>
          <a:solidFill>
            <a:schemeClr val="tx2"/>
          </a:solidFill>
          <a:ln w="12700" algn="ctr">
            <a:solidFill>
              <a:schemeClr val="bg1"/>
            </a:solidFill>
            <a:miter lim="800000"/>
          </a:ln>
        </p:spPr>
        <p:txBody>
          <a:bodyPr lIns="342922" tIns="171461" rIns="0" bIns="0" anchor="ctr"/>
          <a:lstStyle/>
          <a:p>
            <a:pPr algn="ctr" defTabSz="725170"/>
            <a:r>
              <a:rPr lang="en-US" altLang="zh-CN" sz="2200" b="0">
                <a:solidFill>
                  <a:schemeClr val="bg1"/>
                </a:solidFill>
                <a:latin typeface="微软雅黑" panose="020B0503020204020204" pitchFamily="34" charset="-122"/>
              </a:rPr>
              <a:t>        D</a:t>
            </a:r>
            <a:endParaRPr lang="zh-CN" altLang="en-US" sz="2200" b="0">
              <a:solidFill>
                <a:schemeClr val="bg1"/>
              </a:solidFill>
              <a:latin typeface="微软雅黑" panose="020B0503020204020204" pitchFamily="34" charset="-122"/>
            </a:endParaRPr>
          </a:p>
        </p:txBody>
      </p:sp>
      <p:sp>
        <p:nvSpPr>
          <p:cNvPr id="16" name="等腰三角形 15"/>
          <p:cNvSpPr>
            <a:spLocks noChangeArrowheads="1"/>
          </p:cNvSpPr>
          <p:nvPr/>
        </p:nvSpPr>
        <p:spPr bwMode="auto">
          <a:xfrm rot="-2700000">
            <a:off x="3778250" y="1911350"/>
            <a:ext cx="261938" cy="222250"/>
          </a:xfrm>
          <a:prstGeom prst="triangle">
            <a:avLst>
              <a:gd name="adj" fmla="val 50000"/>
            </a:avLst>
          </a:prstGeom>
          <a:solidFill>
            <a:schemeClr val="bg2"/>
          </a:solidFill>
          <a:ln w="12700" algn="ctr">
            <a:noFill/>
            <a:miter lim="800000"/>
          </a:ln>
        </p:spPr>
        <p:txBody>
          <a:bodyPr lIns="72585" tIns="36293" rIns="72585" bIns="36293" anchor="ctr"/>
          <a:lstStyle/>
          <a:p>
            <a:pPr algn="ctr" defTabSz="725170"/>
            <a:endParaRPr lang="zh-CN" altLang="en-US" sz="1400" b="0">
              <a:solidFill>
                <a:srgbClr val="FFFFFF"/>
              </a:solidFill>
              <a:latin typeface="微软雅黑" panose="020B0503020204020204" pitchFamily="34" charset="-122"/>
            </a:endParaRPr>
          </a:p>
        </p:txBody>
      </p:sp>
      <p:sp>
        <p:nvSpPr>
          <p:cNvPr id="17" name="等腰三角形 16"/>
          <p:cNvSpPr>
            <a:spLocks noChangeArrowheads="1"/>
          </p:cNvSpPr>
          <p:nvPr/>
        </p:nvSpPr>
        <p:spPr bwMode="auto">
          <a:xfrm rot="2700000" flipV="1">
            <a:off x="3778250" y="3732213"/>
            <a:ext cx="261938" cy="223837"/>
          </a:xfrm>
          <a:prstGeom prst="triangle">
            <a:avLst>
              <a:gd name="adj" fmla="val 50000"/>
            </a:avLst>
          </a:prstGeom>
          <a:solidFill>
            <a:schemeClr val="bg2"/>
          </a:solidFill>
          <a:ln w="12700" algn="ctr">
            <a:noFill/>
            <a:miter lim="800000"/>
          </a:ln>
        </p:spPr>
        <p:txBody>
          <a:bodyPr rot="10800000" lIns="72585" tIns="36293" rIns="72585" bIns="36293" anchor="ctr"/>
          <a:lstStyle/>
          <a:p>
            <a:pPr algn="ctr" defTabSz="725170"/>
            <a:endParaRPr lang="zh-CN" altLang="en-US" sz="1400" b="0">
              <a:solidFill>
                <a:srgbClr val="FFFFFF"/>
              </a:solidFill>
              <a:latin typeface="微软雅黑" panose="020B0503020204020204" pitchFamily="34" charset="-122"/>
            </a:endParaRPr>
          </a:p>
        </p:txBody>
      </p:sp>
      <p:sp>
        <p:nvSpPr>
          <p:cNvPr id="18" name="等腰三角形 17"/>
          <p:cNvSpPr>
            <a:spLocks noChangeArrowheads="1"/>
          </p:cNvSpPr>
          <p:nvPr/>
        </p:nvSpPr>
        <p:spPr bwMode="auto">
          <a:xfrm rot="2700000" flipH="1">
            <a:off x="5783263" y="1911350"/>
            <a:ext cx="261937" cy="222250"/>
          </a:xfrm>
          <a:prstGeom prst="triangle">
            <a:avLst>
              <a:gd name="adj" fmla="val 50000"/>
            </a:avLst>
          </a:prstGeom>
          <a:solidFill>
            <a:schemeClr val="tx2"/>
          </a:solidFill>
          <a:ln w="12700" algn="ctr">
            <a:noFill/>
            <a:miter lim="800000"/>
          </a:ln>
        </p:spPr>
        <p:txBody>
          <a:bodyPr lIns="72585" tIns="36293" rIns="72585" bIns="36293" anchor="ctr"/>
          <a:lstStyle/>
          <a:p>
            <a:pPr algn="ctr" defTabSz="725170"/>
            <a:endParaRPr lang="zh-CN" altLang="en-US" sz="1400" b="0">
              <a:solidFill>
                <a:srgbClr val="FFFFFF"/>
              </a:solidFill>
              <a:latin typeface="微软雅黑" panose="020B0503020204020204" pitchFamily="34" charset="-122"/>
            </a:endParaRPr>
          </a:p>
        </p:txBody>
      </p:sp>
      <p:sp>
        <p:nvSpPr>
          <p:cNvPr id="21" name="等腰三角形 20"/>
          <p:cNvSpPr>
            <a:spLocks noChangeArrowheads="1"/>
          </p:cNvSpPr>
          <p:nvPr/>
        </p:nvSpPr>
        <p:spPr bwMode="auto">
          <a:xfrm rot="-2700000" flipH="1" flipV="1">
            <a:off x="5783263" y="3732213"/>
            <a:ext cx="261937" cy="223837"/>
          </a:xfrm>
          <a:prstGeom prst="triangle">
            <a:avLst>
              <a:gd name="adj" fmla="val 50000"/>
            </a:avLst>
          </a:prstGeom>
          <a:solidFill>
            <a:schemeClr val="tx2"/>
          </a:solidFill>
          <a:ln w="12700" algn="ctr">
            <a:noFill/>
            <a:miter lim="800000"/>
          </a:ln>
        </p:spPr>
        <p:txBody>
          <a:bodyPr rot="10800000" lIns="72585" tIns="36293" rIns="72585" bIns="36293" anchor="ctr"/>
          <a:lstStyle/>
          <a:p>
            <a:pPr algn="ctr" defTabSz="725170"/>
            <a:endParaRPr lang="zh-CN" altLang="en-US" sz="1400" b="0">
              <a:solidFill>
                <a:srgbClr val="FFFFFF"/>
              </a:solidFill>
              <a:latin typeface="微软雅黑" panose="020B0503020204020204" pitchFamily="34" charset="-122"/>
            </a:endParaRPr>
          </a:p>
        </p:txBody>
      </p:sp>
      <p:sp>
        <p:nvSpPr>
          <p:cNvPr id="23" name="椭圆 22"/>
          <p:cNvSpPr>
            <a:spLocks noChangeArrowheads="1"/>
          </p:cNvSpPr>
          <p:nvPr/>
        </p:nvSpPr>
        <p:spPr bwMode="auto">
          <a:xfrm>
            <a:off x="3340100" y="1384300"/>
            <a:ext cx="3143250" cy="3105150"/>
          </a:xfrm>
          <a:prstGeom prst="ellipse">
            <a:avLst/>
          </a:prstGeom>
          <a:noFill/>
          <a:ln w="12700" algn="ctr">
            <a:solidFill>
              <a:srgbClr val="7F7F7F"/>
            </a:solidFill>
            <a:prstDash val="dash"/>
            <a:miter lim="800000"/>
          </a:ln>
        </p:spPr>
        <p:txBody>
          <a:bodyPr lIns="72585" tIns="36293" rIns="72585" bIns="36293" anchor="ctr"/>
          <a:lstStyle/>
          <a:p>
            <a:pPr algn="ctr" defTabSz="725170"/>
            <a:endParaRPr lang="zh-CN" altLang="en-US" sz="1400" b="0">
              <a:solidFill>
                <a:srgbClr val="FFFFFF"/>
              </a:solidFill>
              <a:latin typeface="微软雅黑" panose="020B0503020204020204" pitchFamily="34" charset="-122"/>
            </a:endParaRPr>
          </a:p>
        </p:txBody>
      </p:sp>
      <p:sp>
        <p:nvSpPr>
          <p:cNvPr id="24" name="文本框 23"/>
          <p:cNvSpPr txBox="1">
            <a:spLocks noChangeArrowheads="1"/>
          </p:cNvSpPr>
          <p:nvPr/>
        </p:nvSpPr>
        <p:spPr bwMode="auto">
          <a:xfrm>
            <a:off x="4132263" y="2652713"/>
            <a:ext cx="1560512" cy="803275"/>
          </a:xfrm>
          <a:prstGeom prst="rect">
            <a:avLst/>
          </a:prstGeom>
          <a:noFill/>
          <a:ln w="9525">
            <a:noFill/>
            <a:miter lim="800000"/>
          </a:ln>
        </p:spPr>
        <p:txBody>
          <a:bodyPr lIns="72585" tIns="36293" rIns="72585" bIns="36293">
            <a:spAutoFit/>
          </a:bodyPr>
          <a:lstStyle/>
          <a:p>
            <a:pPr algn="ctr" defTabSz="725170"/>
            <a:r>
              <a:rPr lang="zh-CN" altLang="en-US" sz="2400">
                <a:solidFill>
                  <a:srgbClr val="808080"/>
                </a:solidFill>
                <a:latin typeface="微软雅黑" panose="020B0503020204020204" pitchFamily="34" charset="-122"/>
              </a:rPr>
              <a:t>标题</a:t>
            </a:r>
            <a:endParaRPr lang="zh-CN" altLang="en-US" sz="2400">
              <a:solidFill>
                <a:srgbClr val="808080"/>
              </a:solidFill>
              <a:latin typeface="微软雅黑" panose="020B0503020204020204" pitchFamily="34" charset="-122"/>
            </a:endParaRPr>
          </a:p>
          <a:p>
            <a:pPr algn="ctr" defTabSz="725170"/>
            <a:r>
              <a:rPr lang="zh-CN" altLang="en-US" sz="2400">
                <a:solidFill>
                  <a:srgbClr val="808080"/>
                </a:solidFill>
                <a:latin typeface="微软雅黑" panose="020B0503020204020204" pitchFamily="34" charset="-122"/>
              </a:rPr>
              <a:t>内容</a:t>
            </a:r>
            <a:endParaRPr lang="zh-CN" altLang="en-US" sz="2400">
              <a:solidFill>
                <a:srgbClr val="808080"/>
              </a:solidFill>
              <a:latin typeface="微软雅黑" panose="020B0503020204020204" pitchFamily="34" charset="-122"/>
            </a:endParaRPr>
          </a:p>
        </p:txBody>
      </p:sp>
      <p:sp>
        <p:nvSpPr>
          <p:cNvPr id="28" name="文本框 27"/>
          <p:cNvSpPr txBox="1">
            <a:spLocks noChangeArrowheads="1"/>
          </p:cNvSpPr>
          <p:nvPr/>
        </p:nvSpPr>
        <p:spPr bwMode="auto">
          <a:xfrm>
            <a:off x="331788" y="1597025"/>
            <a:ext cx="2973387" cy="620713"/>
          </a:xfrm>
          <a:prstGeom prst="rect">
            <a:avLst/>
          </a:prstGeom>
          <a:noFill/>
          <a:ln w="9525">
            <a:noFill/>
            <a:miter lim="800000"/>
          </a:ln>
        </p:spPr>
        <p:txBody>
          <a:bodyPr lIns="72585" tIns="36293" rIns="72585" bIns="36293">
            <a:spAutoFit/>
          </a:bodyPr>
          <a:lstStyle/>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2" name="文本框 27"/>
          <p:cNvSpPr txBox="1">
            <a:spLocks noChangeArrowheads="1"/>
          </p:cNvSpPr>
          <p:nvPr/>
        </p:nvSpPr>
        <p:spPr bwMode="auto">
          <a:xfrm>
            <a:off x="323850" y="3760788"/>
            <a:ext cx="2973388" cy="620712"/>
          </a:xfrm>
          <a:prstGeom prst="rect">
            <a:avLst/>
          </a:prstGeom>
          <a:noFill/>
          <a:ln w="9525">
            <a:noFill/>
            <a:miter lim="800000"/>
          </a:ln>
        </p:spPr>
        <p:txBody>
          <a:bodyPr lIns="72585" tIns="36293" rIns="72585" bIns="36293">
            <a:spAutoFit/>
          </a:bodyPr>
          <a:lstStyle/>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3" name="文本框 27"/>
          <p:cNvSpPr txBox="1">
            <a:spLocks noChangeArrowheads="1"/>
          </p:cNvSpPr>
          <p:nvPr/>
        </p:nvSpPr>
        <p:spPr bwMode="auto">
          <a:xfrm>
            <a:off x="5940425" y="3760788"/>
            <a:ext cx="2973388" cy="620712"/>
          </a:xfrm>
          <a:prstGeom prst="rect">
            <a:avLst/>
          </a:prstGeom>
          <a:noFill/>
          <a:ln w="9525">
            <a:noFill/>
            <a:miter lim="800000"/>
          </a:ln>
        </p:spPr>
        <p:txBody>
          <a:bodyPr lIns="72585" tIns="36293" rIns="72585" bIns="36293">
            <a:spAutoFit/>
          </a:bodyPr>
          <a:lstStyle/>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
        <p:nvSpPr>
          <p:cNvPr id="4" name="文本框 27"/>
          <p:cNvSpPr txBox="1">
            <a:spLocks noChangeArrowheads="1"/>
          </p:cNvSpPr>
          <p:nvPr/>
        </p:nvSpPr>
        <p:spPr bwMode="auto">
          <a:xfrm>
            <a:off x="5940425" y="1600200"/>
            <a:ext cx="2973388" cy="620713"/>
          </a:xfrm>
          <a:prstGeom prst="rect">
            <a:avLst/>
          </a:prstGeom>
          <a:noFill/>
          <a:ln w="9525">
            <a:noFill/>
            <a:miter lim="800000"/>
          </a:ln>
        </p:spPr>
        <p:txBody>
          <a:bodyPr lIns="72585" tIns="36293" rIns="72585" bIns="36293">
            <a:spAutoFit/>
          </a:bodyPr>
          <a:lstStyle/>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a:p>
            <a:pPr marL="227330" indent="-227330" algn="r" defTabSz="725170">
              <a:buFont typeface="Wingdings" panose="05000000000000000000" pitchFamily="2" charset="2"/>
              <a:buChar char="n"/>
            </a:pPr>
            <a:r>
              <a:rPr lang="zh-CN" altLang="en-US" sz="1200" b="0">
                <a:solidFill>
                  <a:srgbClr val="808080"/>
                </a:solidFill>
                <a:latin typeface="微软雅黑" panose="020B0503020204020204" pitchFamily="34" charset="-122"/>
              </a:rPr>
              <a:t>请在此处添加您需要的文字内容</a:t>
            </a:r>
            <a:endParaRPr lang="zh-CN" altLang="en-US" sz="1200" b="0">
              <a:solidFill>
                <a:srgbClr val="808080"/>
              </a:solidFill>
              <a:latin typeface="微软雅黑" panose="020B0503020204020204" pitchFamily="34"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750"/>
                                        <p:tgtEl>
                                          <p:spTgt spid="24"/>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750"/>
                                        <p:tgtEl>
                                          <p:spTgt spid="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750"/>
                                        <p:tgtEl>
                                          <p:spTgt spid="13"/>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4000"/>
                            </p:stCondLst>
                            <p:childTnLst>
                              <p:par>
                                <p:cTn id="21" presetID="22" presetClass="entr" presetSubtype="2"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right)">
                                      <p:cBhvr>
                                        <p:cTn id="23" dur="750"/>
                                        <p:tgtEl>
                                          <p:spTgt spid="14"/>
                                        </p:tgtEl>
                                      </p:cBhvr>
                                    </p:animEffect>
                                  </p:childTnLst>
                                </p:cTn>
                              </p:par>
                            </p:childTnLst>
                          </p:cTn>
                        </p:par>
                        <p:par>
                          <p:cTn id="24" fill="hold">
                            <p:stCondLst>
                              <p:cond delay="5000"/>
                            </p:stCondLst>
                            <p:childTnLst>
                              <p:par>
                                <p:cTn id="25" presetID="21" presetClass="entr" presetSubtype="1"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heel(1)">
                                      <p:cBhvr>
                                        <p:cTn id="27" dur="1000"/>
                                        <p:tgtEl>
                                          <p:spTgt spid="23"/>
                                        </p:tgtEl>
                                      </p:cBhvr>
                                    </p:animEffect>
                                  </p:childTnLst>
                                </p:cTn>
                              </p:par>
                            </p:childTnLst>
                          </p:cTn>
                        </p:par>
                        <p:par>
                          <p:cTn id="28" fill="hold">
                            <p:stCondLst>
                              <p:cond delay="6000"/>
                            </p:stCondLst>
                            <p:childTnLst>
                              <p:par>
                                <p:cTn id="29" presetID="2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500"/>
                                        <p:tgtEl>
                                          <p:spTgt spid="16"/>
                                        </p:tgtEl>
                                      </p:cBhvr>
                                    </p:animEffect>
                                  </p:childTnLst>
                                </p:cTn>
                              </p:par>
                            </p:childTnLst>
                          </p:cTn>
                        </p:par>
                        <p:par>
                          <p:cTn id="32" fill="hold">
                            <p:stCondLst>
                              <p:cond delay="6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750"/>
                                        <p:tgtEl>
                                          <p:spTgt spid="28"/>
                                        </p:tgtEl>
                                      </p:cBhvr>
                                    </p:animEffect>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8000"/>
                            </p:stCondLst>
                            <p:childTnLst>
                              <p:par>
                                <p:cTn id="41" presetID="10"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750"/>
                                        <p:tgtEl>
                                          <p:spTgt spid="4"/>
                                        </p:tgtEl>
                                      </p:cBhvr>
                                    </p:animEffect>
                                  </p:childTnLst>
                                </p:cTn>
                              </p:par>
                            </p:childTnLst>
                          </p:cTn>
                        </p:par>
                        <p:par>
                          <p:cTn id="44" fill="hold">
                            <p:stCondLst>
                              <p:cond delay="9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500"/>
                                        <p:tgtEl>
                                          <p:spTgt spid="17"/>
                                        </p:tgtEl>
                                      </p:cBhvr>
                                    </p:animEffect>
                                  </p:childTnLst>
                                </p:cTn>
                              </p:par>
                            </p:childTnLst>
                          </p:cTn>
                        </p:par>
                        <p:par>
                          <p:cTn id="48" fill="hold">
                            <p:stCondLst>
                              <p:cond delay="9500"/>
                            </p:stCondLst>
                            <p:childTnLst>
                              <p:par>
                                <p:cTn id="49" presetID="10"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750"/>
                                        <p:tgtEl>
                                          <p:spTgt spid="2"/>
                                        </p:tgtEl>
                                      </p:cBhvr>
                                    </p:animEffect>
                                  </p:childTnLst>
                                </p:cTn>
                              </p:par>
                            </p:childTnLst>
                          </p:cTn>
                        </p:par>
                        <p:par>
                          <p:cTn id="52" fill="hold">
                            <p:stCondLst>
                              <p:cond delay="10500"/>
                            </p:stCondLst>
                            <p:childTnLst>
                              <p:par>
                                <p:cTn id="53" presetID="22" presetClass="entr" presetSubtype="8"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left)">
                                      <p:cBhvr>
                                        <p:cTn id="55" dur="500"/>
                                        <p:tgtEl>
                                          <p:spTgt spid="21"/>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21" grpId="0" animBg="1"/>
      <p:bldP spid="23" grpId="0" animBg="1"/>
      <p:bldP spid="24" grpId="0"/>
      <p:bldP spid="28"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Oval 17"/>
          <p:cNvSpPr>
            <a:spLocks noChangeArrowheads="1"/>
          </p:cNvSpPr>
          <p:nvPr/>
        </p:nvSpPr>
        <p:spPr bwMode="auto">
          <a:xfrm>
            <a:off x="1116013" y="3017838"/>
            <a:ext cx="593725" cy="595312"/>
          </a:xfrm>
          <a:prstGeom prst="ellipse">
            <a:avLst/>
          </a:prstGeom>
          <a:solidFill>
            <a:schemeClr val="tx2"/>
          </a:solidFill>
          <a:ln w="9525">
            <a:noFill/>
            <a:round/>
          </a:ln>
        </p:spPr>
        <p:txBody>
          <a:bodyPr wrap="none" anchor="ctr"/>
          <a:lstStyle/>
          <a:p>
            <a:endParaRPr lang="zh-CN" altLang="en-US" b="0">
              <a:ea typeface="宋体" panose="02010600030101010101" pitchFamily="2" charset="-122"/>
            </a:endParaRPr>
          </a:p>
        </p:txBody>
      </p:sp>
      <p:sp>
        <p:nvSpPr>
          <p:cNvPr id="43011" name="Oval 18"/>
          <p:cNvSpPr>
            <a:spLocks noChangeArrowheads="1"/>
          </p:cNvSpPr>
          <p:nvPr/>
        </p:nvSpPr>
        <p:spPr bwMode="auto">
          <a:xfrm>
            <a:off x="3890963" y="1498600"/>
            <a:ext cx="528637" cy="528638"/>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sp>
        <p:nvSpPr>
          <p:cNvPr id="43012" name="Oval 19"/>
          <p:cNvSpPr>
            <a:spLocks noChangeArrowheads="1"/>
          </p:cNvSpPr>
          <p:nvPr/>
        </p:nvSpPr>
        <p:spPr bwMode="auto">
          <a:xfrm>
            <a:off x="5411788" y="4471988"/>
            <a:ext cx="460375" cy="461962"/>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sp>
        <p:nvSpPr>
          <p:cNvPr id="43013" name="Oval 20"/>
          <p:cNvSpPr>
            <a:spLocks noChangeArrowheads="1"/>
          </p:cNvSpPr>
          <p:nvPr/>
        </p:nvSpPr>
        <p:spPr bwMode="auto">
          <a:xfrm>
            <a:off x="7920038" y="3678238"/>
            <a:ext cx="396875" cy="396875"/>
          </a:xfrm>
          <a:prstGeom prst="ellipse">
            <a:avLst/>
          </a:prstGeom>
          <a:solidFill>
            <a:schemeClr val="tx2"/>
          </a:solidFill>
          <a:ln w="9525">
            <a:noFill/>
            <a:round/>
          </a:ln>
        </p:spPr>
        <p:txBody>
          <a:bodyPr wrap="none" anchor="ctr"/>
          <a:lstStyle/>
          <a:p>
            <a:endParaRPr lang="zh-CN" altLang="en-US" b="0">
              <a:ea typeface="宋体" panose="02010600030101010101" pitchFamily="2" charset="-122"/>
            </a:endParaRPr>
          </a:p>
        </p:txBody>
      </p:sp>
      <p:sp>
        <p:nvSpPr>
          <p:cNvPr id="43014" name="Oval 21"/>
          <p:cNvSpPr>
            <a:spLocks noChangeArrowheads="1"/>
          </p:cNvSpPr>
          <p:nvPr/>
        </p:nvSpPr>
        <p:spPr bwMode="auto">
          <a:xfrm>
            <a:off x="7259638" y="1827213"/>
            <a:ext cx="595312" cy="595312"/>
          </a:xfrm>
          <a:prstGeom prst="ellipse">
            <a:avLst/>
          </a:prstGeom>
          <a:solidFill>
            <a:schemeClr val="bg2"/>
          </a:solidFill>
          <a:ln w="9525">
            <a:noFill/>
            <a:round/>
          </a:ln>
        </p:spPr>
        <p:txBody>
          <a:bodyPr wrap="none" anchor="ctr"/>
          <a:lstStyle/>
          <a:p>
            <a:endParaRPr lang="zh-CN" altLang="en-US" b="0">
              <a:ea typeface="宋体" panose="02010600030101010101" pitchFamily="2" charset="-122"/>
            </a:endParaRPr>
          </a:p>
        </p:txBody>
      </p:sp>
      <p:grpSp>
        <p:nvGrpSpPr>
          <p:cNvPr id="43035" name="Group 27"/>
          <p:cNvGrpSpPr/>
          <p:nvPr/>
        </p:nvGrpSpPr>
        <p:grpSpPr bwMode="auto">
          <a:xfrm>
            <a:off x="2041525" y="1630363"/>
            <a:ext cx="1522413" cy="1189037"/>
            <a:chOff x="1286" y="1027"/>
            <a:chExt cx="959" cy="749"/>
          </a:xfrm>
        </p:grpSpPr>
        <p:sp>
          <p:nvSpPr>
            <p:cNvPr id="50205" name="Oval 16"/>
            <p:cNvSpPr>
              <a:spLocks noChangeArrowheads="1"/>
            </p:cNvSpPr>
            <p:nvPr/>
          </p:nvSpPr>
          <p:spPr bwMode="auto">
            <a:xfrm>
              <a:off x="1286" y="1027"/>
              <a:ext cx="748" cy="749"/>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206" name="Text Box 27"/>
            <p:cNvSpPr txBox="1">
              <a:spLocks noChangeArrowheads="1"/>
            </p:cNvSpPr>
            <p:nvPr/>
          </p:nvSpPr>
          <p:spPr bwMode="auto">
            <a:xfrm>
              <a:off x="1293" y="1293"/>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6" name="Group 28"/>
          <p:cNvGrpSpPr/>
          <p:nvPr/>
        </p:nvGrpSpPr>
        <p:grpSpPr bwMode="auto">
          <a:xfrm>
            <a:off x="5343525" y="1366838"/>
            <a:ext cx="1604963" cy="1385887"/>
            <a:chOff x="3366" y="861"/>
            <a:chExt cx="1011" cy="873"/>
          </a:xfrm>
        </p:grpSpPr>
        <p:sp>
          <p:nvSpPr>
            <p:cNvPr id="50203" name="Oval 22"/>
            <p:cNvSpPr>
              <a:spLocks noChangeArrowheads="1"/>
            </p:cNvSpPr>
            <p:nvPr/>
          </p:nvSpPr>
          <p:spPr bwMode="auto">
            <a:xfrm>
              <a:off x="3366" y="861"/>
              <a:ext cx="874" cy="873"/>
            </a:xfrm>
            <a:prstGeom prst="ellipse">
              <a:avLst/>
            </a:prstGeom>
            <a:solidFill>
              <a:schemeClr val="tx2"/>
            </a:solidFill>
            <a:ln w="9525">
              <a:noFill/>
              <a:round/>
            </a:ln>
          </p:spPr>
          <p:txBody>
            <a:bodyPr wrap="none" anchor="ctr"/>
            <a:lstStyle/>
            <a:p>
              <a:endParaRPr lang="zh-CN" altLang="en-US" b="0">
                <a:ea typeface="方正大黑简体" panose="03000509000000000000" pitchFamily="2" charset="-122"/>
              </a:endParaRPr>
            </a:p>
          </p:txBody>
        </p:sp>
        <p:sp>
          <p:nvSpPr>
            <p:cNvPr id="50204" name="Text Box 28"/>
            <p:cNvSpPr txBox="1">
              <a:spLocks noChangeArrowheads="1"/>
            </p:cNvSpPr>
            <p:nvPr/>
          </p:nvSpPr>
          <p:spPr bwMode="auto">
            <a:xfrm>
              <a:off x="3425" y="1189"/>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8" name="Group 30"/>
          <p:cNvGrpSpPr/>
          <p:nvPr/>
        </p:nvGrpSpPr>
        <p:grpSpPr bwMode="auto">
          <a:xfrm>
            <a:off x="1974850" y="3479800"/>
            <a:ext cx="1589088" cy="1255713"/>
            <a:chOff x="1244" y="2192"/>
            <a:chExt cx="1001" cy="791"/>
          </a:xfrm>
        </p:grpSpPr>
        <p:sp>
          <p:nvSpPr>
            <p:cNvPr id="50201" name="Oval 23"/>
            <p:cNvSpPr>
              <a:spLocks noChangeArrowheads="1"/>
            </p:cNvSpPr>
            <p:nvPr/>
          </p:nvSpPr>
          <p:spPr bwMode="auto">
            <a:xfrm>
              <a:off x="1244" y="2192"/>
              <a:ext cx="791" cy="791"/>
            </a:xfrm>
            <a:prstGeom prst="ellipse">
              <a:avLst/>
            </a:prstGeom>
            <a:solidFill>
              <a:schemeClr val="tx2"/>
            </a:solidFill>
            <a:ln w="9525">
              <a:noFill/>
              <a:round/>
            </a:ln>
          </p:spPr>
          <p:txBody>
            <a:bodyPr wrap="none" anchor="ctr"/>
            <a:lstStyle/>
            <a:p>
              <a:endParaRPr lang="zh-CN" altLang="en-US" b="0">
                <a:ea typeface="方正大黑简体" panose="03000509000000000000" pitchFamily="2" charset="-122"/>
              </a:endParaRPr>
            </a:p>
          </p:txBody>
        </p:sp>
        <p:sp>
          <p:nvSpPr>
            <p:cNvPr id="50202" name="Text Box 29"/>
            <p:cNvSpPr txBox="1">
              <a:spLocks noChangeArrowheads="1"/>
            </p:cNvSpPr>
            <p:nvPr/>
          </p:nvSpPr>
          <p:spPr bwMode="auto">
            <a:xfrm>
              <a:off x="1293" y="2472"/>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9" name="Group 31"/>
          <p:cNvGrpSpPr/>
          <p:nvPr/>
        </p:nvGrpSpPr>
        <p:grpSpPr bwMode="auto">
          <a:xfrm>
            <a:off x="6137275" y="3414713"/>
            <a:ext cx="1603375" cy="1387475"/>
            <a:chOff x="3866" y="2151"/>
            <a:chExt cx="1010" cy="874"/>
          </a:xfrm>
        </p:grpSpPr>
        <p:sp>
          <p:nvSpPr>
            <p:cNvPr id="50199" name="Oval 24"/>
            <p:cNvSpPr>
              <a:spLocks noChangeArrowheads="1"/>
            </p:cNvSpPr>
            <p:nvPr/>
          </p:nvSpPr>
          <p:spPr bwMode="auto">
            <a:xfrm>
              <a:off x="3866" y="2151"/>
              <a:ext cx="874" cy="874"/>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200" name="Text Box 30"/>
            <p:cNvSpPr txBox="1">
              <a:spLocks noChangeArrowheads="1"/>
            </p:cNvSpPr>
            <p:nvPr/>
          </p:nvSpPr>
          <p:spPr bwMode="auto">
            <a:xfrm>
              <a:off x="3924" y="2472"/>
              <a:ext cx="952" cy="240"/>
            </a:xfrm>
            <a:prstGeom prst="rect">
              <a:avLst/>
            </a:prstGeom>
            <a:noFill/>
            <a:ln w="9525">
              <a:noFill/>
              <a:miter lim="800000"/>
            </a:ln>
          </p:spPr>
          <p:txBody>
            <a:bodyPr>
              <a:spAutoFit/>
            </a:bodyPr>
            <a:lstStyle/>
            <a:p>
              <a:pPr defTabSz="914400">
                <a:spcBef>
                  <a:spcPct val="50000"/>
                </a:spcBef>
              </a:pPr>
              <a:r>
                <a:rPr lang="zh-CN" altLang="en-US" b="0">
                  <a:solidFill>
                    <a:schemeClr val="bg1"/>
                  </a:solidFill>
                  <a:ea typeface="方正大黑简体" panose="03000509000000000000" pitchFamily="2" charset="-122"/>
                </a:rPr>
                <a:t>添加标题</a:t>
              </a:r>
              <a:endParaRPr lang="zh-CN" altLang="en-US" b="0">
                <a:solidFill>
                  <a:schemeClr val="bg1"/>
                </a:solidFill>
                <a:ea typeface="方正大黑简体" panose="03000509000000000000" pitchFamily="2" charset="-122"/>
              </a:endParaRPr>
            </a:p>
          </p:txBody>
        </p:sp>
      </p:grpSp>
      <p:grpSp>
        <p:nvGrpSpPr>
          <p:cNvPr id="43037" name="Group 29"/>
          <p:cNvGrpSpPr/>
          <p:nvPr/>
        </p:nvGrpSpPr>
        <p:grpSpPr bwMode="auto">
          <a:xfrm>
            <a:off x="3759200" y="2555875"/>
            <a:ext cx="1849438" cy="1849438"/>
            <a:chOff x="2368" y="1610"/>
            <a:chExt cx="1165" cy="1165"/>
          </a:xfrm>
        </p:grpSpPr>
        <p:sp>
          <p:nvSpPr>
            <p:cNvPr id="50197" name="Oval 25"/>
            <p:cNvSpPr>
              <a:spLocks noChangeArrowheads="1"/>
            </p:cNvSpPr>
            <p:nvPr/>
          </p:nvSpPr>
          <p:spPr bwMode="auto">
            <a:xfrm>
              <a:off x="2368" y="1610"/>
              <a:ext cx="1165" cy="1165"/>
            </a:xfrm>
            <a:prstGeom prst="ellipse">
              <a:avLst/>
            </a:prstGeom>
            <a:solidFill>
              <a:schemeClr val="bg2"/>
            </a:solidFill>
            <a:ln w="9525">
              <a:noFill/>
              <a:round/>
            </a:ln>
          </p:spPr>
          <p:txBody>
            <a:bodyPr wrap="none" anchor="ctr"/>
            <a:lstStyle/>
            <a:p>
              <a:endParaRPr lang="zh-CN" altLang="en-US" b="0">
                <a:ea typeface="方正大黑简体" panose="03000509000000000000" pitchFamily="2" charset="-122"/>
              </a:endParaRPr>
            </a:p>
          </p:txBody>
        </p:sp>
        <p:sp>
          <p:nvSpPr>
            <p:cNvPr id="50198" name="Text Box 31"/>
            <p:cNvSpPr txBox="1">
              <a:spLocks noChangeArrowheads="1"/>
            </p:cNvSpPr>
            <p:nvPr/>
          </p:nvSpPr>
          <p:spPr bwMode="auto">
            <a:xfrm>
              <a:off x="2472" y="1928"/>
              <a:ext cx="952" cy="672"/>
            </a:xfrm>
            <a:prstGeom prst="rect">
              <a:avLst/>
            </a:prstGeom>
            <a:noFill/>
            <a:ln w="9525">
              <a:noFill/>
              <a:miter lim="800000"/>
            </a:ln>
          </p:spPr>
          <p:txBody>
            <a:bodyPr>
              <a:spAutoFit/>
            </a:bodyPr>
            <a:lstStyle/>
            <a:p>
              <a:pPr algn="ctr" defTabSz="914400">
                <a:spcBef>
                  <a:spcPct val="50000"/>
                </a:spcBef>
              </a:pPr>
              <a:r>
                <a:rPr lang="zh-CN" altLang="en-US" sz="3200" b="0">
                  <a:solidFill>
                    <a:schemeClr val="bg1"/>
                  </a:solidFill>
                  <a:ea typeface="方正大黑简体" panose="03000509000000000000" pitchFamily="2" charset="-122"/>
                </a:rPr>
                <a:t>添加标题</a:t>
              </a:r>
              <a:endParaRPr lang="zh-CN" altLang="en-US" sz="3200" b="0">
                <a:solidFill>
                  <a:schemeClr val="bg1"/>
                </a:solidFill>
                <a:ea typeface="方正大黑简体" panose="03000509000000000000" pitchFamily="2" charset="-122"/>
              </a:endParaRPr>
            </a:p>
          </p:txBody>
        </p:sp>
      </p:grpSp>
      <p:sp>
        <p:nvSpPr>
          <p:cNvPr id="43024" name="Line 32"/>
          <p:cNvSpPr>
            <a:spLocks noChangeShapeType="1"/>
          </p:cNvSpPr>
          <p:nvPr/>
        </p:nvSpPr>
        <p:spPr bwMode="auto">
          <a:xfrm flipV="1">
            <a:off x="1620838" y="2628900"/>
            <a:ext cx="503237" cy="431800"/>
          </a:xfrm>
          <a:prstGeom prst="line">
            <a:avLst/>
          </a:prstGeom>
          <a:noFill/>
          <a:ln w="9525">
            <a:solidFill>
              <a:schemeClr val="tx2"/>
            </a:solidFill>
            <a:prstDash val="dash"/>
            <a:round/>
          </a:ln>
        </p:spPr>
        <p:txBody>
          <a:bodyPr/>
          <a:lstStyle/>
          <a:p>
            <a:endParaRPr lang="zh-CN" altLang="en-US"/>
          </a:p>
        </p:txBody>
      </p:sp>
      <p:sp>
        <p:nvSpPr>
          <p:cNvPr id="43025" name="Line 33"/>
          <p:cNvSpPr>
            <a:spLocks noChangeShapeType="1"/>
          </p:cNvSpPr>
          <p:nvPr/>
        </p:nvSpPr>
        <p:spPr bwMode="auto">
          <a:xfrm flipV="1">
            <a:off x="3276600" y="1908175"/>
            <a:ext cx="576263" cy="144463"/>
          </a:xfrm>
          <a:prstGeom prst="line">
            <a:avLst/>
          </a:prstGeom>
          <a:noFill/>
          <a:ln w="9525">
            <a:solidFill>
              <a:schemeClr val="tx2"/>
            </a:solidFill>
            <a:prstDash val="dash"/>
            <a:round/>
          </a:ln>
        </p:spPr>
        <p:txBody>
          <a:bodyPr/>
          <a:lstStyle/>
          <a:p>
            <a:endParaRPr lang="zh-CN" altLang="en-US"/>
          </a:p>
        </p:txBody>
      </p:sp>
      <p:sp>
        <p:nvSpPr>
          <p:cNvPr id="43026" name="Line 34"/>
          <p:cNvSpPr>
            <a:spLocks noChangeShapeType="1"/>
          </p:cNvSpPr>
          <p:nvPr/>
        </p:nvSpPr>
        <p:spPr bwMode="auto">
          <a:xfrm>
            <a:off x="4500563" y="1763713"/>
            <a:ext cx="792162" cy="142875"/>
          </a:xfrm>
          <a:prstGeom prst="line">
            <a:avLst/>
          </a:prstGeom>
          <a:noFill/>
          <a:ln w="9525">
            <a:solidFill>
              <a:schemeClr val="tx2"/>
            </a:solidFill>
            <a:prstDash val="dash"/>
            <a:round/>
          </a:ln>
        </p:spPr>
        <p:txBody>
          <a:bodyPr/>
          <a:lstStyle/>
          <a:p>
            <a:endParaRPr lang="zh-CN" altLang="en-US"/>
          </a:p>
        </p:txBody>
      </p:sp>
      <p:sp>
        <p:nvSpPr>
          <p:cNvPr id="43027" name="Line 35"/>
          <p:cNvSpPr>
            <a:spLocks noChangeShapeType="1"/>
          </p:cNvSpPr>
          <p:nvPr/>
        </p:nvSpPr>
        <p:spPr bwMode="auto">
          <a:xfrm>
            <a:off x="6734175" y="1979613"/>
            <a:ext cx="431800" cy="77787"/>
          </a:xfrm>
          <a:prstGeom prst="line">
            <a:avLst/>
          </a:prstGeom>
          <a:noFill/>
          <a:ln w="9525">
            <a:solidFill>
              <a:schemeClr val="tx2"/>
            </a:solidFill>
            <a:prstDash val="dash"/>
            <a:round/>
          </a:ln>
        </p:spPr>
        <p:txBody>
          <a:bodyPr/>
          <a:lstStyle/>
          <a:p>
            <a:endParaRPr lang="zh-CN" altLang="en-US"/>
          </a:p>
        </p:txBody>
      </p:sp>
      <p:sp>
        <p:nvSpPr>
          <p:cNvPr id="43028" name="Line 36"/>
          <p:cNvSpPr>
            <a:spLocks noChangeShapeType="1"/>
          </p:cNvSpPr>
          <p:nvPr/>
        </p:nvSpPr>
        <p:spPr bwMode="auto">
          <a:xfrm>
            <a:off x="7669213" y="2484438"/>
            <a:ext cx="431800" cy="1152525"/>
          </a:xfrm>
          <a:prstGeom prst="line">
            <a:avLst/>
          </a:prstGeom>
          <a:noFill/>
          <a:ln w="9525">
            <a:solidFill>
              <a:schemeClr val="tx2"/>
            </a:solidFill>
            <a:prstDash val="dash"/>
            <a:round/>
          </a:ln>
        </p:spPr>
        <p:txBody>
          <a:bodyPr/>
          <a:lstStyle/>
          <a:p>
            <a:endParaRPr lang="zh-CN" altLang="en-US"/>
          </a:p>
        </p:txBody>
      </p:sp>
      <p:sp>
        <p:nvSpPr>
          <p:cNvPr id="43029" name="Line 37"/>
          <p:cNvSpPr>
            <a:spLocks noChangeShapeType="1"/>
          </p:cNvSpPr>
          <p:nvPr/>
        </p:nvSpPr>
        <p:spPr bwMode="auto">
          <a:xfrm flipH="1">
            <a:off x="7597775" y="3995738"/>
            <a:ext cx="287338" cy="73025"/>
          </a:xfrm>
          <a:prstGeom prst="line">
            <a:avLst/>
          </a:prstGeom>
          <a:noFill/>
          <a:ln w="9525">
            <a:solidFill>
              <a:schemeClr val="tx2"/>
            </a:solidFill>
            <a:prstDash val="dash"/>
            <a:round/>
          </a:ln>
        </p:spPr>
        <p:txBody>
          <a:bodyPr/>
          <a:lstStyle/>
          <a:p>
            <a:endParaRPr lang="zh-CN" altLang="en-US"/>
          </a:p>
        </p:txBody>
      </p:sp>
      <p:sp>
        <p:nvSpPr>
          <p:cNvPr id="43030" name="Line 38"/>
          <p:cNvSpPr>
            <a:spLocks noChangeShapeType="1"/>
          </p:cNvSpPr>
          <p:nvPr/>
        </p:nvSpPr>
        <p:spPr bwMode="auto">
          <a:xfrm flipH="1">
            <a:off x="5868988" y="4572000"/>
            <a:ext cx="360362" cy="73025"/>
          </a:xfrm>
          <a:prstGeom prst="line">
            <a:avLst/>
          </a:prstGeom>
          <a:noFill/>
          <a:ln w="9525">
            <a:solidFill>
              <a:schemeClr val="tx2"/>
            </a:solidFill>
            <a:prstDash val="dash"/>
            <a:round/>
          </a:ln>
        </p:spPr>
        <p:txBody>
          <a:bodyPr/>
          <a:lstStyle/>
          <a:p>
            <a:endParaRPr lang="zh-CN" altLang="en-US"/>
          </a:p>
        </p:txBody>
      </p:sp>
      <p:sp>
        <p:nvSpPr>
          <p:cNvPr id="43031" name="Line 39"/>
          <p:cNvSpPr>
            <a:spLocks noChangeShapeType="1"/>
          </p:cNvSpPr>
          <p:nvPr/>
        </p:nvSpPr>
        <p:spPr bwMode="auto">
          <a:xfrm flipH="1" flipV="1">
            <a:off x="5365750" y="4213225"/>
            <a:ext cx="142875" cy="215900"/>
          </a:xfrm>
          <a:prstGeom prst="line">
            <a:avLst/>
          </a:prstGeom>
          <a:noFill/>
          <a:ln w="9525">
            <a:solidFill>
              <a:schemeClr val="tx2"/>
            </a:solidFill>
            <a:prstDash val="dash"/>
            <a:round/>
          </a:ln>
        </p:spPr>
        <p:txBody>
          <a:bodyPr/>
          <a:lstStyle/>
          <a:p>
            <a:endParaRPr lang="zh-CN" altLang="en-US"/>
          </a:p>
        </p:txBody>
      </p:sp>
      <p:sp>
        <p:nvSpPr>
          <p:cNvPr id="43032" name="Line 40"/>
          <p:cNvSpPr>
            <a:spLocks noChangeShapeType="1"/>
          </p:cNvSpPr>
          <p:nvPr/>
        </p:nvSpPr>
        <p:spPr bwMode="auto">
          <a:xfrm flipH="1">
            <a:off x="3276600" y="3852863"/>
            <a:ext cx="504825" cy="71437"/>
          </a:xfrm>
          <a:prstGeom prst="line">
            <a:avLst/>
          </a:prstGeom>
          <a:noFill/>
          <a:ln w="9525">
            <a:solidFill>
              <a:schemeClr val="tx2"/>
            </a:solidFill>
            <a:prstDash val="dash"/>
            <a:round/>
          </a:ln>
        </p:spPr>
        <p:txBody>
          <a:bodyPr/>
          <a:lstStyle/>
          <a:p>
            <a:endParaRPr lang="zh-CN" altLang="en-US"/>
          </a:p>
        </p:txBody>
      </p:sp>
      <p:sp>
        <p:nvSpPr>
          <p:cNvPr id="43033" name="Line 41"/>
          <p:cNvSpPr>
            <a:spLocks noChangeShapeType="1"/>
          </p:cNvSpPr>
          <p:nvPr/>
        </p:nvSpPr>
        <p:spPr bwMode="auto">
          <a:xfrm flipH="1" flipV="1">
            <a:off x="1763713" y="3492500"/>
            <a:ext cx="288925" cy="215900"/>
          </a:xfrm>
          <a:prstGeom prst="line">
            <a:avLst/>
          </a:prstGeom>
          <a:noFill/>
          <a:ln w="9525">
            <a:solidFill>
              <a:schemeClr val="tx2"/>
            </a:solidFill>
            <a:prstDash val="dash"/>
            <a:round/>
          </a:ln>
        </p:spPr>
        <p:txBody>
          <a:bodyPr/>
          <a:lstStyle/>
          <a:p>
            <a:endParaRPr lang="zh-CN" altLang="en-US"/>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fltVal val="0"/>
                                          </p:val>
                                        </p:tav>
                                        <p:tav tm="100000">
                                          <p:val>
                                            <p:strVal val="#ppt_h"/>
                                          </p:val>
                                        </p:tav>
                                      </p:tavLst>
                                    </p:anim>
                                    <p:animEffect transition="in" filter="fade">
                                      <p:cBhvr>
                                        <p:cTn id="9" dur="500"/>
                                        <p:tgtEl>
                                          <p:spTgt spid="430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011"/>
                                        </p:tgtEl>
                                        <p:attrNameLst>
                                          <p:attrName>style.visibility</p:attrName>
                                        </p:attrNameLst>
                                      </p:cBhvr>
                                      <p:to>
                                        <p:strVal val="visible"/>
                                      </p:to>
                                    </p:set>
                                    <p:anim calcmode="lin" valueType="num">
                                      <p:cBhvr>
                                        <p:cTn id="12" dur="500" fill="hold"/>
                                        <p:tgtEl>
                                          <p:spTgt spid="43011"/>
                                        </p:tgtEl>
                                        <p:attrNameLst>
                                          <p:attrName>ppt_w</p:attrName>
                                        </p:attrNameLst>
                                      </p:cBhvr>
                                      <p:tavLst>
                                        <p:tav tm="0">
                                          <p:val>
                                            <p:fltVal val="0"/>
                                          </p:val>
                                        </p:tav>
                                        <p:tav tm="100000">
                                          <p:val>
                                            <p:strVal val="#ppt_w"/>
                                          </p:val>
                                        </p:tav>
                                      </p:tavLst>
                                    </p:anim>
                                    <p:anim calcmode="lin" valueType="num">
                                      <p:cBhvr>
                                        <p:cTn id="13" dur="500" fill="hold"/>
                                        <p:tgtEl>
                                          <p:spTgt spid="43011"/>
                                        </p:tgtEl>
                                        <p:attrNameLst>
                                          <p:attrName>ppt_h</p:attrName>
                                        </p:attrNameLst>
                                      </p:cBhvr>
                                      <p:tavLst>
                                        <p:tav tm="0">
                                          <p:val>
                                            <p:fltVal val="0"/>
                                          </p:val>
                                        </p:tav>
                                        <p:tav tm="100000">
                                          <p:val>
                                            <p:strVal val="#ppt_h"/>
                                          </p:val>
                                        </p:tav>
                                      </p:tavLst>
                                    </p:anim>
                                    <p:animEffect transition="in" filter="fade">
                                      <p:cBhvr>
                                        <p:cTn id="14" dur="500"/>
                                        <p:tgtEl>
                                          <p:spTgt spid="430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014"/>
                                        </p:tgtEl>
                                        <p:attrNameLst>
                                          <p:attrName>style.visibility</p:attrName>
                                        </p:attrNameLst>
                                      </p:cBhvr>
                                      <p:to>
                                        <p:strVal val="visible"/>
                                      </p:to>
                                    </p:set>
                                    <p:anim calcmode="lin" valueType="num">
                                      <p:cBhvr>
                                        <p:cTn id="17" dur="500" fill="hold"/>
                                        <p:tgtEl>
                                          <p:spTgt spid="43014"/>
                                        </p:tgtEl>
                                        <p:attrNameLst>
                                          <p:attrName>ppt_w</p:attrName>
                                        </p:attrNameLst>
                                      </p:cBhvr>
                                      <p:tavLst>
                                        <p:tav tm="0">
                                          <p:val>
                                            <p:fltVal val="0"/>
                                          </p:val>
                                        </p:tav>
                                        <p:tav tm="100000">
                                          <p:val>
                                            <p:strVal val="#ppt_w"/>
                                          </p:val>
                                        </p:tav>
                                      </p:tavLst>
                                    </p:anim>
                                    <p:anim calcmode="lin" valueType="num">
                                      <p:cBhvr>
                                        <p:cTn id="18" dur="500" fill="hold"/>
                                        <p:tgtEl>
                                          <p:spTgt spid="43014"/>
                                        </p:tgtEl>
                                        <p:attrNameLst>
                                          <p:attrName>ppt_h</p:attrName>
                                        </p:attrNameLst>
                                      </p:cBhvr>
                                      <p:tavLst>
                                        <p:tav tm="0">
                                          <p:val>
                                            <p:fltVal val="0"/>
                                          </p:val>
                                        </p:tav>
                                        <p:tav tm="100000">
                                          <p:val>
                                            <p:strVal val="#ppt_h"/>
                                          </p:val>
                                        </p:tav>
                                      </p:tavLst>
                                    </p:anim>
                                    <p:animEffect transition="in" filter="fade">
                                      <p:cBhvr>
                                        <p:cTn id="19" dur="500"/>
                                        <p:tgtEl>
                                          <p:spTgt spid="430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013"/>
                                        </p:tgtEl>
                                        <p:attrNameLst>
                                          <p:attrName>style.visibility</p:attrName>
                                        </p:attrNameLst>
                                      </p:cBhvr>
                                      <p:to>
                                        <p:strVal val="visible"/>
                                      </p:to>
                                    </p:set>
                                    <p:anim calcmode="lin" valueType="num">
                                      <p:cBhvr>
                                        <p:cTn id="22" dur="500" fill="hold"/>
                                        <p:tgtEl>
                                          <p:spTgt spid="43013"/>
                                        </p:tgtEl>
                                        <p:attrNameLst>
                                          <p:attrName>ppt_w</p:attrName>
                                        </p:attrNameLst>
                                      </p:cBhvr>
                                      <p:tavLst>
                                        <p:tav tm="0">
                                          <p:val>
                                            <p:fltVal val="0"/>
                                          </p:val>
                                        </p:tav>
                                        <p:tav tm="100000">
                                          <p:val>
                                            <p:strVal val="#ppt_w"/>
                                          </p:val>
                                        </p:tav>
                                      </p:tavLst>
                                    </p:anim>
                                    <p:anim calcmode="lin" valueType="num">
                                      <p:cBhvr>
                                        <p:cTn id="23" dur="500" fill="hold"/>
                                        <p:tgtEl>
                                          <p:spTgt spid="43013"/>
                                        </p:tgtEl>
                                        <p:attrNameLst>
                                          <p:attrName>ppt_h</p:attrName>
                                        </p:attrNameLst>
                                      </p:cBhvr>
                                      <p:tavLst>
                                        <p:tav tm="0">
                                          <p:val>
                                            <p:fltVal val="0"/>
                                          </p:val>
                                        </p:tav>
                                        <p:tav tm="100000">
                                          <p:val>
                                            <p:strVal val="#ppt_h"/>
                                          </p:val>
                                        </p:tav>
                                      </p:tavLst>
                                    </p:anim>
                                    <p:animEffect transition="in" filter="fade">
                                      <p:cBhvr>
                                        <p:cTn id="24" dur="500"/>
                                        <p:tgtEl>
                                          <p:spTgt spid="430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012"/>
                                        </p:tgtEl>
                                        <p:attrNameLst>
                                          <p:attrName>style.visibility</p:attrName>
                                        </p:attrNameLst>
                                      </p:cBhvr>
                                      <p:to>
                                        <p:strVal val="visible"/>
                                      </p:to>
                                    </p:set>
                                    <p:anim calcmode="lin" valueType="num">
                                      <p:cBhvr>
                                        <p:cTn id="27" dur="500" fill="hold"/>
                                        <p:tgtEl>
                                          <p:spTgt spid="43012"/>
                                        </p:tgtEl>
                                        <p:attrNameLst>
                                          <p:attrName>ppt_w</p:attrName>
                                        </p:attrNameLst>
                                      </p:cBhvr>
                                      <p:tavLst>
                                        <p:tav tm="0">
                                          <p:val>
                                            <p:fltVal val="0"/>
                                          </p:val>
                                        </p:tav>
                                        <p:tav tm="100000">
                                          <p:val>
                                            <p:strVal val="#ppt_w"/>
                                          </p:val>
                                        </p:tav>
                                      </p:tavLst>
                                    </p:anim>
                                    <p:anim calcmode="lin" valueType="num">
                                      <p:cBhvr>
                                        <p:cTn id="28" dur="500" fill="hold"/>
                                        <p:tgtEl>
                                          <p:spTgt spid="43012"/>
                                        </p:tgtEl>
                                        <p:attrNameLst>
                                          <p:attrName>ppt_h</p:attrName>
                                        </p:attrNameLst>
                                      </p:cBhvr>
                                      <p:tavLst>
                                        <p:tav tm="0">
                                          <p:val>
                                            <p:fltVal val="0"/>
                                          </p:val>
                                        </p:tav>
                                        <p:tav tm="100000">
                                          <p:val>
                                            <p:strVal val="#ppt_h"/>
                                          </p:val>
                                        </p:tav>
                                      </p:tavLst>
                                    </p:anim>
                                    <p:animEffect transition="in" filter="fade">
                                      <p:cBhvr>
                                        <p:cTn id="29" dur="500"/>
                                        <p:tgtEl>
                                          <p:spTgt spid="43012"/>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43035"/>
                                        </p:tgtEl>
                                        <p:attrNameLst>
                                          <p:attrName>style.visibility</p:attrName>
                                        </p:attrNameLst>
                                      </p:cBhvr>
                                      <p:to>
                                        <p:strVal val="visible"/>
                                      </p:to>
                                    </p:set>
                                    <p:anim calcmode="lin" valueType="num">
                                      <p:cBhvr>
                                        <p:cTn id="33" dur="500" fill="hold"/>
                                        <p:tgtEl>
                                          <p:spTgt spid="43035"/>
                                        </p:tgtEl>
                                        <p:attrNameLst>
                                          <p:attrName>ppt_w</p:attrName>
                                        </p:attrNameLst>
                                      </p:cBhvr>
                                      <p:tavLst>
                                        <p:tav tm="0">
                                          <p:val>
                                            <p:fltVal val="0"/>
                                          </p:val>
                                        </p:tav>
                                        <p:tav tm="100000">
                                          <p:val>
                                            <p:strVal val="#ppt_w"/>
                                          </p:val>
                                        </p:tav>
                                      </p:tavLst>
                                    </p:anim>
                                    <p:anim calcmode="lin" valueType="num">
                                      <p:cBhvr>
                                        <p:cTn id="34" dur="500" fill="hold"/>
                                        <p:tgtEl>
                                          <p:spTgt spid="43035"/>
                                        </p:tgtEl>
                                        <p:attrNameLst>
                                          <p:attrName>ppt_h</p:attrName>
                                        </p:attrNameLst>
                                      </p:cBhvr>
                                      <p:tavLst>
                                        <p:tav tm="0">
                                          <p:val>
                                            <p:fltVal val="0"/>
                                          </p:val>
                                        </p:tav>
                                        <p:tav tm="100000">
                                          <p:val>
                                            <p:strVal val="#ppt_h"/>
                                          </p:val>
                                        </p:tav>
                                      </p:tavLst>
                                    </p:anim>
                                    <p:animEffect transition="in" filter="fade">
                                      <p:cBhvr>
                                        <p:cTn id="35" dur="500"/>
                                        <p:tgtEl>
                                          <p:spTgt spid="43035"/>
                                        </p:tgtEl>
                                      </p:cBhvr>
                                    </p:animEffect>
                                  </p:childTnLst>
                                </p:cTn>
                              </p:par>
                              <p:par>
                                <p:cTn id="36" presetID="53" presetClass="entr" presetSubtype="16" fill="hold" nodeType="withEffect">
                                  <p:stCondLst>
                                    <p:cond delay="0"/>
                                  </p:stCondLst>
                                  <p:childTnLst>
                                    <p:set>
                                      <p:cBhvr>
                                        <p:cTn id="37" dur="1" fill="hold">
                                          <p:stCondLst>
                                            <p:cond delay="0"/>
                                          </p:stCondLst>
                                        </p:cTn>
                                        <p:tgtEl>
                                          <p:spTgt spid="43036"/>
                                        </p:tgtEl>
                                        <p:attrNameLst>
                                          <p:attrName>style.visibility</p:attrName>
                                        </p:attrNameLst>
                                      </p:cBhvr>
                                      <p:to>
                                        <p:strVal val="visible"/>
                                      </p:to>
                                    </p:set>
                                    <p:anim calcmode="lin" valueType="num">
                                      <p:cBhvr>
                                        <p:cTn id="38" dur="500" fill="hold"/>
                                        <p:tgtEl>
                                          <p:spTgt spid="43036"/>
                                        </p:tgtEl>
                                        <p:attrNameLst>
                                          <p:attrName>ppt_w</p:attrName>
                                        </p:attrNameLst>
                                      </p:cBhvr>
                                      <p:tavLst>
                                        <p:tav tm="0">
                                          <p:val>
                                            <p:fltVal val="0"/>
                                          </p:val>
                                        </p:tav>
                                        <p:tav tm="100000">
                                          <p:val>
                                            <p:strVal val="#ppt_w"/>
                                          </p:val>
                                        </p:tav>
                                      </p:tavLst>
                                    </p:anim>
                                    <p:anim calcmode="lin" valueType="num">
                                      <p:cBhvr>
                                        <p:cTn id="39" dur="500" fill="hold"/>
                                        <p:tgtEl>
                                          <p:spTgt spid="43036"/>
                                        </p:tgtEl>
                                        <p:attrNameLst>
                                          <p:attrName>ppt_h</p:attrName>
                                        </p:attrNameLst>
                                      </p:cBhvr>
                                      <p:tavLst>
                                        <p:tav tm="0">
                                          <p:val>
                                            <p:fltVal val="0"/>
                                          </p:val>
                                        </p:tav>
                                        <p:tav tm="100000">
                                          <p:val>
                                            <p:strVal val="#ppt_h"/>
                                          </p:val>
                                        </p:tav>
                                      </p:tavLst>
                                    </p:anim>
                                    <p:animEffect transition="in" filter="fade">
                                      <p:cBhvr>
                                        <p:cTn id="40" dur="500"/>
                                        <p:tgtEl>
                                          <p:spTgt spid="43036"/>
                                        </p:tgtEl>
                                      </p:cBhvr>
                                    </p:animEffect>
                                  </p:childTnLst>
                                </p:cTn>
                              </p:par>
                              <p:par>
                                <p:cTn id="41" presetID="53" presetClass="entr" presetSubtype="16" fill="hold" nodeType="withEffect">
                                  <p:stCondLst>
                                    <p:cond delay="0"/>
                                  </p:stCondLst>
                                  <p:childTnLst>
                                    <p:set>
                                      <p:cBhvr>
                                        <p:cTn id="42" dur="1" fill="hold">
                                          <p:stCondLst>
                                            <p:cond delay="0"/>
                                          </p:stCondLst>
                                        </p:cTn>
                                        <p:tgtEl>
                                          <p:spTgt spid="43038"/>
                                        </p:tgtEl>
                                        <p:attrNameLst>
                                          <p:attrName>style.visibility</p:attrName>
                                        </p:attrNameLst>
                                      </p:cBhvr>
                                      <p:to>
                                        <p:strVal val="visible"/>
                                      </p:to>
                                    </p:set>
                                    <p:anim calcmode="lin" valueType="num">
                                      <p:cBhvr>
                                        <p:cTn id="43" dur="500" fill="hold"/>
                                        <p:tgtEl>
                                          <p:spTgt spid="43038"/>
                                        </p:tgtEl>
                                        <p:attrNameLst>
                                          <p:attrName>ppt_w</p:attrName>
                                        </p:attrNameLst>
                                      </p:cBhvr>
                                      <p:tavLst>
                                        <p:tav tm="0">
                                          <p:val>
                                            <p:fltVal val="0"/>
                                          </p:val>
                                        </p:tav>
                                        <p:tav tm="100000">
                                          <p:val>
                                            <p:strVal val="#ppt_w"/>
                                          </p:val>
                                        </p:tav>
                                      </p:tavLst>
                                    </p:anim>
                                    <p:anim calcmode="lin" valueType="num">
                                      <p:cBhvr>
                                        <p:cTn id="44" dur="500" fill="hold"/>
                                        <p:tgtEl>
                                          <p:spTgt spid="43038"/>
                                        </p:tgtEl>
                                        <p:attrNameLst>
                                          <p:attrName>ppt_h</p:attrName>
                                        </p:attrNameLst>
                                      </p:cBhvr>
                                      <p:tavLst>
                                        <p:tav tm="0">
                                          <p:val>
                                            <p:fltVal val="0"/>
                                          </p:val>
                                        </p:tav>
                                        <p:tav tm="100000">
                                          <p:val>
                                            <p:strVal val="#ppt_h"/>
                                          </p:val>
                                        </p:tav>
                                      </p:tavLst>
                                    </p:anim>
                                    <p:animEffect transition="in" filter="fade">
                                      <p:cBhvr>
                                        <p:cTn id="45" dur="500"/>
                                        <p:tgtEl>
                                          <p:spTgt spid="43038"/>
                                        </p:tgtEl>
                                      </p:cBhvr>
                                    </p:animEffect>
                                  </p:childTnLst>
                                </p:cTn>
                              </p:par>
                              <p:par>
                                <p:cTn id="46" presetID="53" presetClass="entr" presetSubtype="16" fill="hold" nodeType="withEffect">
                                  <p:stCondLst>
                                    <p:cond delay="0"/>
                                  </p:stCondLst>
                                  <p:childTnLst>
                                    <p:set>
                                      <p:cBhvr>
                                        <p:cTn id="47" dur="1" fill="hold">
                                          <p:stCondLst>
                                            <p:cond delay="0"/>
                                          </p:stCondLst>
                                        </p:cTn>
                                        <p:tgtEl>
                                          <p:spTgt spid="43039"/>
                                        </p:tgtEl>
                                        <p:attrNameLst>
                                          <p:attrName>style.visibility</p:attrName>
                                        </p:attrNameLst>
                                      </p:cBhvr>
                                      <p:to>
                                        <p:strVal val="visible"/>
                                      </p:to>
                                    </p:set>
                                    <p:anim calcmode="lin" valueType="num">
                                      <p:cBhvr>
                                        <p:cTn id="48" dur="500" fill="hold"/>
                                        <p:tgtEl>
                                          <p:spTgt spid="43039"/>
                                        </p:tgtEl>
                                        <p:attrNameLst>
                                          <p:attrName>ppt_w</p:attrName>
                                        </p:attrNameLst>
                                      </p:cBhvr>
                                      <p:tavLst>
                                        <p:tav tm="0">
                                          <p:val>
                                            <p:fltVal val="0"/>
                                          </p:val>
                                        </p:tav>
                                        <p:tav tm="100000">
                                          <p:val>
                                            <p:strVal val="#ppt_w"/>
                                          </p:val>
                                        </p:tav>
                                      </p:tavLst>
                                    </p:anim>
                                    <p:anim calcmode="lin" valueType="num">
                                      <p:cBhvr>
                                        <p:cTn id="49" dur="500" fill="hold"/>
                                        <p:tgtEl>
                                          <p:spTgt spid="43039"/>
                                        </p:tgtEl>
                                        <p:attrNameLst>
                                          <p:attrName>ppt_h</p:attrName>
                                        </p:attrNameLst>
                                      </p:cBhvr>
                                      <p:tavLst>
                                        <p:tav tm="0">
                                          <p:val>
                                            <p:fltVal val="0"/>
                                          </p:val>
                                        </p:tav>
                                        <p:tav tm="100000">
                                          <p:val>
                                            <p:strVal val="#ppt_h"/>
                                          </p:val>
                                        </p:tav>
                                      </p:tavLst>
                                    </p:anim>
                                    <p:animEffect transition="in" filter="fade">
                                      <p:cBhvr>
                                        <p:cTn id="50" dur="500"/>
                                        <p:tgtEl>
                                          <p:spTgt spid="43039"/>
                                        </p:tgtEl>
                                      </p:cBhvr>
                                    </p:animEffect>
                                  </p:childTnLst>
                                </p:cTn>
                              </p:par>
                              <p:par>
                                <p:cTn id="51" presetID="53" presetClass="entr" presetSubtype="16" fill="hold" nodeType="withEffect">
                                  <p:stCondLst>
                                    <p:cond delay="0"/>
                                  </p:stCondLst>
                                  <p:childTnLst>
                                    <p:set>
                                      <p:cBhvr>
                                        <p:cTn id="52" dur="1" fill="hold">
                                          <p:stCondLst>
                                            <p:cond delay="0"/>
                                          </p:stCondLst>
                                        </p:cTn>
                                        <p:tgtEl>
                                          <p:spTgt spid="43037"/>
                                        </p:tgtEl>
                                        <p:attrNameLst>
                                          <p:attrName>style.visibility</p:attrName>
                                        </p:attrNameLst>
                                      </p:cBhvr>
                                      <p:to>
                                        <p:strVal val="visible"/>
                                      </p:to>
                                    </p:set>
                                    <p:anim calcmode="lin" valueType="num">
                                      <p:cBhvr>
                                        <p:cTn id="53" dur="500" fill="hold"/>
                                        <p:tgtEl>
                                          <p:spTgt spid="43037"/>
                                        </p:tgtEl>
                                        <p:attrNameLst>
                                          <p:attrName>ppt_w</p:attrName>
                                        </p:attrNameLst>
                                      </p:cBhvr>
                                      <p:tavLst>
                                        <p:tav tm="0">
                                          <p:val>
                                            <p:fltVal val="0"/>
                                          </p:val>
                                        </p:tav>
                                        <p:tav tm="100000">
                                          <p:val>
                                            <p:strVal val="#ppt_w"/>
                                          </p:val>
                                        </p:tav>
                                      </p:tavLst>
                                    </p:anim>
                                    <p:anim calcmode="lin" valueType="num">
                                      <p:cBhvr>
                                        <p:cTn id="54" dur="500" fill="hold"/>
                                        <p:tgtEl>
                                          <p:spTgt spid="43037"/>
                                        </p:tgtEl>
                                        <p:attrNameLst>
                                          <p:attrName>ppt_h</p:attrName>
                                        </p:attrNameLst>
                                      </p:cBhvr>
                                      <p:tavLst>
                                        <p:tav tm="0">
                                          <p:val>
                                            <p:fltVal val="0"/>
                                          </p:val>
                                        </p:tav>
                                        <p:tav tm="100000">
                                          <p:val>
                                            <p:strVal val="#ppt_h"/>
                                          </p:val>
                                        </p:tav>
                                      </p:tavLst>
                                    </p:anim>
                                    <p:animEffect transition="in" filter="fade">
                                      <p:cBhvr>
                                        <p:cTn id="55" dur="500"/>
                                        <p:tgtEl>
                                          <p:spTgt spid="43037"/>
                                        </p:tgtEl>
                                      </p:cBhvr>
                                    </p:animEffect>
                                  </p:childTnLst>
                                </p:cTn>
                              </p:par>
                            </p:childTnLst>
                          </p:cTn>
                        </p:par>
                        <p:par>
                          <p:cTn id="56" fill="hold">
                            <p:stCondLst>
                              <p:cond delay="1000"/>
                            </p:stCondLst>
                            <p:childTnLst>
                              <p:par>
                                <p:cTn id="57" presetID="22" presetClass="entr" presetSubtype="4" fill="hold" grpId="0" nodeType="afterEffect">
                                  <p:stCondLst>
                                    <p:cond delay="0"/>
                                  </p:stCondLst>
                                  <p:childTnLst>
                                    <p:set>
                                      <p:cBhvr>
                                        <p:cTn id="58" dur="1" fill="hold">
                                          <p:stCondLst>
                                            <p:cond delay="0"/>
                                          </p:stCondLst>
                                        </p:cTn>
                                        <p:tgtEl>
                                          <p:spTgt spid="43024"/>
                                        </p:tgtEl>
                                        <p:attrNameLst>
                                          <p:attrName>style.visibility</p:attrName>
                                        </p:attrNameLst>
                                      </p:cBhvr>
                                      <p:to>
                                        <p:strVal val="visible"/>
                                      </p:to>
                                    </p:set>
                                    <p:animEffect transition="in" filter="wipe(down)">
                                      <p:cBhvr>
                                        <p:cTn id="59" dur="500"/>
                                        <p:tgtEl>
                                          <p:spTgt spid="430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3025"/>
                                        </p:tgtEl>
                                        <p:attrNameLst>
                                          <p:attrName>style.visibility</p:attrName>
                                        </p:attrNameLst>
                                      </p:cBhvr>
                                      <p:to>
                                        <p:strVal val="visible"/>
                                      </p:to>
                                    </p:set>
                                    <p:animEffect transition="in" filter="wipe(down)">
                                      <p:cBhvr>
                                        <p:cTn id="62" dur="500"/>
                                        <p:tgtEl>
                                          <p:spTgt spid="4302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43026"/>
                                        </p:tgtEl>
                                        <p:attrNameLst>
                                          <p:attrName>style.visibility</p:attrName>
                                        </p:attrNameLst>
                                      </p:cBhvr>
                                      <p:to>
                                        <p:strVal val="visible"/>
                                      </p:to>
                                    </p:set>
                                    <p:animEffect transition="in" filter="wipe(down)">
                                      <p:cBhvr>
                                        <p:cTn id="65" dur="500"/>
                                        <p:tgtEl>
                                          <p:spTgt spid="4302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3027"/>
                                        </p:tgtEl>
                                        <p:attrNameLst>
                                          <p:attrName>style.visibility</p:attrName>
                                        </p:attrNameLst>
                                      </p:cBhvr>
                                      <p:to>
                                        <p:strVal val="visible"/>
                                      </p:to>
                                    </p:set>
                                    <p:animEffect transition="in" filter="wipe(down)">
                                      <p:cBhvr>
                                        <p:cTn id="68" dur="500"/>
                                        <p:tgtEl>
                                          <p:spTgt spid="43027"/>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3028"/>
                                        </p:tgtEl>
                                        <p:attrNameLst>
                                          <p:attrName>style.visibility</p:attrName>
                                        </p:attrNameLst>
                                      </p:cBhvr>
                                      <p:to>
                                        <p:strVal val="visible"/>
                                      </p:to>
                                    </p:set>
                                    <p:animEffect transition="in" filter="wipe(down)">
                                      <p:cBhvr>
                                        <p:cTn id="71" dur="500"/>
                                        <p:tgtEl>
                                          <p:spTgt spid="4302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3029"/>
                                        </p:tgtEl>
                                        <p:attrNameLst>
                                          <p:attrName>style.visibility</p:attrName>
                                        </p:attrNameLst>
                                      </p:cBhvr>
                                      <p:to>
                                        <p:strVal val="visible"/>
                                      </p:to>
                                    </p:set>
                                    <p:animEffect transition="in" filter="wipe(down)">
                                      <p:cBhvr>
                                        <p:cTn id="74" dur="500"/>
                                        <p:tgtEl>
                                          <p:spTgt spid="4302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3030"/>
                                        </p:tgtEl>
                                        <p:attrNameLst>
                                          <p:attrName>style.visibility</p:attrName>
                                        </p:attrNameLst>
                                      </p:cBhvr>
                                      <p:to>
                                        <p:strVal val="visible"/>
                                      </p:to>
                                    </p:set>
                                    <p:animEffect transition="in" filter="wipe(down)">
                                      <p:cBhvr>
                                        <p:cTn id="77" dur="500"/>
                                        <p:tgtEl>
                                          <p:spTgt spid="43030"/>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3031"/>
                                        </p:tgtEl>
                                        <p:attrNameLst>
                                          <p:attrName>style.visibility</p:attrName>
                                        </p:attrNameLst>
                                      </p:cBhvr>
                                      <p:to>
                                        <p:strVal val="visible"/>
                                      </p:to>
                                    </p:set>
                                    <p:animEffect transition="in" filter="wipe(down)">
                                      <p:cBhvr>
                                        <p:cTn id="80" dur="500"/>
                                        <p:tgtEl>
                                          <p:spTgt spid="43031"/>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3032"/>
                                        </p:tgtEl>
                                        <p:attrNameLst>
                                          <p:attrName>style.visibility</p:attrName>
                                        </p:attrNameLst>
                                      </p:cBhvr>
                                      <p:to>
                                        <p:strVal val="visible"/>
                                      </p:to>
                                    </p:set>
                                    <p:animEffect transition="in" filter="wipe(down)">
                                      <p:cBhvr>
                                        <p:cTn id="83" dur="500"/>
                                        <p:tgtEl>
                                          <p:spTgt spid="4303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43033"/>
                                        </p:tgtEl>
                                        <p:attrNameLst>
                                          <p:attrName>style.visibility</p:attrName>
                                        </p:attrNameLst>
                                      </p:cBhvr>
                                      <p:to>
                                        <p:strVal val="visible"/>
                                      </p:to>
                                    </p:set>
                                    <p:animEffect transition="in" filter="wipe(down)">
                                      <p:cBhvr>
                                        <p:cTn id="86" dur="500"/>
                                        <p:tgtEl>
                                          <p:spTgt spid="43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P spid="43012" grpId="0" animBg="1"/>
      <p:bldP spid="43013" grpId="0" animBg="1"/>
      <p:bldP spid="43014" grpId="0" animBg="1"/>
      <p:bldP spid="43024" grpId="0" animBg="1"/>
      <p:bldP spid="43025" grpId="0" animBg="1"/>
      <p:bldP spid="43026" grpId="0" animBg="1"/>
      <p:bldP spid="43027" grpId="0" animBg="1"/>
      <p:bldP spid="43028" grpId="0" animBg="1"/>
      <p:bldP spid="43029" grpId="0" animBg="1"/>
      <p:bldP spid="43030" grpId="0" animBg="1"/>
      <p:bldP spid="43031" grpId="0" animBg="1"/>
      <p:bldP spid="43032" grpId="0" animBg="1"/>
      <p:bldP spid="43033" grpId="0" animBg="1"/>
    </p:bldLst>
  </p:timing>
</p:sld>
</file>

<file path=ppt/theme/theme1.xml><?xml version="1.0" encoding="utf-8"?>
<a:theme xmlns:a="http://schemas.openxmlformats.org/drawingml/2006/main" name="Office 主题">
  <a:themeElements>
    <a:clrScheme name="">
      <a:dk1>
        <a:srgbClr val="000000"/>
      </a:dk1>
      <a:lt1>
        <a:srgbClr val="FFFFFF"/>
      </a:lt1>
      <a:dk2>
        <a:srgbClr val="009900"/>
      </a:dk2>
      <a:lt2>
        <a:srgbClr val="00A8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2">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3">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7">
        <a:dk1>
          <a:srgbClr val="000000"/>
        </a:dk1>
        <a:lt1>
          <a:srgbClr val="FFFFFF"/>
        </a:lt1>
        <a:dk2>
          <a:srgbClr val="0070C0"/>
        </a:dk2>
        <a:lt2>
          <a:srgbClr val="FFC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8">
        <a:dk1>
          <a:srgbClr val="000000"/>
        </a:dk1>
        <a:lt1>
          <a:srgbClr val="FFFFFF"/>
        </a:lt1>
        <a:dk2>
          <a:srgbClr val="0070C0"/>
        </a:dk2>
        <a:lt2>
          <a:srgbClr val="FFC000"/>
        </a:lt2>
        <a:accent1>
          <a:srgbClr val="969696"/>
        </a:accent1>
        <a:accent2>
          <a:srgbClr val="FFFFFF"/>
        </a:accent2>
        <a:accent3>
          <a:srgbClr val="FFFFFF"/>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9">
        <a:dk1>
          <a:srgbClr val="000000"/>
        </a:dk1>
        <a:lt1>
          <a:srgbClr val="B2B2B2"/>
        </a:lt1>
        <a:dk2>
          <a:srgbClr val="0070C0"/>
        </a:dk2>
        <a:lt2>
          <a:srgbClr val="FFC000"/>
        </a:lt2>
        <a:accent1>
          <a:srgbClr val="969696"/>
        </a:accent1>
        <a:accent2>
          <a:srgbClr val="FFFFFF"/>
        </a:accent2>
        <a:accent3>
          <a:srgbClr val="D5D5D5"/>
        </a:accent3>
        <a:accent4>
          <a:srgbClr val="000000"/>
        </a:accent4>
        <a:accent5>
          <a:srgbClr val="C9C9C9"/>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1">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FFFFFF"/>
        </a:folHlink>
      </a:clrScheme>
      <a:clrMap bg1="lt1" tx1="dk1" bg2="lt2" tx2="dk2" accent1="accent1" accent2="accent2" accent3="accent3" accent4="accent4" accent5="accent5" accent6="accent6" hlink="hlink" folHlink="folHlink"/>
    </a:extraClrScheme>
    <a:extraClrScheme>
      <a:clrScheme name="Office 主题 12">
        <a:dk1>
          <a:srgbClr val="000000"/>
        </a:dk1>
        <a:lt1>
          <a:srgbClr val="FFFFFF"/>
        </a:lt1>
        <a:dk2>
          <a:srgbClr val="0070C0"/>
        </a:dk2>
        <a:lt2>
          <a:srgbClr val="FFC000"/>
        </a:lt2>
        <a:accent1>
          <a:srgbClr val="FFFFFF"/>
        </a:accent1>
        <a:accent2>
          <a:srgbClr val="4D4D4D"/>
        </a:accent2>
        <a:accent3>
          <a:srgbClr val="FFFFFF"/>
        </a:accent3>
        <a:accent4>
          <a:srgbClr val="000000"/>
        </a:accent4>
        <a:accent5>
          <a:srgbClr val="FFFFFF"/>
        </a:accent5>
        <a:accent6>
          <a:srgbClr val="454545"/>
        </a:accent6>
        <a:hlink>
          <a:srgbClr val="969696"/>
        </a:hlink>
        <a:folHlink>
          <a:srgbClr val="CC6600"/>
        </a:folHlink>
      </a:clrScheme>
      <a:clrMap bg1="lt1" tx1="dk1" bg2="lt2" tx2="dk2" accent1="accent1" accent2="accent2" accent3="accent3" accent4="accent4" accent5="accent5" accent6="accent6" hlink="hlink" folHlink="folHlink"/>
    </a:extraClrScheme>
    <a:extraClrScheme>
      <a:clrScheme name="Office 主题 13">
        <a:dk1>
          <a:srgbClr val="000000"/>
        </a:dk1>
        <a:lt1>
          <a:srgbClr val="FFFFFF"/>
        </a:lt1>
        <a:dk2>
          <a:srgbClr val="660066"/>
        </a:dk2>
        <a:lt2>
          <a:srgbClr val="80008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4">
        <a:dk1>
          <a:srgbClr val="000000"/>
        </a:dk1>
        <a:lt1>
          <a:srgbClr val="FFFFFF"/>
        </a:lt1>
        <a:dk2>
          <a:srgbClr val="660066"/>
        </a:dk2>
        <a:lt2>
          <a:srgbClr val="CC0099"/>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5">
        <a:dk1>
          <a:srgbClr val="000000"/>
        </a:dk1>
        <a:lt1>
          <a:srgbClr val="FFFFFF"/>
        </a:lt1>
        <a:dk2>
          <a:srgbClr val="99CC00"/>
        </a:dk2>
        <a:lt2>
          <a:srgbClr val="00CC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
      <a:clrScheme name="Office 主题 16">
        <a:dk1>
          <a:srgbClr val="000000"/>
        </a:dk1>
        <a:lt1>
          <a:srgbClr val="FFFFFF"/>
        </a:lt1>
        <a:dk2>
          <a:srgbClr val="669900"/>
        </a:dk2>
        <a:lt2>
          <a:srgbClr val="008000"/>
        </a:lt2>
        <a:accent1>
          <a:srgbClr val="FFFFFF"/>
        </a:accent1>
        <a:accent2>
          <a:srgbClr val="FFFFFF"/>
        </a:accent2>
        <a:accent3>
          <a:srgbClr val="FFFFFF"/>
        </a:accent3>
        <a:accent4>
          <a:srgbClr val="000000"/>
        </a:accent4>
        <a:accent5>
          <a:srgbClr val="FFFFFF"/>
        </a:accent5>
        <a:accent6>
          <a:srgbClr val="E7E7E7"/>
        </a:accent6>
        <a:hlink>
          <a:srgbClr val="FFFFFF"/>
        </a:hlink>
        <a:folHlink>
          <a:srgbClr val="FFFF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5911</Words>
  <Application>WPS 演示</Application>
  <PresentationFormat>自定义</PresentationFormat>
  <Paragraphs>711</Paragraphs>
  <Slides>30</Slides>
  <Notes>30</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30</vt:i4>
      </vt:variant>
    </vt:vector>
  </HeadingPairs>
  <TitlesOfParts>
    <vt:vector size="57" baseType="lpstr">
      <vt:lpstr>Arial</vt:lpstr>
      <vt:lpstr>宋体</vt:lpstr>
      <vt:lpstr>Wingdings</vt:lpstr>
      <vt:lpstr>微软雅黑</vt:lpstr>
      <vt:lpstr>Ebrima</vt:lpstr>
      <vt:lpstr>Showcard Gothic</vt:lpstr>
      <vt:lpstr>Shower Flower</vt:lpstr>
      <vt:lpstr>Segoe UI Black</vt:lpstr>
      <vt:lpstr>Calibri</vt:lpstr>
      <vt:lpstr>Impact</vt:lpstr>
      <vt:lpstr>造字工房悦黑体验版常规体</vt:lpstr>
      <vt:lpstr>TeXGyreAdventor</vt:lpstr>
      <vt:lpstr>Ping Hei</vt:lpstr>
      <vt:lpstr>时尚中黑简体</vt:lpstr>
      <vt:lpstr>Times New Roman</vt:lpstr>
      <vt:lpstr>方正大黑简体</vt:lpstr>
      <vt:lpstr>Gabriola</vt:lpstr>
      <vt:lpstr>Arial Unicode MS</vt:lpstr>
      <vt:lpstr>FontAwesome</vt:lpstr>
      <vt:lpstr>方正兰亭中黑_GBK</vt:lpstr>
      <vt:lpstr>Calibri</vt:lpstr>
      <vt:lpstr>方正兰亭中粗黑_GBK</vt:lpstr>
      <vt:lpstr>Arial Rounded MT Bold</vt:lpstr>
      <vt:lpstr>方正兰亭黑_GBK</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
淘宝店：https://dxpu.taobao.com/</dc:description>
  <cp:lastModifiedBy>旺能樊广庆</cp:lastModifiedBy>
  <cp:revision>338</cp:revision>
  <dcterms:created xsi:type="dcterms:W3CDTF">2013-07-25T03:25:00Z</dcterms:created>
  <dcterms:modified xsi:type="dcterms:W3CDTF">2022-11-07T01:35:19Z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