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4" r:id="rId3"/>
  </p:sldMasterIdLst>
  <p:notesMasterIdLst>
    <p:notesMasterId r:id="rId28"/>
  </p:notesMasterIdLst>
  <p:sldIdLst>
    <p:sldId id="256" r:id="rId4"/>
    <p:sldId id="258" r:id="rId5"/>
    <p:sldId id="260" r:id="rId6"/>
    <p:sldId id="264" r:id="rId7"/>
    <p:sldId id="266" r:id="rId8"/>
    <p:sldId id="265" r:id="rId9"/>
    <p:sldId id="267" r:id="rId10"/>
    <p:sldId id="261" r:id="rId11"/>
    <p:sldId id="269" r:id="rId12"/>
    <p:sldId id="270" r:id="rId13"/>
    <p:sldId id="271" r:id="rId14"/>
    <p:sldId id="272" r:id="rId15"/>
    <p:sldId id="262" r:id="rId16"/>
    <p:sldId id="273" r:id="rId17"/>
    <p:sldId id="279" r:id="rId18"/>
    <p:sldId id="280" r:id="rId19"/>
    <p:sldId id="281" r:id="rId20"/>
    <p:sldId id="263" r:id="rId21"/>
    <p:sldId id="274" r:id="rId22"/>
    <p:sldId id="275" r:id="rId23"/>
    <p:sldId id="276" r:id="rId24"/>
    <p:sldId id="277" r:id="rId25"/>
    <p:sldId id="278"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38" autoAdjust="0"/>
  </p:normalViewPr>
  <p:slideViewPr>
    <p:cSldViewPr snapToGrid="0">
      <p:cViewPr>
        <p:scale>
          <a:sx n="25" d="100"/>
          <a:sy n="25" d="100"/>
        </p:scale>
        <p:origin x="3834" y="1788"/>
      </p:cViewPr>
      <p:guideLst/>
    </p:cSldViewPr>
  </p:slideViewPr>
  <p:notesTextViewPr>
    <p:cViewPr>
      <p:scale>
        <a:sx n="1" d="1"/>
        <a:sy n="1" d="1"/>
      </p:scale>
      <p:origin x="0" y="0"/>
    </p:cViewPr>
  </p:notesTextViewPr>
  <p:notesViewPr>
    <p:cSldViewPr snapToGrid="0">
      <p:cViewPr varScale="1">
        <p:scale>
          <a:sx n="84" d="100"/>
          <a:sy n="84" d="100"/>
        </p:scale>
        <p:origin x="338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a:ln>
              <a:solidFill>
                <a:srgbClr val="F2B800"/>
              </a:solidFill>
            </a:ln>
            <a:effectLst/>
          </c:spPr>
          <c:invertIfNegative val="0"/>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er>
        <c:ser>
          <c:idx val="1"/>
          <c:order val="1"/>
          <c:tx>
            <c:strRef>
              <c:f>Sheet1!$C$1</c:f>
              <c:strCache>
                <c:ptCount val="1"/>
                <c:pt idx="0">
                  <c:v>Series 2</c:v>
                </c:pt>
              </c:strCache>
            </c:strRef>
          </c:tx>
          <c:spPr>
            <a:gradFill>
              <a:gsLst>
                <a:gs pos="0">
                  <a:srgbClr val="019BE5"/>
                </a:gs>
                <a:gs pos="100000">
                  <a:srgbClr val="006CBC"/>
                </a:gs>
              </a:gsLst>
              <a:lin ang="6000000" scaled="0"/>
            </a:gradFill>
            <a:ln>
              <a:solidFill>
                <a:srgbClr val="006CBC"/>
              </a:solidFill>
            </a:ln>
            <a:effectLst/>
          </c:spPr>
          <c:invertIfNegative val="0"/>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er>
        <c:dLbls>
          <c:showLegendKey val="0"/>
          <c:showVal val="1"/>
          <c:showCatName val="0"/>
          <c:showSerName val="0"/>
          <c:showPercent val="0"/>
          <c:showBubbleSize val="0"/>
        </c:dLbls>
        <c:gapWidth val="150"/>
        <c:axId val="2095350176"/>
        <c:axId val="1205892448"/>
      </c:barChart>
      <c:catAx>
        <c:axId val="2095350176"/>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prstDash val="solid"/>
            <a:round/>
            <a:headEnd type="oval" w="sm" len="sm"/>
            <a:tailEnd type="oval" w="sm" len="sm"/>
          </a:ln>
          <a:effectLst/>
        </c:spPr>
        <c:txPr>
          <a:bodyPr rot="-60000000" spcFirstLastPara="1" vertOverflow="ellipsis" vert="horz" wrap="square" anchor="ctr" anchorCtr="1"/>
          <a:lstStyle/>
          <a:p>
            <a:pPr>
              <a:defRPr lang="zh-CN" sz="1000" b="0" i="0" u="none" strike="noStrike" kern="1200" baseline="0">
                <a:solidFill>
                  <a:schemeClr val="bg2">
                    <a:lumMod val="10000"/>
                  </a:schemeClr>
                </a:solidFill>
                <a:latin typeface="思源黑体" panose="020B0500000000000000" pitchFamily="34" charset="-122"/>
                <a:ea typeface="思源黑体" panose="020B0500000000000000" pitchFamily="34" charset="-122"/>
                <a:cs typeface="+mn-cs"/>
                <a:sym typeface="思源黑体" panose="020B0500000000000000" pitchFamily="34" charset="-122"/>
              </a:defRPr>
            </a:pPr>
          </a:p>
        </c:txPr>
        <c:crossAx val="1205892448"/>
        <c:crosses val="autoZero"/>
        <c:auto val="1"/>
        <c:lblAlgn val="ctr"/>
        <c:lblOffset val="100"/>
        <c:noMultiLvlLbl val="0"/>
      </c:catAx>
      <c:valAx>
        <c:axId val="1205892448"/>
        <c:scaling>
          <c:orientation val="minMax"/>
          <c:max val="100"/>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bg2">
                    <a:lumMod val="10000"/>
                  </a:schemeClr>
                </a:solidFill>
                <a:latin typeface="思源黑体" panose="020B0500000000000000" pitchFamily="34" charset="-122"/>
                <a:ea typeface="思源黑体" panose="020B0500000000000000" pitchFamily="34" charset="-122"/>
                <a:cs typeface="+mn-cs"/>
                <a:sym typeface="思源黑体" panose="020B0500000000000000" pitchFamily="34" charset="-122"/>
              </a:defRPr>
            </a:pPr>
          </a:p>
        </c:txPr>
        <c:crossAx val="2095350176"/>
        <c:crosses val="autoZero"/>
        <c:crossBetween val="between"/>
      </c:valAx>
      <c:spPr>
        <a:noFill/>
        <a:ln>
          <a:noFill/>
        </a:ln>
        <a:effectLst/>
      </c:spPr>
    </c:plotArea>
    <c:plotVisOnly val="1"/>
    <c:dispBlanksAs val="gap"/>
    <c:showDLblsOverMax val="0"/>
  </c:chart>
  <c:spPr>
    <a:noFill/>
    <a:ln w="0" cap="flat" cmpd="sng" algn="ctr">
      <a:noFill/>
      <a:prstDash val="solid"/>
      <a:round/>
    </a:ln>
    <a:effectLst/>
  </c:spPr>
  <c:txPr>
    <a:bodyPr/>
    <a:lstStyle/>
    <a:p>
      <a:pPr>
        <a:defRPr lang="zh-CN">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4871AB-63AC-4F7D-83A5-EDECD445E00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F8C5B0-CB33-40AC-A7BB-B19E976500B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9"/>
          <p:cNvSpPr txBox="1"/>
          <p:nvPr userDrawn="1"/>
        </p:nvSpPr>
        <p:spPr>
          <a:xfrm>
            <a:off x="1414218" y="6374445"/>
            <a:ext cx="1224136"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70" name="矩形 69"/>
          <p:cNvSpPr/>
          <p:nvPr/>
        </p:nvSpPr>
        <p:spPr>
          <a:xfrm>
            <a:off x="0" y="1"/>
            <a:ext cx="12192000"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组合 1"/>
          <p:cNvGrpSpPr/>
          <p:nvPr/>
        </p:nvGrpSpPr>
        <p:grpSpPr>
          <a:xfrm rot="10800000">
            <a:off x="0" y="1048875"/>
            <a:ext cx="12245021" cy="4793125"/>
            <a:chOff x="0" y="1048875"/>
            <a:chExt cx="12245021" cy="4793125"/>
          </a:xfrm>
        </p:grpSpPr>
        <p:sp>
          <p:nvSpPr>
            <p:cNvPr id="65" name="任意多边形: 形状 64"/>
            <p:cNvSpPr/>
            <p:nvPr/>
          </p:nvSpPr>
          <p:spPr>
            <a:xfrm>
              <a:off x="8066722" y="1596020"/>
              <a:ext cx="4178299" cy="3588346"/>
            </a:xfrm>
            <a:custGeom>
              <a:avLst/>
              <a:gdLst>
                <a:gd name="connsiteX0" fmla="*/ 1567765 w 5625968"/>
                <a:gd name="connsiteY0" fmla="*/ 0 h 5903366"/>
                <a:gd name="connsiteX1" fmla="*/ 5625968 w 5625968"/>
                <a:gd name="connsiteY1" fmla="*/ 0 h 5903366"/>
                <a:gd name="connsiteX2" fmla="*/ 5625968 w 5625968"/>
                <a:gd name="connsiteY2" fmla="*/ 5903366 h 5903366"/>
                <a:gd name="connsiteX3" fmla="*/ 338557 w 5625968"/>
                <a:gd name="connsiteY3" fmla="*/ 5903366 h 5903366"/>
                <a:gd name="connsiteX4" fmla="*/ 10273 w 5625968"/>
                <a:gd name="connsiteY4" fmla="*/ 5459623 h 5903366"/>
                <a:gd name="connsiteX5" fmla="*/ 1239480 w 5625968"/>
                <a:gd name="connsiteY5" fmla="*/ 270510 h 5903366"/>
                <a:gd name="connsiteX6" fmla="*/ 1567765 w 5625968"/>
                <a:gd name="connsiteY6" fmla="*/ 0 h 590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5968" h="5903366">
                  <a:moveTo>
                    <a:pt x="1567765" y="0"/>
                  </a:moveTo>
                  <a:lnTo>
                    <a:pt x="5625968" y="0"/>
                  </a:lnTo>
                  <a:lnTo>
                    <a:pt x="5625968" y="5903366"/>
                  </a:lnTo>
                  <a:lnTo>
                    <a:pt x="338557" y="5903366"/>
                  </a:lnTo>
                  <a:cubicBezTo>
                    <a:pt x="118391" y="5903366"/>
                    <a:pt x="-43126" y="5685046"/>
                    <a:pt x="10273" y="5459623"/>
                  </a:cubicBezTo>
                  <a:lnTo>
                    <a:pt x="1239480" y="270510"/>
                  </a:lnTo>
                  <a:cubicBezTo>
                    <a:pt x="1277159" y="111450"/>
                    <a:pt x="1412412" y="0"/>
                    <a:pt x="1567765" y="0"/>
                  </a:cubicBezTo>
                  <a:close/>
                </a:path>
              </a:pathLst>
            </a:cu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7" name="任意多边形: 形状 66"/>
            <p:cNvSpPr/>
            <p:nvPr/>
          </p:nvSpPr>
          <p:spPr>
            <a:xfrm>
              <a:off x="0" y="1048875"/>
              <a:ext cx="9575800" cy="4793125"/>
            </a:xfrm>
            <a:custGeom>
              <a:avLst/>
              <a:gdLst>
                <a:gd name="connsiteX0" fmla="*/ 0 w 8559799"/>
                <a:gd name="connsiteY0" fmla="*/ 0 h 4196276"/>
                <a:gd name="connsiteX1" fmla="*/ 8313592 w 8559799"/>
                <a:gd name="connsiteY1" fmla="*/ 0 h 4196276"/>
                <a:gd name="connsiteX2" fmla="*/ 8552329 w 8559799"/>
                <a:gd name="connsiteY2" fmla="*/ 315425 h 4196276"/>
                <a:gd name="connsiteX3" fmla="*/ 7658418 w 8559799"/>
                <a:gd name="connsiteY3" fmla="*/ 4003990 h 4196276"/>
                <a:gd name="connsiteX4" fmla="*/ 7419682 w 8559799"/>
                <a:gd name="connsiteY4" fmla="*/ 4196276 h 4196276"/>
                <a:gd name="connsiteX5" fmla="*/ 0 w 8559799"/>
                <a:gd name="connsiteY5" fmla="*/ 4196276 h 4196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59799" h="4196276">
                  <a:moveTo>
                    <a:pt x="0" y="0"/>
                  </a:moveTo>
                  <a:lnTo>
                    <a:pt x="8313592" y="0"/>
                  </a:lnTo>
                  <a:cubicBezTo>
                    <a:pt x="8473704" y="0"/>
                    <a:pt x="8591161" y="155189"/>
                    <a:pt x="8552329" y="315425"/>
                  </a:cubicBezTo>
                  <a:lnTo>
                    <a:pt x="7658418" y="4003990"/>
                  </a:lnTo>
                  <a:cubicBezTo>
                    <a:pt x="7631017" y="4117054"/>
                    <a:pt x="7532658" y="4196276"/>
                    <a:pt x="7419682" y="4196276"/>
                  </a:cubicBezTo>
                  <a:lnTo>
                    <a:pt x="0" y="4196276"/>
                  </a:lnTo>
                  <a:close/>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6" name="文本框 75"/>
          <p:cNvSpPr txBox="1"/>
          <p:nvPr/>
        </p:nvSpPr>
        <p:spPr>
          <a:xfrm>
            <a:off x="356196" y="278840"/>
            <a:ext cx="1054745" cy="461665"/>
          </a:xfrm>
          <a:prstGeom prst="rect">
            <a:avLst/>
          </a:prstGeom>
          <a:noFill/>
        </p:spPr>
        <p:txBody>
          <a:bodyPr wrap="square" rtlCol="0">
            <a:spAutoFit/>
          </a:bodyPr>
          <a:lstStyle/>
          <a:p>
            <a:pPr algn="dist"/>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LOGO</a:t>
            </a:r>
            <a:endParaRPr lang="zh-CN" altLang="en-US"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1" name="文本框 80"/>
          <p:cNvSpPr txBox="1"/>
          <p:nvPr/>
        </p:nvSpPr>
        <p:spPr>
          <a:xfrm>
            <a:off x="3168890" y="3857198"/>
            <a:ext cx="8426210" cy="1361911"/>
          </a:xfrm>
          <a:prstGeom prst="rect">
            <a:avLst/>
          </a:prstGeom>
          <a:noFill/>
        </p:spPr>
        <p:txBody>
          <a:bodyPr wrap="square" rtlCol="0">
            <a:spAutoFit/>
          </a:bodyPr>
          <a:lstStyle/>
          <a:p>
            <a:pPr algn="dist">
              <a:lnSpc>
                <a:spcPct val="150000"/>
              </a:lnSpc>
            </a:pPr>
            <a:r>
              <a:rPr lang="en-US" altLang="zh-CN" sz="6600" dirty="0">
                <a:solidFill>
                  <a:schemeClr val="bg1">
                    <a:alpha val="13000"/>
                  </a:schemeClr>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rPr>
              <a:t> BUSINESS REPORT</a:t>
            </a:r>
            <a:endParaRPr lang="en-US" altLang="zh-CN" sz="6600" dirty="0">
              <a:solidFill>
                <a:schemeClr val="bg1">
                  <a:alpha val="13000"/>
                </a:schemeClr>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grpSp>
        <p:nvGrpSpPr>
          <p:cNvPr id="87" name="组合 86"/>
          <p:cNvGrpSpPr/>
          <p:nvPr/>
        </p:nvGrpSpPr>
        <p:grpSpPr>
          <a:xfrm>
            <a:off x="11052845" y="6378368"/>
            <a:ext cx="451050" cy="114835"/>
            <a:chOff x="3051586" y="5394528"/>
            <a:chExt cx="830725" cy="211499"/>
          </a:xfrm>
          <a:solidFill>
            <a:schemeClr val="bg1"/>
          </a:solidFill>
        </p:grpSpPr>
        <p:sp>
          <p:nvSpPr>
            <p:cNvPr id="88" name="椭圆 87"/>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9" name="椭圆 88"/>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0" name="椭圆 89"/>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91" name="文本框 90"/>
          <p:cNvSpPr txBox="1"/>
          <p:nvPr/>
        </p:nvSpPr>
        <p:spPr>
          <a:xfrm>
            <a:off x="3262374" y="2145299"/>
            <a:ext cx="8213900" cy="1394934"/>
          </a:xfrm>
          <a:prstGeom prst="rect">
            <a:avLst/>
          </a:prstGeom>
          <a:noFill/>
        </p:spPr>
        <p:txBody>
          <a:bodyPr wrap="square" rtlCol="0">
            <a:spAutoFit/>
          </a:bodyPr>
          <a:lstStyle/>
          <a:p>
            <a:pPr algn="r">
              <a:lnSpc>
                <a:spcPct val="142000"/>
              </a:lnSpc>
            </a:pPr>
            <a:r>
              <a:rPr lang="zh-CN" altLang="en-US" sz="6700" dirty="0">
                <a:solidFill>
                  <a:schemeClr val="bg1"/>
                </a:solidFill>
                <a:latin typeface="三极正朗黑简体" panose="00000500000000000000" pitchFamily="2" charset="-122"/>
                <a:ea typeface="三极正朗黑简体" panose="00000500000000000000" pitchFamily="2" charset="-122"/>
                <a:sym typeface="思源黑体" panose="020B0500000000000000" pitchFamily="34" charset="-122"/>
              </a:rPr>
              <a:t> 蓝黄季度总结汇报</a:t>
            </a:r>
            <a:endParaRPr lang="en-US" altLang="zh-CN" sz="6700" dirty="0">
              <a:solidFill>
                <a:schemeClr val="bg1"/>
              </a:solidFill>
              <a:latin typeface="三极正朗黑简体" panose="00000500000000000000" pitchFamily="2" charset="-122"/>
              <a:ea typeface="三极正朗黑简体" panose="00000500000000000000" pitchFamily="2" charset="-122"/>
              <a:sym typeface="思源黑体" panose="020B0500000000000000" pitchFamily="34" charset="-122"/>
            </a:endParaRPr>
          </a:p>
        </p:txBody>
      </p:sp>
      <p:grpSp>
        <p:nvGrpSpPr>
          <p:cNvPr id="100" name="组合 99"/>
          <p:cNvGrpSpPr/>
          <p:nvPr/>
        </p:nvGrpSpPr>
        <p:grpSpPr>
          <a:xfrm>
            <a:off x="-250815" y="1470602"/>
            <a:ext cx="3487233" cy="2838099"/>
            <a:chOff x="8689985" y="1594168"/>
            <a:chExt cx="3487233" cy="2838099"/>
          </a:xfrm>
        </p:grpSpPr>
        <p:sp>
          <p:nvSpPr>
            <p:cNvPr id="82" name="文本框 81"/>
            <p:cNvSpPr txBox="1"/>
            <p:nvPr/>
          </p:nvSpPr>
          <p:spPr>
            <a:xfrm>
              <a:off x="8896981" y="1594168"/>
              <a:ext cx="3111897" cy="21236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WORK  </a:t>
              </a:r>
              <a:endParaRPr kumimoji="0" lang="zh-CN" altLang="en-US"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sp>
          <p:nvSpPr>
            <p:cNvPr id="99" name="文本框 98"/>
            <p:cNvSpPr txBox="1"/>
            <p:nvPr/>
          </p:nvSpPr>
          <p:spPr>
            <a:xfrm>
              <a:off x="8689985" y="3508937"/>
              <a:ext cx="348723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REPORT </a:t>
              </a:r>
              <a:endParaRPr kumimoji="0" lang="zh-CN" altLang="en-US" sz="54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sp>
        <p:nvSpPr>
          <p:cNvPr id="77" name="文本框 76"/>
          <p:cNvSpPr txBox="1"/>
          <p:nvPr/>
        </p:nvSpPr>
        <p:spPr>
          <a:xfrm>
            <a:off x="6477462" y="2024291"/>
            <a:ext cx="4948012" cy="369332"/>
          </a:xfrm>
          <a:prstGeom prst="rect">
            <a:avLst/>
          </a:prstGeom>
          <a:noFill/>
        </p:spPr>
        <p:txBody>
          <a:bodyPr wrap="square" rtlCol="0">
            <a:spAutoFit/>
          </a:bodyPr>
          <a:lstStyle/>
          <a:p>
            <a:pPr algn="dist"/>
            <a:r>
              <a:rPr lang="zh-CN" altLang="en-US"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工作总结</a:t>
            </a:r>
            <a:r>
              <a:rPr lang="en-US" altLang="zh-CN"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工作计划</a:t>
            </a:r>
            <a:r>
              <a:rPr lang="en-US" altLang="zh-CN"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工作汇报</a:t>
            </a:r>
            <a:endParaRPr lang="zh-CN" altLang="en-US" spc="3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8" name="组合 77"/>
          <p:cNvGrpSpPr/>
          <p:nvPr/>
        </p:nvGrpSpPr>
        <p:grpSpPr>
          <a:xfrm>
            <a:off x="9524941" y="4605426"/>
            <a:ext cx="1815515" cy="440690"/>
            <a:chOff x="851484" y="5330897"/>
            <a:chExt cx="1815515" cy="440690"/>
          </a:xfrm>
          <a:solidFill>
            <a:srgbClr val="ECA035"/>
          </a:solidFill>
        </p:grpSpPr>
        <p:sp>
          <p:nvSpPr>
            <p:cNvPr id="79" name="矩形: 圆角 78"/>
            <p:cNvSpPr/>
            <p:nvPr/>
          </p:nvSpPr>
          <p:spPr>
            <a:xfrm rot="10800000">
              <a:off x="851484" y="5366985"/>
              <a:ext cx="1815515" cy="381000"/>
            </a:xfrm>
            <a:prstGeom prst="roundRect">
              <a:avLst>
                <a:gd name="adj" fmla="val 50000"/>
              </a:avLst>
            </a:prstGeom>
            <a:solidFill>
              <a:srgbClr val="ECA035"/>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0" name="文本框 79"/>
            <p:cNvSpPr txBox="1"/>
            <p:nvPr/>
          </p:nvSpPr>
          <p:spPr>
            <a:xfrm>
              <a:off x="867201" y="5330897"/>
              <a:ext cx="1797732" cy="440690"/>
            </a:xfrm>
            <a:prstGeom prst="rect">
              <a:avLst/>
            </a:prstGeom>
            <a:noFill/>
            <a:effectLst/>
          </p:spPr>
          <p:txBody>
            <a:bodyPr wrap="square" rtlCol="0">
              <a:spAutoFit/>
            </a:bodyPr>
            <a:lstStyle/>
            <a:p>
              <a:pPr>
                <a:lnSpc>
                  <a:spcPct val="142000"/>
                </a:lnSpc>
              </a:pPr>
              <a:r>
                <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www.92ppt.net</a:t>
              </a:r>
              <a:endPar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94" name="文本框 93"/>
          <p:cNvSpPr txBox="1"/>
          <p:nvPr/>
        </p:nvSpPr>
        <p:spPr>
          <a:xfrm>
            <a:off x="5272656" y="3557399"/>
            <a:ext cx="6155976" cy="377539"/>
          </a:xfrm>
          <a:prstGeom prst="rect">
            <a:avLst/>
          </a:prstGeom>
          <a:noFill/>
        </p:spPr>
        <p:txBody>
          <a:bodyPr wrap="square" rtlCol="0">
            <a:spAutoFit/>
          </a:bodyPr>
          <a:lstStyle/>
          <a:p>
            <a:pPr algn="dist">
              <a:lnSpc>
                <a:spcPct val="150000"/>
              </a:lnSpc>
            </a:pPr>
            <a:r>
              <a:rPr lang="en-US" altLang="zh-CN" sz="14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lang="en-US" altLang="zh-CN" sz="14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工作亮点展示</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pic>
        <p:nvPicPr>
          <p:cNvPr id="4" name="图片 3"/>
          <p:cNvPicPr>
            <a:picLocks noChangeAspect="1"/>
          </p:cNvPicPr>
          <p:nvPr/>
        </p:nvPicPr>
        <p:blipFill>
          <a:blip r:embed="rId2" cstate="screen"/>
          <a:srcRect/>
          <a:stretch>
            <a:fillRect/>
          </a:stretch>
        </p:blipFill>
        <p:spPr>
          <a:xfrm>
            <a:off x="984859" y="3227936"/>
            <a:ext cx="4044051" cy="2648802"/>
          </a:xfrm>
          <a:prstGeom prst="rect">
            <a:avLst/>
          </a:prstGeom>
        </p:spPr>
      </p:pic>
      <p:sp>
        <p:nvSpPr>
          <p:cNvPr id="5" name="椭圆 4"/>
          <p:cNvSpPr/>
          <p:nvPr/>
        </p:nvSpPr>
        <p:spPr>
          <a:xfrm>
            <a:off x="913921" y="1711965"/>
            <a:ext cx="862143" cy="862075"/>
          </a:xfrm>
          <a:prstGeom prst="ellipse">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6" name="图片 5" descr="303b343435303639373bb9a4d7f7bbe3b1a8"/>
          <p:cNvPicPr>
            <a:picLocks noChangeAspect="1"/>
          </p:cNvPicPr>
          <p:nvPr/>
        </p:nvPicPr>
        <p:blipFill>
          <a:blip r:embed="rId3" cstate="screen"/>
          <a:stretch>
            <a:fillRect/>
          </a:stretch>
        </p:blipFill>
        <p:spPr>
          <a:xfrm>
            <a:off x="1026951" y="1843496"/>
            <a:ext cx="617605" cy="617605"/>
          </a:xfrm>
          <a:prstGeom prst="rect">
            <a:avLst/>
          </a:prstGeom>
        </p:spPr>
      </p:pic>
      <p:sp>
        <p:nvSpPr>
          <p:cNvPr id="7" name="文本框 6"/>
          <p:cNvSpPr txBox="1"/>
          <p:nvPr/>
        </p:nvSpPr>
        <p:spPr>
          <a:xfrm>
            <a:off x="1796838" y="2035840"/>
            <a:ext cx="4044051" cy="617605"/>
          </a:xfrm>
          <a:prstGeom prst="rect">
            <a:avLst/>
          </a:prstGeom>
          <a:noFill/>
        </p:spPr>
        <p:txBody>
          <a:bodyPr wrap="square" rtlCol="0">
            <a:spAutoFit/>
          </a:bodyPr>
          <a:lstStyle/>
          <a:p>
            <a:pPr algn="l">
              <a:lnSpc>
                <a:spcPct val="150000"/>
              </a:lnSpc>
            </a:pPr>
            <a:r>
              <a:rPr lang="zh-CN" altLang="en-US" sz="12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在此输入内容在此输入内容在此输入内容在此输入内容在此输入内容在此输入内容 </a:t>
            </a:r>
            <a:endParaRPr lang="zh-CN" altLang="en-US" sz="12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矩形 7"/>
          <p:cNvSpPr/>
          <p:nvPr/>
        </p:nvSpPr>
        <p:spPr>
          <a:xfrm>
            <a:off x="1796839" y="1637060"/>
            <a:ext cx="2123786" cy="461665"/>
          </a:xfrm>
          <a:prstGeom prst="rect">
            <a:avLst/>
          </a:prstGeom>
        </p:spPr>
        <p:txBody>
          <a:bodyPr wrap="square">
            <a:spAutoFit/>
          </a:bodyPr>
          <a:lstStyle/>
          <a:p>
            <a:r>
              <a:rPr lang="zh-CN" altLang="en-US"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在此输入标题</a:t>
            </a:r>
            <a:endParaRPr lang="zh-CN" altLang="en-US" sz="2400" spc="6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椭圆 8"/>
          <p:cNvSpPr/>
          <p:nvPr/>
        </p:nvSpPr>
        <p:spPr>
          <a:xfrm>
            <a:off x="6565421" y="1711965"/>
            <a:ext cx="862143" cy="862075"/>
          </a:xfrm>
          <a:prstGeom prst="ellipse">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10" name="图片 9" descr="303b343435303639373bb9a4d7f7bbe3b1a8"/>
          <p:cNvPicPr>
            <a:picLocks noChangeAspect="1"/>
          </p:cNvPicPr>
          <p:nvPr/>
        </p:nvPicPr>
        <p:blipFill>
          <a:blip r:embed="rId3" cstate="screen"/>
          <a:stretch>
            <a:fillRect/>
          </a:stretch>
        </p:blipFill>
        <p:spPr>
          <a:xfrm>
            <a:off x="6678451" y="1843496"/>
            <a:ext cx="617605" cy="617605"/>
          </a:xfrm>
          <a:prstGeom prst="rect">
            <a:avLst/>
          </a:prstGeom>
        </p:spPr>
      </p:pic>
      <p:sp>
        <p:nvSpPr>
          <p:cNvPr id="11" name="文本框 10"/>
          <p:cNvSpPr txBox="1"/>
          <p:nvPr/>
        </p:nvSpPr>
        <p:spPr>
          <a:xfrm>
            <a:off x="7448338" y="2035840"/>
            <a:ext cx="4044051" cy="617605"/>
          </a:xfrm>
          <a:prstGeom prst="rect">
            <a:avLst/>
          </a:prstGeom>
          <a:noFill/>
        </p:spPr>
        <p:txBody>
          <a:bodyPr wrap="square" rtlCol="0">
            <a:spAutoFit/>
          </a:bodyPr>
          <a:lstStyle/>
          <a:p>
            <a:pPr algn="l">
              <a:lnSpc>
                <a:spcPct val="150000"/>
              </a:lnSpc>
            </a:pPr>
            <a:r>
              <a:rPr lang="zh-CN" altLang="en-US" sz="12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在此输入内容在此输入内容在此输入内容在此输入内容在此输入内容在此输入内容 </a:t>
            </a:r>
            <a:endParaRPr lang="zh-CN" altLang="en-US" sz="12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11"/>
          <p:cNvSpPr/>
          <p:nvPr/>
        </p:nvSpPr>
        <p:spPr>
          <a:xfrm>
            <a:off x="7448339" y="1637060"/>
            <a:ext cx="2123786" cy="461665"/>
          </a:xfrm>
          <a:prstGeom prst="rect">
            <a:avLst/>
          </a:prstGeom>
        </p:spPr>
        <p:txBody>
          <a:bodyPr wrap="square">
            <a:spAutoFit/>
          </a:bodyPr>
          <a:lstStyle/>
          <a:p>
            <a:r>
              <a:rPr lang="zh-CN" altLang="en-US"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在此输入标题</a:t>
            </a:r>
            <a:endParaRPr lang="zh-CN" altLang="en-US" sz="2400" spc="6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矩形 12"/>
          <p:cNvSpPr/>
          <p:nvPr/>
        </p:nvSpPr>
        <p:spPr>
          <a:xfrm>
            <a:off x="5185973" y="3227936"/>
            <a:ext cx="6080714" cy="2648802"/>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TextBox 50"/>
          <p:cNvSpPr txBox="1"/>
          <p:nvPr/>
        </p:nvSpPr>
        <p:spPr>
          <a:xfrm>
            <a:off x="5658742" y="3664734"/>
            <a:ext cx="2837232" cy="369332"/>
          </a:xfrm>
          <a:prstGeom prst="rect">
            <a:avLst/>
          </a:prstGeom>
          <a:noFill/>
        </p:spPr>
        <p:txBody>
          <a:bodyPr wrap="square" rtlCol="0">
            <a:spAutoFit/>
          </a:bodyPr>
          <a:lstStyle/>
          <a:p>
            <a:r>
              <a:rPr lang="zh-CN" altLang="en-US"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工作内容回顾</a:t>
            </a:r>
            <a:endParaRPr lang="zh-CN" altLang="zh-CN"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TextBox 55"/>
          <p:cNvSpPr txBox="1"/>
          <p:nvPr/>
        </p:nvSpPr>
        <p:spPr>
          <a:xfrm>
            <a:off x="5657569" y="4162603"/>
            <a:ext cx="5179903" cy="1171667"/>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此处添加详细文本描述此处添加详细文本描述，建议与标题相关并符合整体语言风格建议与标题相关并符合整体语言风格此处添加详细文本描述此处添加详细文本描述，建议与标题相关并符合整体语言风格</a:t>
            </a:r>
            <a:endParaRPr lang="en-US" altLang="zh-CN"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6" name="直接连接符 15"/>
          <p:cNvCxnSpPr/>
          <p:nvPr/>
        </p:nvCxnSpPr>
        <p:spPr>
          <a:xfrm>
            <a:off x="5771869" y="4058208"/>
            <a:ext cx="13625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工作亮点展示</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pic>
        <p:nvPicPr>
          <p:cNvPr id="24" name="Picture 3" descr="C:\Users\Administrator\Desktop\iMac_resource.png"/>
          <p:cNvPicPr>
            <a:picLocks noChangeAspect="1" noChangeArrowheads="1"/>
          </p:cNvPicPr>
          <p:nvPr/>
        </p:nvPicPr>
        <p:blipFill>
          <a:blip r:embed="rId2"/>
          <a:srcRect/>
          <a:stretch>
            <a:fillRect/>
          </a:stretch>
        </p:blipFill>
        <p:spPr bwMode="auto">
          <a:xfrm>
            <a:off x="1018653" y="1959538"/>
            <a:ext cx="4390476" cy="3325079"/>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1488218" y="2252420"/>
            <a:ext cx="3480036" cy="1933634"/>
          </a:xfrm>
          <a:prstGeom prst="rect">
            <a:avLst/>
          </a:prstGeom>
          <a:blipFill dpi="0" rotWithShape="1">
            <a:blip r:embed="rId3" cstate="screen"/>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pic>
        <p:nvPicPr>
          <p:cNvPr id="27" name="Picture 3"/>
          <p:cNvPicPr>
            <a:picLocks noChangeAspect="1"/>
          </p:cNvPicPr>
          <p:nvPr/>
        </p:nvPicPr>
        <p:blipFill rotWithShape="1">
          <a:blip r:embed="rId4" cstate="screen"/>
          <a:srcRect/>
          <a:stretch>
            <a:fillRect/>
          </a:stretch>
        </p:blipFill>
        <p:spPr>
          <a:xfrm>
            <a:off x="3682255" y="3424667"/>
            <a:ext cx="1943709" cy="2405168"/>
          </a:xfrm>
          <a:prstGeom prst="rect">
            <a:avLst/>
          </a:prstGeom>
        </p:spPr>
      </p:pic>
      <p:sp>
        <p:nvSpPr>
          <p:cNvPr id="28" name="Rectangle 4"/>
          <p:cNvSpPr/>
          <p:nvPr/>
        </p:nvSpPr>
        <p:spPr>
          <a:xfrm>
            <a:off x="3967854" y="3710187"/>
            <a:ext cx="1374864" cy="1790967"/>
          </a:xfrm>
          <a:prstGeom prst="rect">
            <a:avLst/>
          </a:prstGeom>
          <a:blipFill dpi="0" rotWithShape="1">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3200"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29" name="直接连接符 28"/>
          <p:cNvCxnSpPr/>
          <p:nvPr/>
        </p:nvCxnSpPr>
        <p:spPr>
          <a:xfrm>
            <a:off x="6561824" y="2048900"/>
            <a:ext cx="2663603"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849783" y="1671580"/>
            <a:ext cx="2087687" cy="381354"/>
          </a:xfrm>
          <a:prstGeom prst="rect">
            <a:avLst/>
          </a:prstGeom>
        </p:spPr>
        <p:txBody>
          <a:bodyPr wrap="square" lIns="91407" tIns="45704" rIns="91407" bIns="45704">
            <a:spAutoFit/>
          </a:bodyPr>
          <a:lstStyle/>
          <a:p>
            <a:pPr>
              <a:lnSpc>
                <a:spcPct val="130000"/>
              </a:lnSpc>
              <a:spcBef>
                <a:spcPct val="0"/>
              </a:spcBef>
              <a:buFont typeface="Arial" panose="020B0604020202020204" pitchFamily="34" charset="0"/>
              <a:buNone/>
            </a:pPr>
            <a:r>
              <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1" name="矩形 47"/>
          <p:cNvSpPr>
            <a:spLocks noChangeArrowheads="1"/>
          </p:cNvSpPr>
          <p:nvPr/>
        </p:nvSpPr>
        <p:spPr bwMode="auto">
          <a:xfrm>
            <a:off x="6849783" y="2079481"/>
            <a:ext cx="4247365" cy="5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在此录入上述图表的综合说明，在此录入上述图表的综合描述说明。在此录入上述图表的综合说明</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3" name="椭圆 32"/>
          <p:cNvSpPr/>
          <p:nvPr/>
        </p:nvSpPr>
        <p:spPr>
          <a:xfrm>
            <a:off x="5844531" y="1732248"/>
            <a:ext cx="955785" cy="955785"/>
          </a:xfrm>
          <a:prstGeom prst="ellipse">
            <a:avLst/>
          </a:prstGeom>
          <a:gradFill>
            <a:gsLst>
              <a:gs pos="0">
                <a:srgbClr val="019BE5"/>
              </a:gs>
              <a:gs pos="100000">
                <a:srgbClr val="006CBC"/>
              </a:gs>
            </a:gsLst>
            <a:lin ang="6000000" scaled="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4" name="TextBox 93"/>
          <p:cNvSpPr txBox="1"/>
          <p:nvPr/>
        </p:nvSpPr>
        <p:spPr>
          <a:xfrm>
            <a:off x="5841933" y="1902592"/>
            <a:ext cx="968401" cy="598111"/>
          </a:xfrm>
          <a:prstGeom prst="rect">
            <a:avLst/>
          </a:prstGeom>
          <a:noFill/>
        </p:spPr>
        <p:txBody>
          <a:bodyPr wrap="square" rtlCol="0">
            <a:spAutoFit/>
          </a:bodyPr>
          <a:lstStyle/>
          <a:p>
            <a:pPr algn="ctr">
              <a:lnSpc>
                <a:spcPct val="130000"/>
              </a:lnSpc>
            </a:pPr>
            <a:r>
              <a:rPr lang="en-US" altLang="zh-CN"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01</a:t>
            </a:r>
            <a:endParaRPr lang="zh-CN" altLang="en-US"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35" name="直接连接符 34"/>
          <p:cNvCxnSpPr/>
          <p:nvPr/>
        </p:nvCxnSpPr>
        <p:spPr>
          <a:xfrm>
            <a:off x="6561824" y="3602808"/>
            <a:ext cx="2663603"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6849783" y="3225488"/>
            <a:ext cx="2087687" cy="381354"/>
          </a:xfrm>
          <a:prstGeom prst="rect">
            <a:avLst/>
          </a:prstGeom>
        </p:spPr>
        <p:txBody>
          <a:bodyPr wrap="square" lIns="91407" tIns="45704" rIns="91407" bIns="45704">
            <a:spAutoFit/>
          </a:bodyPr>
          <a:lstStyle/>
          <a:p>
            <a:pPr>
              <a:lnSpc>
                <a:spcPct val="130000"/>
              </a:lnSpc>
              <a:spcBef>
                <a:spcPct val="0"/>
              </a:spcBef>
              <a:buFont typeface="Arial" panose="020B0604020202020204" pitchFamily="34" charset="0"/>
              <a:buNone/>
            </a:pPr>
            <a:r>
              <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7" name="矩形 47"/>
          <p:cNvSpPr>
            <a:spLocks noChangeArrowheads="1"/>
          </p:cNvSpPr>
          <p:nvPr/>
        </p:nvSpPr>
        <p:spPr bwMode="auto">
          <a:xfrm>
            <a:off x="6849783" y="3633389"/>
            <a:ext cx="4247365" cy="5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在此录入上述图表的综合说明，在此录入上述图表的综合描述说明。在此录入上述图表的综合说明</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9" name="椭圆 38"/>
          <p:cNvSpPr/>
          <p:nvPr/>
        </p:nvSpPr>
        <p:spPr>
          <a:xfrm>
            <a:off x="5844531" y="3249099"/>
            <a:ext cx="955785" cy="955785"/>
          </a:xfrm>
          <a:prstGeom prst="ellipse">
            <a:avLst/>
          </a:prstGeom>
          <a:solidFill>
            <a:schemeClr val="accent2"/>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0" name="TextBox 105"/>
          <p:cNvSpPr txBox="1"/>
          <p:nvPr/>
        </p:nvSpPr>
        <p:spPr>
          <a:xfrm>
            <a:off x="5841933" y="3438264"/>
            <a:ext cx="968401" cy="597920"/>
          </a:xfrm>
          <a:prstGeom prst="rect">
            <a:avLst/>
          </a:prstGeom>
          <a:noFill/>
        </p:spPr>
        <p:txBody>
          <a:bodyPr wrap="square" rtlCol="0">
            <a:spAutoFit/>
          </a:bodyPr>
          <a:lstStyle/>
          <a:p>
            <a:pPr algn="ctr">
              <a:lnSpc>
                <a:spcPct val="130000"/>
              </a:lnSpc>
            </a:pPr>
            <a:r>
              <a:rPr lang="en-US" altLang="zh-CN"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02</a:t>
            </a:r>
            <a:endParaRPr lang="zh-CN" altLang="en-US"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41" name="直接连接符 40"/>
          <p:cNvCxnSpPr/>
          <p:nvPr/>
        </p:nvCxnSpPr>
        <p:spPr>
          <a:xfrm>
            <a:off x="6561824" y="5216427"/>
            <a:ext cx="2663603"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849783" y="4839107"/>
            <a:ext cx="2087687" cy="381354"/>
          </a:xfrm>
          <a:prstGeom prst="rect">
            <a:avLst/>
          </a:prstGeom>
        </p:spPr>
        <p:txBody>
          <a:bodyPr wrap="square" lIns="91407" tIns="45704" rIns="91407" bIns="45704">
            <a:spAutoFit/>
          </a:bodyPr>
          <a:lstStyle/>
          <a:p>
            <a:pPr>
              <a:lnSpc>
                <a:spcPct val="130000"/>
              </a:lnSpc>
              <a:spcBef>
                <a:spcPct val="0"/>
              </a:spcBef>
              <a:buFont typeface="Arial" panose="020B0604020202020204" pitchFamily="34" charset="0"/>
              <a:buNone/>
            </a:pPr>
            <a:r>
              <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sz="1600" b="1"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3" name="矩形 47"/>
          <p:cNvSpPr>
            <a:spLocks noChangeArrowheads="1"/>
          </p:cNvSpPr>
          <p:nvPr/>
        </p:nvSpPr>
        <p:spPr bwMode="auto">
          <a:xfrm>
            <a:off x="6849783" y="5247007"/>
            <a:ext cx="4247365" cy="5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在此录入上述图表的综合说明，在此录入上述图表的综合描述说明。在此录入上述图表的综合说明</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5" name="椭圆 44"/>
          <p:cNvSpPr/>
          <p:nvPr/>
        </p:nvSpPr>
        <p:spPr>
          <a:xfrm>
            <a:off x="5844531" y="4874050"/>
            <a:ext cx="955785" cy="955785"/>
          </a:xfrm>
          <a:prstGeom prst="ellipse">
            <a:avLst/>
          </a:prstGeom>
          <a:gradFill>
            <a:gsLst>
              <a:gs pos="0">
                <a:srgbClr val="019BE5"/>
              </a:gs>
              <a:gs pos="100000">
                <a:srgbClr val="006CBC"/>
              </a:gs>
            </a:gsLst>
            <a:lin ang="6000000" scaled="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6" name="TextBox 113"/>
          <p:cNvSpPr txBox="1"/>
          <p:nvPr/>
        </p:nvSpPr>
        <p:spPr>
          <a:xfrm>
            <a:off x="5841933" y="5067587"/>
            <a:ext cx="968401" cy="597920"/>
          </a:xfrm>
          <a:prstGeom prst="rect">
            <a:avLst/>
          </a:prstGeom>
          <a:noFill/>
        </p:spPr>
        <p:txBody>
          <a:bodyPr wrap="square" rtlCol="0">
            <a:spAutoFit/>
          </a:bodyPr>
          <a:lstStyle/>
          <a:p>
            <a:pPr algn="ctr">
              <a:lnSpc>
                <a:spcPct val="130000"/>
              </a:lnSpc>
            </a:pPr>
            <a:r>
              <a:rPr lang="en-US" altLang="zh-CN"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03</a:t>
            </a:r>
            <a:endParaRPr lang="zh-CN" altLang="en-US" sz="28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1+#ppt_w/2"/>
                                          </p:val>
                                        </p:tav>
                                        <p:tav tm="100000">
                                          <p:val>
                                            <p:strVal val="#ppt_x"/>
                                          </p:val>
                                        </p:tav>
                                      </p:tavLst>
                                    </p:anim>
                                    <p:anim calcmode="lin" valueType="num">
                                      <p:cBhvr additive="base">
                                        <p:cTn id="11" dur="500" fill="hold"/>
                                        <p:tgtEl>
                                          <p:spTgt spid="30"/>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1+#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par>
                                <p:cTn id="20" presetID="2" presetClass="entr" presetSubtype="2"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par>
                                <p:cTn id="32" presetID="2" presetClass="entr" presetSubtype="2" fill="hold" grpId="0" nodeType="withEffect">
                                  <p:stCondLst>
                                    <p:cond delay="5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1+#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6" grpId="0"/>
      <p:bldP spid="37" grpId="0"/>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工作亮点展示</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78" name="组合 77"/>
          <p:cNvGrpSpPr/>
          <p:nvPr/>
        </p:nvGrpSpPr>
        <p:grpSpPr>
          <a:xfrm>
            <a:off x="1621161" y="1703168"/>
            <a:ext cx="8625042" cy="4555048"/>
            <a:chOff x="1621161" y="1703168"/>
            <a:chExt cx="8625042" cy="4555048"/>
          </a:xfrm>
        </p:grpSpPr>
        <p:grpSp>
          <p:nvGrpSpPr>
            <p:cNvPr id="4" name="组合 3"/>
            <p:cNvGrpSpPr/>
            <p:nvPr/>
          </p:nvGrpSpPr>
          <p:grpSpPr>
            <a:xfrm>
              <a:off x="1621161" y="1703168"/>
              <a:ext cx="2853971" cy="4555048"/>
              <a:chOff x="4669015" y="1115412"/>
              <a:chExt cx="2853970" cy="4555048"/>
            </a:xfrm>
            <a:effectLst>
              <a:outerShdw blurRad="228600" dist="101600" dir="2700000" algn="tl" rotWithShape="0">
                <a:prstClr val="black">
                  <a:alpha val="30000"/>
                </a:prstClr>
              </a:outerShdw>
            </a:effectLst>
          </p:grpSpPr>
          <p:grpSp>
            <p:nvGrpSpPr>
              <p:cNvPr id="7" name="组合 6"/>
              <p:cNvGrpSpPr/>
              <p:nvPr/>
            </p:nvGrpSpPr>
            <p:grpSpPr>
              <a:xfrm>
                <a:off x="5431978" y="4511883"/>
                <a:ext cx="1328044" cy="1158577"/>
                <a:chOff x="3667322" y="4667095"/>
                <a:chExt cx="1831730" cy="1597940"/>
              </a:xfrm>
            </p:grpSpPr>
            <p:sp>
              <p:nvSpPr>
                <p:cNvPr id="42" name="圆角矩形 14"/>
                <p:cNvSpPr/>
                <p:nvPr/>
              </p:nvSpPr>
              <p:spPr>
                <a:xfrm>
                  <a:off x="4210045" y="602867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3" name="任意多边形 15"/>
                <p:cNvSpPr/>
                <p:nvPr/>
              </p:nvSpPr>
              <p:spPr>
                <a:xfrm rot="18900000">
                  <a:off x="3939602" y="4935998"/>
                  <a:ext cx="1302892" cy="1329037"/>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4" name="任意多边形 16"/>
                <p:cNvSpPr/>
                <p:nvPr/>
              </p:nvSpPr>
              <p:spPr>
                <a:xfrm>
                  <a:off x="3748086" y="4667095"/>
                  <a:ext cx="1685925" cy="93342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5" name="圆角矩形 17"/>
                <p:cNvSpPr/>
                <p:nvPr/>
              </p:nvSpPr>
              <p:spPr>
                <a:xfrm rot="21300000">
                  <a:off x="3745776" y="547366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6" name="圆角矩形 18"/>
                <p:cNvSpPr/>
                <p:nvPr/>
              </p:nvSpPr>
              <p:spPr>
                <a:xfrm rot="21300000">
                  <a:off x="3745776" y="5002848"/>
                  <a:ext cx="1674822" cy="78826"/>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7" name="圆角矩形 19"/>
                <p:cNvSpPr/>
                <p:nvPr/>
              </p:nvSpPr>
              <p:spPr>
                <a:xfrm rot="21300000">
                  <a:off x="3745776" y="5169520"/>
                  <a:ext cx="1674822" cy="78826"/>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8" name="圆角矩形 20"/>
                <p:cNvSpPr/>
                <p:nvPr/>
              </p:nvSpPr>
              <p:spPr>
                <a:xfrm rot="21300000">
                  <a:off x="3745776" y="5338332"/>
                  <a:ext cx="1674822" cy="78826"/>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9" name="圆角矩形 22"/>
                <p:cNvSpPr/>
                <p:nvPr/>
              </p:nvSpPr>
              <p:spPr>
                <a:xfrm>
                  <a:off x="3710112" y="4705663"/>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0" name="圆角矩形 23"/>
                <p:cNvSpPr/>
                <p:nvPr/>
              </p:nvSpPr>
              <p:spPr>
                <a:xfrm rot="21300000">
                  <a:off x="3667322" y="490981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1" name="圆角矩形 24"/>
                <p:cNvSpPr/>
                <p:nvPr/>
              </p:nvSpPr>
              <p:spPr>
                <a:xfrm rot="21300000">
                  <a:off x="3667322" y="5069954"/>
                  <a:ext cx="1831730" cy="78826"/>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2" name="圆角矩形 25"/>
                <p:cNvSpPr/>
                <p:nvPr/>
              </p:nvSpPr>
              <p:spPr>
                <a:xfrm rot="21300000">
                  <a:off x="3667322" y="523663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3" name="圆角矩形 26"/>
                <p:cNvSpPr/>
                <p:nvPr/>
              </p:nvSpPr>
              <p:spPr>
                <a:xfrm rot="21300000">
                  <a:off x="3667322" y="540544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4" name="圆角矩形 27"/>
                <p:cNvSpPr/>
                <p:nvPr/>
              </p:nvSpPr>
              <p:spPr>
                <a:xfrm rot="21300000">
                  <a:off x="3667322" y="5540786"/>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5" name="圆角矩形 28"/>
                <p:cNvSpPr/>
                <p:nvPr/>
              </p:nvSpPr>
              <p:spPr>
                <a:xfrm>
                  <a:off x="4009766" y="5932936"/>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6" name="圆角矩形 29"/>
                <p:cNvSpPr/>
                <p:nvPr/>
              </p:nvSpPr>
              <p:spPr>
                <a:xfrm>
                  <a:off x="4201537"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10" name="任意多边形 41"/>
              <p:cNvSpPr/>
              <p:nvPr/>
            </p:nvSpPr>
            <p:spPr>
              <a:xfrm>
                <a:off x="4935169" y="3387666"/>
                <a:ext cx="2321662" cy="1117574"/>
              </a:xfrm>
              <a:custGeom>
                <a:avLst/>
                <a:gdLst>
                  <a:gd name="connsiteX0" fmla="*/ 0 w 2321662"/>
                  <a:gd name="connsiteY0" fmla="*/ 0 h 1117574"/>
                  <a:gd name="connsiteX1" fmla="*/ 2321662 w 2321662"/>
                  <a:gd name="connsiteY1" fmla="*/ 0 h 1117574"/>
                  <a:gd name="connsiteX2" fmla="*/ 2269467 w 2321662"/>
                  <a:gd name="connsiteY2" fmla="*/ 85541 h 1117574"/>
                  <a:gd name="connsiteX3" fmla="*/ 1971723 w 2321662"/>
                  <a:gd name="connsiteY3" fmla="*/ 896583 h 1117574"/>
                  <a:gd name="connsiteX4" fmla="*/ 1750732 w 2321662"/>
                  <a:gd name="connsiteY4" fmla="*/ 1117574 h 1117574"/>
                  <a:gd name="connsiteX5" fmla="*/ 576750 w 2321662"/>
                  <a:gd name="connsiteY5" fmla="*/ 1117574 h 1117574"/>
                  <a:gd name="connsiteX6" fmla="*/ 355759 w 2321662"/>
                  <a:gd name="connsiteY6" fmla="*/ 896583 h 1117574"/>
                  <a:gd name="connsiteX7" fmla="*/ 8803 w 2321662"/>
                  <a:gd name="connsiteY7" fmla="*/ 15127 h 11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1662" h="1117574">
                    <a:moveTo>
                      <a:pt x="0" y="0"/>
                    </a:moveTo>
                    <a:lnTo>
                      <a:pt x="2321662" y="0"/>
                    </a:lnTo>
                    <a:lnTo>
                      <a:pt x="2269467" y="85541"/>
                    </a:lnTo>
                    <a:cubicBezTo>
                      <a:pt x="2126405" y="319899"/>
                      <a:pt x="1969430" y="594587"/>
                      <a:pt x="1971723" y="896583"/>
                    </a:cubicBezTo>
                    <a:cubicBezTo>
                      <a:pt x="1971723" y="1018633"/>
                      <a:pt x="1872782" y="1117574"/>
                      <a:pt x="1750732" y="1117574"/>
                    </a:cubicBezTo>
                    <a:lnTo>
                      <a:pt x="576750" y="1117574"/>
                    </a:lnTo>
                    <a:cubicBezTo>
                      <a:pt x="454700" y="1117574"/>
                      <a:pt x="355759" y="1018633"/>
                      <a:pt x="355759" y="896583"/>
                    </a:cubicBezTo>
                    <a:cubicBezTo>
                      <a:pt x="367926" y="552035"/>
                      <a:pt x="174399" y="286286"/>
                      <a:pt x="8803" y="15127"/>
                    </a:cubicBezTo>
                    <a:close/>
                  </a:path>
                </a:pathLst>
              </a:custGeom>
              <a:gradFill>
                <a:gsLst>
                  <a:gs pos="0">
                    <a:srgbClr val="FDFDFD"/>
                  </a:gs>
                  <a:gs pos="100000">
                    <a:srgbClr val="E2E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3" name="任意多边形 39"/>
              <p:cNvSpPr/>
              <p:nvPr/>
            </p:nvSpPr>
            <p:spPr>
              <a:xfrm>
                <a:off x="4703967" y="1128834"/>
                <a:ext cx="2784066" cy="1129416"/>
              </a:xfrm>
              <a:custGeom>
                <a:avLst/>
                <a:gdLst>
                  <a:gd name="connsiteX0" fmla="*/ 1392013 w 2784066"/>
                  <a:gd name="connsiteY0" fmla="*/ 0 h 1129416"/>
                  <a:gd name="connsiteX1" fmla="*/ 1392053 w 2784066"/>
                  <a:gd name="connsiteY1" fmla="*/ 0 h 1129416"/>
                  <a:gd name="connsiteX2" fmla="*/ 1537486 w 2784066"/>
                  <a:gd name="connsiteY2" fmla="*/ 7344 h 1129416"/>
                  <a:gd name="connsiteX3" fmla="*/ 2750677 w 2784066"/>
                  <a:gd name="connsiteY3" fmla="*/ 999561 h 1129416"/>
                  <a:gd name="connsiteX4" fmla="*/ 2784066 w 2784066"/>
                  <a:gd name="connsiteY4" fmla="*/ 1129416 h 1129416"/>
                  <a:gd name="connsiteX5" fmla="*/ 0 w 2784066"/>
                  <a:gd name="connsiteY5" fmla="*/ 1129416 h 1129416"/>
                  <a:gd name="connsiteX6" fmla="*/ 33389 w 2784066"/>
                  <a:gd name="connsiteY6" fmla="*/ 999561 h 1129416"/>
                  <a:gd name="connsiteX7" fmla="*/ 1246580 w 2784066"/>
                  <a:gd name="connsiteY7" fmla="*/ 7344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4066" h="1129416">
                    <a:moveTo>
                      <a:pt x="1392013" y="0"/>
                    </a:moveTo>
                    <a:lnTo>
                      <a:pt x="1392053" y="0"/>
                    </a:lnTo>
                    <a:lnTo>
                      <a:pt x="1537486" y="7344"/>
                    </a:lnTo>
                    <a:cubicBezTo>
                      <a:pt x="2111370" y="65625"/>
                      <a:pt x="2584414" y="465011"/>
                      <a:pt x="2750677" y="999561"/>
                    </a:cubicBezTo>
                    <a:lnTo>
                      <a:pt x="2784066" y="1129416"/>
                    </a:lnTo>
                    <a:lnTo>
                      <a:pt x="0" y="1129416"/>
                    </a:lnTo>
                    <a:lnTo>
                      <a:pt x="33389" y="999561"/>
                    </a:lnTo>
                    <a:cubicBezTo>
                      <a:pt x="199652" y="465011"/>
                      <a:pt x="672696" y="65625"/>
                      <a:pt x="1246580" y="7344"/>
                    </a:cubicBezTo>
                    <a:close/>
                  </a:path>
                </a:pathLst>
              </a:custGeom>
              <a:gradFill flip="none" rotWithShape="1">
                <a:gsLst>
                  <a:gs pos="0">
                    <a:srgbClr val="FDFDFD"/>
                  </a:gs>
                  <a:gs pos="100000">
                    <a:srgbClr val="E2E2E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8" name="任意多边形 40"/>
              <p:cNvSpPr/>
              <p:nvPr/>
            </p:nvSpPr>
            <p:spPr>
              <a:xfrm>
                <a:off x="4673399" y="2258250"/>
                <a:ext cx="2845202" cy="1129416"/>
              </a:xfrm>
              <a:custGeom>
                <a:avLst/>
                <a:gdLst>
                  <a:gd name="connsiteX0" fmla="*/ 30568 w 2845202"/>
                  <a:gd name="connsiteY0" fmla="*/ 0 h 1129416"/>
                  <a:gd name="connsiteX1" fmla="*/ 2814634 w 2845202"/>
                  <a:gd name="connsiteY1" fmla="*/ 0 h 1129416"/>
                  <a:gd name="connsiteX2" fmla="*/ 2816300 w 2845202"/>
                  <a:gd name="connsiteY2" fmla="*/ 6479 h 1129416"/>
                  <a:gd name="connsiteX3" fmla="*/ 2845202 w 2845202"/>
                  <a:gd name="connsiteY3" fmla="*/ 293182 h 1129416"/>
                  <a:gd name="connsiteX4" fmla="*/ 2733407 w 2845202"/>
                  <a:gd name="connsiteY4" fmla="*/ 846923 h 1129416"/>
                  <a:gd name="connsiteX5" fmla="*/ 2611110 w 2845202"/>
                  <a:gd name="connsiteY5" fmla="*/ 1086729 h 1129416"/>
                  <a:gd name="connsiteX6" fmla="*/ 2585063 w 2845202"/>
                  <a:gd name="connsiteY6" fmla="*/ 1129416 h 1129416"/>
                  <a:gd name="connsiteX7" fmla="*/ 254528 w 2845202"/>
                  <a:gd name="connsiteY7" fmla="*/ 1129416 h 1129416"/>
                  <a:gd name="connsiteX8" fmla="*/ 188274 w 2845202"/>
                  <a:gd name="connsiteY8" fmla="*/ 1015566 h 1129416"/>
                  <a:gd name="connsiteX9" fmla="*/ 120030 w 2845202"/>
                  <a:gd name="connsiteY9" fmla="*/ 875905 h 1129416"/>
                  <a:gd name="connsiteX10" fmla="*/ 124755 w 2845202"/>
                  <a:gd name="connsiteY10" fmla="*/ 873825 h 1129416"/>
                  <a:gd name="connsiteX11" fmla="*/ 111796 w 2845202"/>
                  <a:gd name="connsiteY11" fmla="*/ 846923 h 1129416"/>
                  <a:gd name="connsiteX12" fmla="*/ 0 w 2845202"/>
                  <a:gd name="connsiteY12" fmla="*/ 293182 h 1129416"/>
                  <a:gd name="connsiteX13" fmla="*/ 28902 w 2845202"/>
                  <a:gd name="connsiteY13" fmla="*/ 6479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5202" h="1129416">
                    <a:moveTo>
                      <a:pt x="30568" y="0"/>
                    </a:moveTo>
                    <a:lnTo>
                      <a:pt x="2814634" y="0"/>
                    </a:lnTo>
                    <a:lnTo>
                      <a:pt x="2816300" y="6479"/>
                    </a:lnTo>
                    <a:cubicBezTo>
                      <a:pt x="2835250" y="99087"/>
                      <a:pt x="2845202" y="194972"/>
                      <a:pt x="2845202" y="293182"/>
                    </a:cubicBezTo>
                    <a:cubicBezTo>
                      <a:pt x="2845202" y="489603"/>
                      <a:pt x="2805395" y="676725"/>
                      <a:pt x="2733407" y="846923"/>
                    </a:cubicBezTo>
                    <a:cubicBezTo>
                      <a:pt x="2707798" y="919434"/>
                      <a:pt x="2663338" y="999647"/>
                      <a:pt x="2611110" y="1086729"/>
                    </a:cubicBezTo>
                    <a:lnTo>
                      <a:pt x="2585063" y="1129416"/>
                    </a:lnTo>
                    <a:lnTo>
                      <a:pt x="254528" y="1129416"/>
                    </a:lnTo>
                    <a:lnTo>
                      <a:pt x="188274" y="1015566"/>
                    </a:lnTo>
                    <a:cubicBezTo>
                      <a:pt x="163308" y="969683"/>
                      <a:pt x="140200" y="923259"/>
                      <a:pt x="120030" y="875905"/>
                    </a:cubicBezTo>
                    <a:lnTo>
                      <a:pt x="124755" y="873825"/>
                    </a:lnTo>
                    <a:lnTo>
                      <a:pt x="111796" y="846923"/>
                    </a:lnTo>
                    <a:cubicBezTo>
                      <a:pt x="39808" y="676725"/>
                      <a:pt x="0" y="489603"/>
                      <a:pt x="0" y="293182"/>
                    </a:cubicBezTo>
                    <a:cubicBezTo>
                      <a:pt x="0" y="194972"/>
                      <a:pt x="9952" y="99087"/>
                      <a:pt x="28902" y="6479"/>
                    </a:cubicBezTo>
                    <a:close/>
                  </a:path>
                </a:pathLst>
              </a:custGeom>
              <a:gradFill>
                <a:gsLst>
                  <a:gs pos="100000">
                    <a:schemeClr val="bg1"/>
                  </a:gs>
                  <a:gs pos="0">
                    <a:srgbClr val="EAEAE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pic>
            <p:nvPicPr>
              <p:cNvPr id="39" name="图片 38"/>
              <p:cNvPicPr>
                <a:picLocks noChangeAspect="1"/>
              </p:cNvPicPr>
              <p:nvPr/>
            </p:nvPicPr>
            <p:blipFill rotWithShape="1">
              <a:blip r:embed="rId2" cstate="screen"/>
              <a:srcRect t="55896"/>
              <a:stretch>
                <a:fillRect/>
              </a:stretch>
            </p:blipFill>
            <p:spPr>
              <a:xfrm>
                <a:off x="5808404" y="2258250"/>
                <a:ext cx="1710197" cy="180150"/>
              </a:xfrm>
              <a:prstGeom prst="rect">
                <a:avLst/>
              </a:prstGeom>
            </p:spPr>
          </p:pic>
          <p:pic>
            <p:nvPicPr>
              <p:cNvPr id="40" name="图片 39"/>
              <p:cNvPicPr>
                <a:picLocks noChangeAspect="1"/>
              </p:cNvPicPr>
              <p:nvPr/>
            </p:nvPicPr>
            <p:blipFill rotWithShape="1">
              <a:blip r:embed="rId2" cstate="screen"/>
              <a:srcRect t="55896" r="718"/>
              <a:stretch>
                <a:fillRect/>
              </a:stretch>
            </p:blipFill>
            <p:spPr>
              <a:xfrm flipH="1">
                <a:off x="4930321" y="3387666"/>
                <a:ext cx="1399580" cy="180150"/>
              </a:xfrm>
              <a:custGeom>
                <a:avLst/>
                <a:gdLst>
                  <a:gd name="connsiteX0" fmla="*/ 1399580 w 1399580"/>
                  <a:gd name="connsiteY0" fmla="*/ 0 h 180150"/>
                  <a:gd name="connsiteX1" fmla="*/ 0 w 1399580"/>
                  <a:gd name="connsiteY1" fmla="*/ 0 h 180150"/>
                  <a:gd name="connsiteX2" fmla="*/ 0 w 1399580"/>
                  <a:gd name="connsiteY2" fmla="*/ 180150 h 180150"/>
                  <a:gd name="connsiteX3" fmla="*/ 1283178 w 1399580"/>
                  <a:gd name="connsiteY3" fmla="*/ 180150 h 180150"/>
                </a:gdLst>
                <a:ahLst/>
                <a:cxnLst>
                  <a:cxn ang="0">
                    <a:pos x="connsiteX0" y="connsiteY0"/>
                  </a:cxn>
                  <a:cxn ang="0">
                    <a:pos x="connsiteX1" y="connsiteY1"/>
                  </a:cxn>
                  <a:cxn ang="0">
                    <a:pos x="connsiteX2" y="connsiteY2"/>
                  </a:cxn>
                  <a:cxn ang="0">
                    <a:pos x="connsiteX3" y="connsiteY3"/>
                  </a:cxn>
                </a:cxnLst>
                <a:rect l="l" t="t" r="r" b="b"/>
                <a:pathLst>
                  <a:path w="1399580" h="180150">
                    <a:moveTo>
                      <a:pt x="1399580" y="0"/>
                    </a:moveTo>
                    <a:lnTo>
                      <a:pt x="0" y="0"/>
                    </a:lnTo>
                    <a:lnTo>
                      <a:pt x="0" y="180150"/>
                    </a:lnTo>
                    <a:lnTo>
                      <a:pt x="1283178" y="180150"/>
                    </a:lnTo>
                    <a:close/>
                  </a:path>
                </a:pathLst>
              </a:custGeom>
            </p:spPr>
          </p:pic>
          <p:sp>
            <p:nvSpPr>
              <p:cNvPr id="41" name="任意多边形 34"/>
              <p:cNvSpPr/>
              <p:nvPr/>
            </p:nvSpPr>
            <p:spPr>
              <a:xfrm>
                <a:off x="4669015" y="1115412"/>
                <a:ext cx="2853970" cy="3394286"/>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noFill/>
              <a:ln>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57" name="文本框 56"/>
            <p:cNvSpPr txBox="1"/>
            <p:nvPr/>
          </p:nvSpPr>
          <p:spPr>
            <a:xfrm>
              <a:off x="2729617" y="2312575"/>
              <a:ext cx="1780467" cy="300210"/>
            </a:xfrm>
            <a:prstGeom prst="rect">
              <a:avLst/>
            </a:prstGeom>
            <a:noFill/>
          </p:spPr>
          <p:txBody>
            <a:bodyPr wrap="square" rtlCol="0">
              <a:spAutoFit/>
            </a:bodyPr>
            <a:lstStyle/>
            <a:p>
              <a:r>
                <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在此添加标题</a:t>
              </a:r>
              <a:endPar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8" name="文本框 57"/>
            <p:cNvSpPr txBox="1"/>
            <p:nvPr/>
          </p:nvSpPr>
          <p:spPr>
            <a:xfrm>
              <a:off x="2729617" y="4213892"/>
              <a:ext cx="1780467" cy="300210"/>
            </a:xfrm>
            <a:prstGeom prst="rect">
              <a:avLst/>
            </a:prstGeom>
            <a:noFill/>
          </p:spPr>
          <p:txBody>
            <a:bodyPr wrap="square" rtlCol="0">
              <a:spAutoFit/>
            </a:bodyPr>
            <a:lstStyle/>
            <a:p>
              <a:r>
                <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在此添加标题</a:t>
              </a:r>
              <a:endPar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9" name="文本框 58"/>
            <p:cNvSpPr txBox="1"/>
            <p:nvPr/>
          </p:nvSpPr>
          <p:spPr>
            <a:xfrm>
              <a:off x="2729617" y="3263234"/>
              <a:ext cx="1780467" cy="300210"/>
            </a:xfrm>
            <a:prstGeom prst="rect">
              <a:avLst/>
            </a:prstGeom>
            <a:noFill/>
          </p:spPr>
          <p:txBody>
            <a:bodyPr wrap="square" rtlCol="0">
              <a:spAutoFit/>
            </a:bodyPr>
            <a:lstStyle/>
            <a:p>
              <a:r>
                <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在此添加标题</a:t>
              </a:r>
              <a:endParaRPr lang="zh-CN" altLang="en-US" sz="1350" dirty="0">
                <a:solidFill>
                  <a:schemeClr val="bg1">
                    <a:lumMod val="6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0" name="Freeform 51"/>
            <p:cNvSpPr>
              <a:spLocks noEditPoints="1"/>
            </p:cNvSpPr>
            <p:nvPr/>
          </p:nvSpPr>
          <p:spPr bwMode="auto">
            <a:xfrm>
              <a:off x="2282760" y="2332594"/>
              <a:ext cx="349643" cy="246846"/>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1" name="Freeform 104"/>
            <p:cNvSpPr>
              <a:spLocks noEditPoints="1"/>
            </p:cNvSpPr>
            <p:nvPr/>
          </p:nvSpPr>
          <p:spPr bwMode="auto">
            <a:xfrm>
              <a:off x="2326839" y="3267151"/>
              <a:ext cx="261485" cy="3160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2" name="Freeform 283"/>
            <p:cNvSpPr>
              <a:spLocks noEditPoints="1"/>
            </p:cNvSpPr>
            <p:nvPr/>
          </p:nvSpPr>
          <p:spPr bwMode="auto">
            <a:xfrm>
              <a:off x="2355833" y="4270942"/>
              <a:ext cx="203496" cy="282206"/>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3" name="组合 62"/>
            <p:cNvGrpSpPr/>
            <p:nvPr/>
          </p:nvGrpSpPr>
          <p:grpSpPr>
            <a:xfrm>
              <a:off x="5664138" y="1933956"/>
              <a:ext cx="880246" cy="782355"/>
              <a:chOff x="5623293" y="1853265"/>
              <a:chExt cx="1069608" cy="950658"/>
            </a:xfrm>
          </p:grpSpPr>
          <p:sp>
            <p:nvSpPr>
              <p:cNvPr id="64" name="Freeform 5"/>
              <p:cNvSpPr/>
              <p:nvPr/>
            </p:nvSpPr>
            <p:spPr bwMode="auto">
              <a:xfrm>
                <a:off x="5623293" y="1853265"/>
                <a:ext cx="1069608" cy="950658"/>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gradFill>
                <a:gsLst>
                  <a:gs pos="0">
                    <a:srgbClr val="019BE5"/>
                  </a:gs>
                  <a:gs pos="100000">
                    <a:srgbClr val="006CBC"/>
                  </a:gs>
                </a:gsLst>
                <a:lin ang="6000000" scaled="0"/>
              </a:gra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000" b="1" dirty="0">
                  <a:solidFill>
                    <a:prstClr val="whit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5" name="Freeform 51"/>
              <p:cNvSpPr>
                <a:spLocks noEditPoints="1"/>
              </p:cNvSpPr>
              <p:nvPr/>
            </p:nvSpPr>
            <p:spPr bwMode="auto">
              <a:xfrm>
                <a:off x="5983276" y="2205171"/>
                <a:ext cx="349643" cy="246846"/>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66" name="组合 65"/>
            <p:cNvGrpSpPr/>
            <p:nvPr/>
          </p:nvGrpSpPr>
          <p:grpSpPr>
            <a:xfrm>
              <a:off x="5664138" y="3423938"/>
              <a:ext cx="880246" cy="782355"/>
              <a:chOff x="5623293" y="3343247"/>
              <a:chExt cx="1069608" cy="950658"/>
            </a:xfrm>
          </p:grpSpPr>
          <p:sp>
            <p:nvSpPr>
              <p:cNvPr id="67" name="Freeform 5"/>
              <p:cNvSpPr/>
              <p:nvPr/>
            </p:nvSpPr>
            <p:spPr bwMode="auto">
              <a:xfrm>
                <a:off x="5623293" y="3343247"/>
                <a:ext cx="1069608" cy="950658"/>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2"/>
              </a:soli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000" b="1" dirty="0">
                  <a:solidFill>
                    <a:srgbClr val="96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8" name="Freeform 104"/>
              <p:cNvSpPr>
                <a:spLocks noEditPoints="1"/>
              </p:cNvSpPr>
              <p:nvPr/>
            </p:nvSpPr>
            <p:spPr bwMode="auto">
              <a:xfrm>
                <a:off x="6027355" y="3660536"/>
                <a:ext cx="261485" cy="3160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69" name="组合 68"/>
            <p:cNvGrpSpPr/>
            <p:nvPr/>
          </p:nvGrpSpPr>
          <p:grpSpPr>
            <a:xfrm>
              <a:off x="5664138" y="4913920"/>
              <a:ext cx="880246" cy="782355"/>
              <a:chOff x="5623293" y="4833229"/>
              <a:chExt cx="1069608" cy="950658"/>
            </a:xfrm>
          </p:grpSpPr>
          <p:sp>
            <p:nvSpPr>
              <p:cNvPr id="70" name="Freeform 5"/>
              <p:cNvSpPr/>
              <p:nvPr/>
            </p:nvSpPr>
            <p:spPr bwMode="auto">
              <a:xfrm>
                <a:off x="5623293" y="4833229"/>
                <a:ext cx="1069608" cy="950658"/>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gradFill>
                <a:gsLst>
                  <a:gs pos="0">
                    <a:srgbClr val="019BE5"/>
                  </a:gs>
                  <a:gs pos="100000">
                    <a:srgbClr val="006CBC"/>
                  </a:gs>
                </a:gsLst>
                <a:lin ang="6000000" scaled="0"/>
              </a:gra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000" b="1" dirty="0">
                  <a:solidFill>
                    <a:srgbClr val="4B78C4"/>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1" name="Freeform 283"/>
              <p:cNvSpPr>
                <a:spLocks noEditPoints="1"/>
              </p:cNvSpPr>
              <p:nvPr/>
            </p:nvSpPr>
            <p:spPr bwMode="auto">
              <a:xfrm>
                <a:off x="6056349" y="5191767"/>
                <a:ext cx="203496" cy="282206"/>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2" name="Text Placeholder 32"/>
            <p:cNvSpPr txBox="1"/>
            <p:nvPr/>
          </p:nvSpPr>
          <p:spPr>
            <a:xfrm>
              <a:off x="6840637" y="2177816"/>
              <a:ext cx="340556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3" name="Text Placeholder 33"/>
            <p:cNvSpPr txBox="1"/>
            <p:nvPr/>
          </p:nvSpPr>
          <p:spPr>
            <a:xfrm>
              <a:off x="6840636" y="1877067"/>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a:t>
              </a:r>
              <a:endParaRPr lang="en-AU"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4" name="Text Placeholder 32"/>
            <p:cNvSpPr txBox="1"/>
            <p:nvPr/>
          </p:nvSpPr>
          <p:spPr>
            <a:xfrm>
              <a:off x="6840637" y="3676782"/>
              <a:ext cx="340556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5" name="Text Placeholder 33"/>
            <p:cNvSpPr txBox="1"/>
            <p:nvPr/>
          </p:nvSpPr>
          <p:spPr>
            <a:xfrm>
              <a:off x="6840636" y="3376033"/>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a:t>
              </a:r>
              <a:endParaRPr lang="en-AU"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6" name="Text Placeholder 32"/>
            <p:cNvSpPr txBox="1"/>
            <p:nvPr/>
          </p:nvSpPr>
          <p:spPr>
            <a:xfrm>
              <a:off x="6840637" y="5175748"/>
              <a:ext cx="340556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7" name="Text Placeholder 33"/>
            <p:cNvSpPr txBox="1"/>
            <p:nvPr/>
          </p:nvSpPr>
          <p:spPr>
            <a:xfrm>
              <a:off x="6840636" y="4874999"/>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rPr>
                <a:t>请替换文字内容</a:t>
              </a:r>
              <a:endParaRPr lang="en-AU" sz="1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4" name="矩形 3"/>
          <p:cNvSpPr/>
          <p:nvPr/>
        </p:nvSpPr>
        <p:spPr>
          <a:xfrm>
            <a:off x="0" y="-2"/>
            <a:ext cx="12238636"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p:cNvSpPr txBox="1"/>
          <p:nvPr/>
        </p:nvSpPr>
        <p:spPr>
          <a:xfrm>
            <a:off x="356196" y="278840"/>
            <a:ext cx="1054745" cy="461665"/>
          </a:xfrm>
          <a:prstGeom prst="rect">
            <a:avLst/>
          </a:prstGeom>
          <a:noFill/>
        </p:spPr>
        <p:txBody>
          <a:bodyPr wrap="square" rtlCol="0">
            <a:spAutoFit/>
          </a:bodyPr>
          <a:lstStyle/>
          <a:p>
            <a:pPr algn="dist"/>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LOGO</a:t>
            </a:r>
            <a:endParaRPr lang="zh-CN" altLang="en-US"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3" name="组合 12"/>
          <p:cNvGrpSpPr/>
          <p:nvPr/>
        </p:nvGrpSpPr>
        <p:grpSpPr>
          <a:xfrm>
            <a:off x="11052845" y="6378368"/>
            <a:ext cx="451050" cy="114835"/>
            <a:chOff x="3051586" y="5394528"/>
            <a:chExt cx="830725" cy="211499"/>
          </a:xfrm>
          <a:solidFill>
            <a:schemeClr val="bg1"/>
          </a:solidFill>
        </p:grpSpPr>
        <p:sp>
          <p:nvSpPr>
            <p:cNvPr id="15" name="椭圆 14"/>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椭圆 19"/>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椭圆 20"/>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组合 21"/>
          <p:cNvGrpSpPr/>
          <p:nvPr/>
        </p:nvGrpSpPr>
        <p:grpSpPr>
          <a:xfrm>
            <a:off x="1210286" y="1298730"/>
            <a:ext cx="9367288" cy="4205968"/>
            <a:chOff x="1412356" y="1224416"/>
            <a:chExt cx="9367288" cy="4205968"/>
          </a:xfrm>
        </p:grpSpPr>
        <p:sp>
          <p:nvSpPr>
            <p:cNvPr id="23" name="平行四边形 20"/>
            <p:cNvSpPr/>
            <p:nvPr/>
          </p:nvSpPr>
          <p:spPr>
            <a:xfrm>
              <a:off x="2489200" y="1224416"/>
              <a:ext cx="8290444" cy="3661768"/>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solidFill>
              <a:srgbClr val="FFC90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平行四边形 20"/>
            <p:cNvSpPr/>
            <p:nvPr/>
          </p:nvSpPr>
          <p:spPr>
            <a:xfrm>
              <a:off x="1412356" y="1427615"/>
              <a:ext cx="9062488" cy="4002769"/>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5" name="文本框 24"/>
          <p:cNvSpPr txBox="1"/>
          <p:nvPr/>
        </p:nvSpPr>
        <p:spPr>
          <a:xfrm>
            <a:off x="3503597" y="3863364"/>
            <a:ext cx="583967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PART THREE</a:t>
            </a:r>
            <a:endParaRPr kumimoji="0" lang="zh-CN" altLang="en-US"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nvGrpSpPr>
          <p:cNvPr id="26" name="组合 25"/>
          <p:cNvGrpSpPr/>
          <p:nvPr/>
        </p:nvGrpSpPr>
        <p:grpSpPr>
          <a:xfrm>
            <a:off x="2841022" y="2426897"/>
            <a:ext cx="5951157" cy="1300654"/>
            <a:chOff x="3167145" y="2401497"/>
            <a:chExt cx="5951157" cy="1300654"/>
          </a:xfrm>
        </p:grpSpPr>
        <p:sp>
          <p:nvSpPr>
            <p:cNvPr id="27" name="îṣļîḑé-Oval 18"/>
            <p:cNvSpPr/>
            <p:nvPr/>
          </p:nvSpPr>
          <p:spPr>
            <a:xfrm>
              <a:off x="3167145" y="2477697"/>
              <a:ext cx="1212116" cy="1224454"/>
            </a:xfrm>
            <a:prstGeom prst="ellipse">
              <a:avLst/>
            </a:prstGeom>
            <a:gradFill flip="none" rotWithShape="1">
              <a:gsLst>
                <a:gs pos="0">
                  <a:srgbClr val="019BE5"/>
                </a:gs>
                <a:gs pos="100000">
                  <a:srgbClr val="006CBC"/>
                </a:gs>
              </a:gsLst>
              <a:lin ang="6000000" scaled="0"/>
              <a:tileRect/>
            </a:gradFill>
            <a:ln w="28575">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252000" rtlCol="0" anchor="ctr">
              <a:noAutofit/>
            </a:bodyPr>
            <a:lstStyle/>
            <a:p>
              <a:pPr algn="ctr"/>
              <a:r>
                <a:rPr lang="en-US" altLang="zh-CN"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rPr>
                <a:t>3</a:t>
              </a:r>
              <a:endParaRPr lang="zh-CN" altLang="en-US"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endParaRPr>
            </a:p>
          </p:txBody>
        </p:sp>
        <p:sp>
          <p:nvSpPr>
            <p:cNvPr id="28" name="îṣļîḑé-文本框 18"/>
            <p:cNvSpPr txBox="1"/>
            <p:nvPr/>
          </p:nvSpPr>
          <p:spPr>
            <a:xfrm>
              <a:off x="4240622" y="2401497"/>
              <a:ext cx="4877680" cy="923330"/>
            </a:xfrm>
            <a:prstGeom prst="rect">
              <a:avLst/>
            </a:prstGeom>
            <a:noFill/>
          </p:spPr>
          <p:txBody>
            <a:bodyPr wrap="square" rtlCol="0">
              <a:spAutoFit/>
            </a:bodyPr>
            <a:lstStyle/>
            <a:p>
              <a:pPr algn="ctr"/>
              <a:r>
                <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rPr>
                <a:t>工作经验总结</a:t>
              </a:r>
              <a:endPar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sp>
          <p:nvSpPr>
            <p:cNvPr id="29" name="文本框 28"/>
            <p:cNvSpPr txBox="1"/>
            <p:nvPr/>
          </p:nvSpPr>
          <p:spPr>
            <a:xfrm>
              <a:off x="4556000" y="3307579"/>
              <a:ext cx="4308599" cy="336823"/>
            </a:xfrm>
            <a:prstGeom prst="rect">
              <a:avLst/>
            </a:prstGeom>
            <a:noFill/>
          </p:spPr>
          <p:txBody>
            <a:bodyPr wrap="square" rtlCol="0">
              <a:spAutoFit/>
            </a:bodyPr>
            <a:lstStyle/>
            <a:p>
              <a:pPr algn="dist">
                <a:lnSpc>
                  <a:spcPct val="150000"/>
                </a:lnSpc>
              </a:pPr>
              <a:r>
                <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cxnSp>
        <p:nvCxnSpPr>
          <p:cNvPr id="30" name="直接连接符 29"/>
          <p:cNvCxnSpPr/>
          <p:nvPr/>
        </p:nvCxnSpPr>
        <p:spPr>
          <a:xfrm>
            <a:off x="2269376" y="4431788"/>
            <a:ext cx="1540624" cy="0"/>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842261" y="4898612"/>
            <a:ext cx="451050" cy="114835"/>
            <a:chOff x="3051586" y="5394528"/>
            <a:chExt cx="830725" cy="211499"/>
          </a:xfrm>
          <a:solidFill>
            <a:schemeClr val="bg1"/>
          </a:solidFill>
        </p:grpSpPr>
        <p:sp>
          <p:nvSpPr>
            <p:cNvPr id="64" name="椭圆 63"/>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5" name="椭圆 64"/>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6" name="椭圆 65"/>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工作经验总结</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 name="矩形 2"/>
          <p:cNvSpPr/>
          <p:nvPr/>
        </p:nvSpPr>
        <p:spPr>
          <a:xfrm rot="2700000">
            <a:off x="3022140" y="2719547"/>
            <a:ext cx="2088034" cy="208756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矩形 2"/>
          <p:cNvSpPr/>
          <p:nvPr/>
        </p:nvSpPr>
        <p:spPr>
          <a:xfrm rot="2700000">
            <a:off x="1356231" y="2719547"/>
            <a:ext cx="2088034" cy="208756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矩形 5"/>
          <p:cNvSpPr/>
          <p:nvPr/>
        </p:nvSpPr>
        <p:spPr>
          <a:xfrm rot="2700000">
            <a:off x="2956688" y="1840481"/>
            <a:ext cx="553027" cy="552903"/>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矩形 6"/>
          <p:cNvSpPr/>
          <p:nvPr/>
        </p:nvSpPr>
        <p:spPr>
          <a:xfrm rot="2700000">
            <a:off x="2956688" y="5206678"/>
            <a:ext cx="553027" cy="552903"/>
          </a:xfrm>
          <a:prstGeom prst="rect">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Rounded Rectangle 8"/>
          <p:cNvSpPr/>
          <p:nvPr/>
        </p:nvSpPr>
        <p:spPr>
          <a:xfrm flipH="1">
            <a:off x="9120078" y="3813804"/>
            <a:ext cx="1828801" cy="127592"/>
          </a:xfrm>
          <a:prstGeom prst="roundRect">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Rounded Rectangle 22"/>
          <p:cNvSpPr/>
          <p:nvPr/>
        </p:nvSpPr>
        <p:spPr>
          <a:xfrm flipH="1">
            <a:off x="9394400" y="3813804"/>
            <a:ext cx="1554480" cy="127592"/>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Rounded Rectangle 24"/>
          <p:cNvSpPr/>
          <p:nvPr/>
        </p:nvSpPr>
        <p:spPr>
          <a:xfrm flipH="1">
            <a:off x="6437219" y="3813804"/>
            <a:ext cx="1828801" cy="127592"/>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Rounded Rectangle 26"/>
          <p:cNvSpPr/>
          <p:nvPr/>
        </p:nvSpPr>
        <p:spPr>
          <a:xfrm flipH="1">
            <a:off x="7077301" y="3813804"/>
            <a:ext cx="1188720" cy="127592"/>
          </a:xfrm>
          <a:prstGeom prst="round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ounded Rectangle 28"/>
          <p:cNvSpPr/>
          <p:nvPr/>
        </p:nvSpPr>
        <p:spPr>
          <a:xfrm flipH="1">
            <a:off x="9120078" y="4427084"/>
            <a:ext cx="1828801" cy="127592"/>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ounded Rectangle 30"/>
          <p:cNvSpPr/>
          <p:nvPr/>
        </p:nvSpPr>
        <p:spPr>
          <a:xfrm flipH="1">
            <a:off x="9943039" y="4427084"/>
            <a:ext cx="1005840" cy="127592"/>
          </a:xfrm>
          <a:prstGeom prst="round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ounded Rectangle 32"/>
          <p:cNvSpPr/>
          <p:nvPr/>
        </p:nvSpPr>
        <p:spPr>
          <a:xfrm flipH="1">
            <a:off x="6437219" y="4427084"/>
            <a:ext cx="1828801" cy="127592"/>
          </a:xfrm>
          <a:prstGeom prst="roundRect">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ounded Rectangle 34"/>
          <p:cNvSpPr/>
          <p:nvPr/>
        </p:nvSpPr>
        <p:spPr>
          <a:xfrm flipH="1">
            <a:off x="7443061" y="4427084"/>
            <a:ext cx="822960" cy="127592"/>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文本框 15"/>
          <p:cNvSpPr txBox="1"/>
          <p:nvPr/>
        </p:nvSpPr>
        <p:spPr>
          <a:xfrm>
            <a:off x="6350515" y="5016009"/>
            <a:ext cx="4188199" cy="637290"/>
          </a:xfrm>
          <a:prstGeom prst="rect">
            <a:avLst/>
          </a:prstGeom>
          <a:noFill/>
          <a:ln>
            <a:noFill/>
          </a:ln>
        </p:spPr>
        <p:txBody>
          <a:bodyPr wrap="square" rtlCol="0">
            <a:spAutoFit/>
          </a:bodyPr>
          <a:lstStyle/>
          <a:p>
            <a:pPr>
              <a:lnSpc>
                <a:spcPct val="132000"/>
              </a:lnSpc>
            </a:pPr>
            <a:r>
              <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请在此输入内容请在此输入内容请在此输入内容在此输入内容在此输入内容</a:t>
            </a:r>
            <a:endPar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6263901" y="1746640"/>
            <a:ext cx="4750376" cy="637290"/>
          </a:xfrm>
          <a:prstGeom prst="rect">
            <a:avLst/>
          </a:prstGeom>
          <a:noFill/>
          <a:ln>
            <a:noFill/>
          </a:ln>
        </p:spPr>
        <p:txBody>
          <a:bodyPr wrap="square" rtlCol="0">
            <a:spAutoFit/>
          </a:bodyPr>
          <a:lstStyle/>
          <a:p>
            <a:pPr>
              <a:lnSpc>
                <a:spcPct val="132000"/>
              </a:lnSpc>
            </a:pPr>
            <a:r>
              <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请在此输入内容请在此输入内容请在此输入内容在此输入内容在此输入内容在此输入内容</a:t>
            </a:r>
            <a:endPar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文本框 17"/>
          <p:cNvSpPr txBox="1"/>
          <p:nvPr/>
        </p:nvSpPr>
        <p:spPr>
          <a:xfrm>
            <a:off x="6266542" y="2653123"/>
            <a:ext cx="4750376" cy="637290"/>
          </a:xfrm>
          <a:prstGeom prst="rect">
            <a:avLst/>
          </a:prstGeom>
          <a:noFill/>
          <a:ln>
            <a:noFill/>
          </a:ln>
        </p:spPr>
        <p:txBody>
          <a:bodyPr wrap="square" rtlCol="0">
            <a:spAutoFit/>
          </a:bodyPr>
          <a:lstStyle/>
          <a:p>
            <a:pPr>
              <a:lnSpc>
                <a:spcPct val="132000"/>
              </a:lnSpc>
            </a:pPr>
            <a:r>
              <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请在此输入内容请在此输入内容请在此输入内容在此输入内容在此输入内容在此输入内容</a:t>
            </a:r>
            <a:endParaRPr lang="zh-CN" altLang="en-US" sz="1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文本框 18"/>
          <p:cNvSpPr txBox="1"/>
          <p:nvPr/>
        </p:nvSpPr>
        <p:spPr>
          <a:xfrm>
            <a:off x="1819788" y="3328116"/>
            <a:ext cx="856773" cy="1026563"/>
          </a:xfrm>
          <a:prstGeom prst="rect">
            <a:avLst/>
          </a:prstGeom>
          <a:noFill/>
        </p:spPr>
        <p:txBody>
          <a:bodyPr wrap="square">
            <a:spAutoFit/>
          </a:bodyPr>
          <a:lstStyle/>
          <a:p>
            <a:pPr algn="ctr">
              <a:lnSpc>
                <a:spcPct val="132000"/>
              </a:lnSpc>
            </a:pPr>
            <a:r>
              <a:rPr lang="zh-CN" altLang="en-US"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输入标题</a:t>
            </a:r>
            <a:endParaRPr lang="en-US" altLang="zh-CN"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文本框 19"/>
          <p:cNvSpPr txBox="1"/>
          <p:nvPr/>
        </p:nvSpPr>
        <p:spPr>
          <a:xfrm>
            <a:off x="3852726" y="3328116"/>
            <a:ext cx="856773" cy="1026563"/>
          </a:xfrm>
          <a:prstGeom prst="rect">
            <a:avLst/>
          </a:prstGeom>
          <a:noFill/>
        </p:spPr>
        <p:txBody>
          <a:bodyPr wrap="square">
            <a:spAutoFit/>
          </a:bodyPr>
          <a:lstStyle/>
          <a:p>
            <a:pPr algn="ctr">
              <a:lnSpc>
                <a:spcPct val="132000"/>
              </a:lnSpc>
            </a:pPr>
            <a:r>
              <a:rPr lang="zh-CN" altLang="en-US"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输入标题</a:t>
            </a:r>
            <a:endParaRPr lang="en-US" altLang="zh-CN" sz="2400" dirty="0">
              <a:solidFill>
                <a:schemeClr val="bg2">
                  <a:lumMod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工作经验总结</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1" name="组合 10"/>
          <p:cNvGrpSpPr/>
          <p:nvPr/>
        </p:nvGrpSpPr>
        <p:grpSpPr>
          <a:xfrm>
            <a:off x="965989" y="2282749"/>
            <a:ext cx="10340683" cy="2967603"/>
            <a:chOff x="1004090" y="1727124"/>
            <a:chExt cx="7313120" cy="2098743"/>
          </a:xfrm>
        </p:grpSpPr>
        <p:grpSp>
          <p:nvGrpSpPr>
            <p:cNvPr id="12" name="组合 11"/>
            <p:cNvGrpSpPr/>
            <p:nvPr/>
          </p:nvGrpSpPr>
          <p:grpSpPr>
            <a:xfrm>
              <a:off x="1004090" y="1733918"/>
              <a:ext cx="1687498" cy="2091948"/>
              <a:chOff x="1025740" y="2081328"/>
              <a:chExt cx="2249997" cy="2789263"/>
            </a:xfrm>
          </p:grpSpPr>
          <p:cxnSp>
            <p:nvCxnSpPr>
              <p:cNvPr id="35" name="Straight Connector 2"/>
              <p:cNvCxnSpPr/>
              <p:nvPr/>
            </p:nvCxnSpPr>
            <p:spPr>
              <a:xfrm rot="5400000">
                <a:off x="1908984" y="4086343"/>
                <a:ext cx="485778" cy="2268"/>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36" name="Rectangle: Rounded Corners 4"/>
              <p:cNvSpPr/>
              <p:nvPr/>
            </p:nvSpPr>
            <p:spPr>
              <a:xfrm rot="10800000">
                <a:off x="1233713" y="2081328"/>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7" name="Rectangle: Rounded Corners 5"/>
              <p:cNvSpPr/>
              <p:nvPr/>
            </p:nvSpPr>
            <p:spPr>
              <a:xfrm rot="10800000" flipV="1">
                <a:off x="1514247" y="3333767"/>
                <a:ext cx="1259463" cy="500845"/>
              </a:xfrm>
              <a:prstGeom prst="roundRect">
                <a:avLst>
                  <a:gd name="adj" fmla="val 50000"/>
                </a:avLst>
              </a:prstGeom>
              <a:solidFill>
                <a:schemeClr val="accent2"/>
              </a:solidFill>
              <a:ln>
                <a:noFill/>
              </a:ln>
              <a:effectLst>
                <a:outerShdw blurRad="190500" dist="38100" dir="2700000" algn="tl" rotWithShape="0">
                  <a:prstClr val="black">
                    <a:alpha val="3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algn="ctr"/>
                <a:endParaRPr lang="zh-CN" altLang="en-US" sz="825" b="1"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8" name="Freeform: Shape 7"/>
              <p:cNvSpPr/>
              <p:nvPr/>
            </p:nvSpPr>
            <p:spPr bwMode="auto">
              <a:xfrm>
                <a:off x="1798196" y="2599165"/>
                <a:ext cx="707353" cy="468728"/>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2"/>
              </a:solidFill>
              <a:ln w="9525">
                <a:noFill/>
                <a:round/>
              </a:ln>
              <a:effectLst>
                <a:outerShdw blurRad="190500" dist="38100" dir="2700000" algn="tl" rotWithShape="0">
                  <a:prstClr val="black">
                    <a:alpha val="30000"/>
                  </a:prstClr>
                </a:outerShdw>
              </a:effectLst>
            </p:spPr>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39" name="组合 38"/>
              <p:cNvGrpSpPr/>
              <p:nvPr/>
            </p:nvGrpSpPr>
            <p:grpSpPr>
              <a:xfrm>
                <a:off x="1025740" y="3377270"/>
                <a:ext cx="2249997" cy="1493321"/>
                <a:chOff x="1025740" y="3377270"/>
                <a:chExt cx="2249997" cy="1493321"/>
              </a:xfrm>
            </p:grpSpPr>
            <p:sp>
              <p:nvSpPr>
                <p:cNvPr id="40" name="矩形 39"/>
                <p:cNvSpPr/>
                <p:nvPr/>
              </p:nvSpPr>
              <p:spPr>
                <a:xfrm>
                  <a:off x="1025740" y="4449953"/>
                  <a:ext cx="2249997" cy="4206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用户可以在投影仪或者计算机上进行演示也可以将演示文稿打印出来</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1" name="矩形 40"/>
                <p:cNvSpPr/>
                <p:nvPr/>
              </p:nvSpPr>
              <p:spPr>
                <a:xfrm>
                  <a:off x="1514247" y="3377270"/>
                  <a:ext cx="1259464" cy="31029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文字添加</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grpSp>
          <p:nvGrpSpPr>
            <p:cNvPr id="14" name="组合 13"/>
            <p:cNvGrpSpPr/>
            <p:nvPr/>
          </p:nvGrpSpPr>
          <p:grpSpPr>
            <a:xfrm>
              <a:off x="2876298" y="1730513"/>
              <a:ext cx="1687498" cy="2095354"/>
              <a:chOff x="3666368" y="2076788"/>
              <a:chExt cx="2249997" cy="2793805"/>
            </a:xfrm>
          </p:grpSpPr>
          <p:cxnSp>
            <p:nvCxnSpPr>
              <p:cNvPr id="29" name="Straight Connector 9"/>
              <p:cNvCxnSpPr/>
              <p:nvPr/>
            </p:nvCxnSpPr>
            <p:spPr>
              <a:xfrm rot="5400000">
                <a:off x="4550149" y="4079085"/>
                <a:ext cx="485778" cy="2268"/>
              </a:xfrm>
              <a:prstGeom prst="line">
                <a:avLst/>
              </a:prstGeom>
              <a:ln>
                <a:solidFill>
                  <a:schemeClr val="accent5"/>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30" name="Rectangle: Rounded Corners 11"/>
              <p:cNvSpPr/>
              <p:nvPr/>
            </p:nvSpPr>
            <p:spPr>
              <a:xfrm rot="10800000">
                <a:off x="3874878" y="2076788"/>
                <a:ext cx="1836320"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1" name="Rectangle: Rounded Corners 12"/>
              <p:cNvSpPr/>
              <p:nvPr/>
            </p:nvSpPr>
            <p:spPr>
              <a:xfrm rot="10800000" flipV="1">
                <a:off x="4115629" y="3329227"/>
                <a:ext cx="1259461" cy="500845"/>
              </a:xfrm>
              <a:prstGeom prst="roundRect">
                <a:avLst>
                  <a:gd name="adj" fmla="val 50000"/>
                </a:avLst>
              </a:prstGeom>
              <a:gradFill>
                <a:gsLst>
                  <a:gs pos="0">
                    <a:srgbClr val="019BE5"/>
                  </a:gs>
                  <a:gs pos="100000">
                    <a:srgbClr val="006CBC"/>
                  </a:gs>
                </a:gsLst>
                <a:lin ang="6000000" scaled="0"/>
              </a:gradFill>
              <a:ln>
                <a:noFill/>
              </a:ln>
              <a:effectLst>
                <a:outerShdw blurRad="190500" dist="38100" dir="2700000" algn="tl" rotWithShape="0">
                  <a:prstClr val="black">
                    <a:alpha val="3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2" name="Freeform: Shape 14"/>
              <p:cNvSpPr/>
              <p:nvPr/>
            </p:nvSpPr>
            <p:spPr bwMode="auto">
              <a:xfrm>
                <a:off x="4487297" y="2594895"/>
                <a:ext cx="611483" cy="478371"/>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13" y="27"/>
                  </a:cxn>
                  <a:cxn ang="0">
                    <a:pos x="3" y="38"/>
                  </a:cxn>
                  <a:cxn ang="0">
                    <a:pos x="2" y="38"/>
                  </a:cxn>
                  <a:cxn ang="0">
                    <a:pos x="0" y="37"/>
                  </a:cxn>
                  <a:cxn ang="0">
                    <a:pos x="0" y="15"/>
                  </a:cxn>
                  <a:cxn ang="0">
                    <a:pos x="2" y="14"/>
                  </a:cxn>
                  <a:cxn ang="0">
                    <a:pos x="3" y="14"/>
                  </a:cxn>
                  <a:cxn ang="0">
                    <a:pos x="13" y="25"/>
                  </a:cxn>
                  <a:cxn ang="0">
                    <a:pos x="14" y="26"/>
                  </a:cxn>
                  <a:cxn ang="0">
                    <a:pos x="13" y="27"/>
                  </a:cxn>
                  <a:cxn ang="0">
                    <a:pos x="68" y="52"/>
                  </a:cxn>
                  <a:cxn ang="0">
                    <a:pos x="67" y="53"/>
                  </a:cxn>
                  <a:cxn ang="0">
                    <a:pos x="2" y="53"/>
                  </a:cxn>
                  <a:cxn ang="0">
                    <a:pos x="0" y="52"/>
                  </a:cxn>
                  <a:cxn ang="0">
                    <a:pos x="0" y="44"/>
                  </a:cxn>
                  <a:cxn ang="0">
                    <a:pos x="2" y="43"/>
                  </a:cxn>
                  <a:cxn ang="0">
                    <a:pos x="67" y="43"/>
                  </a:cxn>
                  <a:cxn ang="0">
                    <a:pos x="68" y="44"/>
                  </a:cxn>
                  <a:cxn ang="0">
                    <a:pos x="68" y="52"/>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13" y="27"/>
                    </a:moveTo>
                    <a:cubicBezTo>
                      <a:pt x="3" y="38"/>
                      <a:pt x="3" y="38"/>
                      <a:pt x="3" y="38"/>
                    </a:cubicBezTo>
                    <a:cubicBezTo>
                      <a:pt x="2" y="38"/>
                      <a:pt x="2" y="38"/>
                      <a:pt x="2" y="38"/>
                    </a:cubicBezTo>
                    <a:cubicBezTo>
                      <a:pt x="1" y="38"/>
                      <a:pt x="0" y="38"/>
                      <a:pt x="0" y="37"/>
                    </a:cubicBezTo>
                    <a:cubicBezTo>
                      <a:pt x="0" y="15"/>
                      <a:pt x="0" y="15"/>
                      <a:pt x="0" y="15"/>
                    </a:cubicBezTo>
                    <a:cubicBezTo>
                      <a:pt x="0" y="15"/>
                      <a:pt x="1" y="14"/>
                      <a:pt x="2" y="14"/>
                    </a:cubicBezTo>
                    <a:cubicBezTo>
                      <a:pt x="2" y="14"/>
                      <a:pt x="2" y="14"/>
                      <a:pt x="3" y="14"/>
                    </a:cubicBezTo>
                    <a:cubicBezTo>
                      <a:pt x="13" y="25"/>
                      <a:pt x="13" y="25"/>
                      <a:pt x="13" y="25"/>
                    </a:cubicBezTo>
                    <a:cubicBezTo>
                      <a:pt x="14" y="26"/>
                      <a:pt x="14" y="26"/>
                      <a:pt x="14" y="26"/>
                    </a:cubicBezTo>
                    <a:cubicBezTo>
                      <a:pt x="14" y="27"/>
                      <a:pt x="14" y="27"/>
                      <a:pt x="13" y="27"/>
                    </a:cubicBez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gradFill>
                <a:gsLst>
                  <a:gs pos="0">
                    <a:srgbClr val="019BE5"/>
                  </a:gs>
                  <a:gs pos="100000">
                    <a:srgbClr val="006CBC"/>
                  </a:gs>
                </a:gsLst>
                <a:lin ang="6000000" scaled="0"/>
              </a:gradFill>
              <a:ln w="9525">
                <a:noFill/>
                <a:round/>
              </a:ln>
              <a:effectLst>
                <a:outerShdw blurRad="190500" dist="38100" dir="2700000" algn="tl" rotWithShape="0">
                  <a:prstClr val="black">
                    <a:alpha val="30000"/>
                  </a:prstClr>
                </a:outerShdw>
              </a:effectLst>
            </p:spPr>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3" name="矩形 32"/>
              <p:cNvSpPr/>
              <p:nvPr/>
            </p:nvSpPr>
            <p:spPr>
              <a:xfrm>
                <a:off x="4161635" y="3365037"/>
                <a:ext cx="1259464" cy="31029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文字添加</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4" name="矩形 33"/>
              <p:cNvSpPr/>
              <p:nvPr/>
            </p:nvSpPr>
            <p:spPr>
              <a:xfrm>
                <a:off x="3666368" y="4449955"/>
                <a:ext cx="2249997" cy="4206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用户可以在投影仪或者计算机上进行演示也可以将演示文稿打印出来</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5" name="组合 14"/>
            <p:cNvGrpSpPr/>
            <p:nvPr/>
          </p:nvGrpSpPr>
          <p:grpSpPr>
            <a:xfrm>
              <a:off x="4748506" y="1727124"/>
              <a:ext cx="1687498" cy="2098742"/>
              <a:chOff x="6306996" y="2072270"/>
              <a:chExt cx="2249997" cy="2798321"/>
            </a:xfrm>
          </p:grpSpPr>
          <p:cxnSp>
            <p:nvCxnSpPr>
              <p:cNvPr id="23" name="Straight Connector 16"/>
              <p:cNvCxnSpPr/>
              <p:nvPr/>
            </p:nvCxnSpPr>
            <p:spPr>
              <a:xfrm rot="5400000">
                <a:off x="7208955" y="4074566"/>
                <a:ext cx="485778" cy="2268"/>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24" name="Rectangle: Rounded Corners 18"/>
              <p:cNvSpPr/>
              <p:nvPr/>
            </p:nvSpPr>
            <p:spPr>
              <a:xfrm rot="10800000">
                <a:off x="6533684" y="2072270"/>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5" name="Rectangle: Rounded Corners 19"/>
              <p:cNvSpPr/>
              <p:nvPr/>
            </p:nvSpPr>
            <p:spPr>
              <a:xfrm rot="10800000" flipV="1">
                <a:off x="6822112" y="3368151"/>
                <a:ext cx="1259462" cy="500845"/>
              </a:xfrm>
              <a:prstGeom prst="roundRect">
                <a:avLst>
                  <a:gd name="adj" fmla="val 50000"/>
                </a:avLst>
              </a:prstGeom>
              <a:solidFill>
                <a:schemeClr val="accent2"/>
              </a:solidFill>
              <a:ln>
                <a:noFill/>
              </a:ln>
              <a:effectLst>
                <a:outerShdw blurRad="190500" dist="38100" dir="2700000" algn="tl" rotWithShape="0">
                  <a:prstClr val="black">
                    <a:alpha val="3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6" name="Freeform: Shape 21"/>
              <p:cNvSpPr/>
              <p:nvPr/>
            </p:nvSpPr>
            <p:spPr bwMode="auto">
              <a:xfrm>
                <a:off x="7179785" y="2555325"/>
                <a:ext cx="544118" cy="5484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1" y="27"/>
                  </a:cxn>
                  <a:cxn ang="0">
                    <a:pos x="30" y="17"/>
                  </a:cxn>
                  <a:cxn ang="0">
                    <a:pos x="9" y="37"/>
                  </a:cxn>
                  <a:cxn ang="0">
                    <a:pos x="9" y="48"/>
                  </a:cxn>
                  <a:cxn ang="0">
                    <a:pos x="20" y="48"/>
                  </a:cxn>
                  <a:cxn ang="0">
                    <a:pos x="41" y="27"/>
                  </a:cxn>
                  <a:cxn ang="0">
                    <a:pos x="21" y="43"/>
                  </a:cxn>
                  <a:cxn ang="0">
                    <a:pos x="19" y="44"/>
                  </a:cxn>
                  <a:cxn ang="0">
                    <a:pos x="17" y="44"/>
                  </a:cxn>
                  <a:cxn ang="0">
                    <a:pos x="17" y="41"/>
                  </a:cxn>
                  <a:cxn ang="0">
                    <a:pos x="13" y="41"/>
                  </a:cxn>
                  <a:cxn ang="0">
                    <a:pos x="13" y="39"/>
                  </a:cxn>
                  <a:cxn ang="0">
                    <a:pos x="15" y="37"/>
                  </a:cxn>
                  <a:cxn ang="0">
                    <a:pos x="21" y="43"/>
                  </a:cxn>
                  <a:cxn ang="0">
                    <a:pos x="31" y="23"/>
                  </a:cxn>
                  <a:cxn ang="0">
                    <a:pos x="20" y="34"/>
                  </a:cxn>
                  <a:cxn ang="0">
                    <a:pos x="19" y="34"/>
                  </a:cxn>
                  <a:cxn ang="0">
                    <a:pos x="19" y="33"/>
                  </a:cxn>
                  <a:cxn ang="0">
                    <a:pos x="30" y="22"/>
                  </a:cxn>
                  <a:cxn ang="0">
                    <a:pos x="31" y="22"/>
                  </a:cxn>
                  <a:cxn ang="0">
                    <a:pos x="31" y="23"/>
                  </a:cxn>
                  <a:cxn ang="0">
                    <a:pos x="47" y="22"/>
                  </a:cxn>
                  <a:cxn ang="0">
                    <a:pos x="47" y="16"/>
                  </a:cxn>
                  <a:cxn ang="0">
                    <a:pos x="41" y="11"/>
                  </a:cxn>
                  <a:cxn ang="0">
                    <a:pos x="36" y="11"/>
                  </a:cxn>
                  <a:cxn ang="0">
                    <a:pos x="33" y="14"/>
                  </a:cxn>
                  <a:cxn ang="0">
                    <a:pos x="43" y="25"/>
                  </a:cxn>
                  <a:cxn ang="0">
                    <a:pos x="47" y="22"/>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1" y="27"/>
                    </a:moveTo>
                    <a:cubicBezTo>
                      <a:pt x="30" y="17"/>
                      <a:pt x="30" y="17"/>
                      <a:pt x="30" y="17"/>
                    </a:cubicBezTo>
                    <a:cubicBezTo>
                      <a:pt x="9" y="37"/>
                      <a:pt x="9" y="37"/>
                      <a:pt x="9" y="37"/>
                    </a:cubicBezTo>
                    <a:cubicBezTo>
                      <a:pt x="9" y="48"/>
                      <a:pt x="9" y="48"/>
                      <a:pt x="9" y="48"/>
                    </a:cubicBezTo>
                    <a:cubicBezTo>
                      <a:pt x="20" y="48"/>
                      <a:pt x="20" y="48"/>
                      <a:pt x="20" y="48"/>
                    </a:cubicBezTo>
                    <a:lnTo>
                      <a:pt x="41" y="27"/>
                    </a:lnTo>
                    <a:close/>
                    <a:moveTo>
                      <a:pt x="21" y="43"/>
                    </a:moveTo>
                    <a:cubicBezTo>
                      <a:pt x="19" y="44"/>
                      <a:pt x="19" y="44"/>
                      <a:pt x="19" y="44"/>
                    </a:cubicBezTo>
                    <a:cubicBezTo>
                      <a:pt x="17" y="44"/>
                      <a:pt x="17" y="44"/>
                      <a:pt x="17" y="44"/>
                    </a:cubicBezTo>
                    <a:cubicBezTo>
                      <a:pt x="17" y="41"/>
                      <a:pt x="17" y="41"/>
                      <a:pt x="17" y="41"/>
                    </a:cubicBezTo>
                    <a:cubicBezTo>
                      <a:pt x="13" y="41"/>
                      <a:pt x="13" y="41"/>
                      <a:pt x="13" y="41"/>
                    </a:cubicBezTo>
                    <a:cubicBezTo>
                      <a:pt x="13" y="39"/>
                      <a:pt x="13" y="39"/>
                      <a:pt x="13" y="39"/>
                    </a:cubicBezTo>
                    <a:cubicBezTo>
                      <a:pt x="15" y="37"/>
                      <a:pt x="15" y="37"/>
                      <a:pt x="15" y="37"/>
                    </a:cubicBezTo>
                    <a:lnTo>
                      <a:pt x="21" y="43"/>
                    </a:lnTo>
                    <a:close/>
                    <a:moveTo>
                      <a:pt x="31" y="23"/>
                    </a:moveTo>
                    <a:cubicBezTo>
                      <a:pt x="20" y="34"/>
                      <a:pt x="20" y="34"/>
                      <a:pt x="20" y="34"/>
                    </a:cubicBezTo>
                    <a:cubicBezTo>
                      <a:pt x="19" y="34"/>
                      <a:pt x="19" y="35"/>
                      <a:pt x="19" y="34"/>
                    </a:cubicBezTo>
                    <a:cubicBezTo>
                      <a:pt x="18" y="34"/>
                      <a:pt x="18" y="33"/>
                      <a:pt x="19" y="33"/>
                    </a:cubicBezTo>
                    <a:cubicBezTo>
                      <a:pt x="30" y="22"/>
                      <a:pt x="30" y="22"/>
                      <a:pt x="30" y="22"/>
                    </a:cubicBezTo>
                    <a:cubicBezTo>
                      <a:pt x="30" y="22"/>
                      <a:pt x="31" y="22"/>
                      <a:pt x="31" y="22"/>
                    </a:cubicBezTo>
                    <a:cubicBezTo>
                      <a:pt x="31" y="22"/>
                      <a:pt x="31" y="23"/>
                      <a:pt x="31" y="23"/>
                    </a:cubicBezTo>
                    <a:close/>
                    <a:moveTo>
                      <a:pt x="47" y="22"/>
                    </a:moveTo>
                    <a:cubicBezTo>
                      <a:pt x="48" y="20"/>
                      <a:pt x="48" y="18"/>
                      <a:pt x="47" y="16"/>
                    </a:cubicBezTo>
                    <a:cubicBezTo>
                      <a:pt x="41" y="11"/>
                      <a:pt x="41" y="11"/>
                      <a:pt x="41" y="11"/>
                    </a:cubicBezTo>
                    <a:cubicBezTo>
                      <a:pt x="40" y="9"/>
                      <a:pt x="37" y="9"/>
                      <a:pt x="36" y="11"/>
                    </a:cubicBezTo>
                    <a:cubicBezTo>
                      <a:pt x="33" y="14"/>
                      <a:pt x="33" y="14"/>
                      <a:pt x="33" y="14"/>
                    </a:cubicBezTo>
                    <a:cubicBezTo>
                      <a:pt x="43" y="25"/>
                      <a:pt x="43" y="25"/>
                      <a:pt x="43" y="25"/>
                    </a:cubicBezTo>
                    <a:lnTo>
                      <a:pt x="47" y="22"/>
                    </a:lnTo>
                    <a:close/>
                  </a:path>
                </a:pathLst>
              </a:custGeom>
              <a:solidFill>
                <a:schemeClr val="accent2"/>
              </a:solidFill>
              <a:ln w="9525">
                <a:noFill/>
                <a:round/>
              </a:ln>
              <a:effectLst>
                <a:outerShdw blurRad="190500" dist="38100" dir="2700000" algn="tl" rotWithShape="0">
                  <a:prstClr val="black">
                    <a:alpha val="30000"/>
                  </a:prstClr>
                </a:outerShdw>
              </a:effectLst>
            </p:spPr>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7" name="矩形 26"/>
              <p:cNvSpPr/>
              <p:nvPr/>
            </p:nvSpPr>
            <p:spPr>
              <a:xfrm>
                <a:off x="6819307" y="3365037"/>
                <a:ext cx="1259464" cy="310293"/>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文字添加</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8" name="矩形 27"/>
              <p:cNvSpPr/>
              <p:nvPr/>
            </p:nvSpPr>
            <p:spPr>
              <a:xfrm>
                <a:off x="6306996" y="4449953"/>
                <a:ext cx="2249997" cy="4206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用户可以在投影仪或者计算机上进行演示也可以将演示文稿打印出来</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6" name="组合 15"/>
            <p:cNvGrpSpPr/>
            <p:nvPr/>
          </p:nvGrpSpPr>
          <p:grpSpPr>
            <a:xfrm>
              <a:off x="6629712" y="1737338"/>
              <a:ext cx="1687498" cy="2088529"/>
              <a:chOff x="8947624" y="2085887"/>
              <a:chExt cx="2249997" cy="2784704"/>
            </a:xfrm>
          </p:grpSpPr>
          <p:cxnSp>
            <p:nvCxnSpPr>
              <p:cNvPr id="17" name="Straight Connector 23"/>
              <p:cNvCxnSpPr/>
              <p:nvPr/>
            </p:nvCxnSpPr>
            <p:spPr>
              <a:xfrm rot="5400000">
                <a:off x="9797236" y="4088183"/>
                <a:ext cx="485778" cy="2268"/>
              </a:xfrm>
              <a:prstGeom prst="line">
                <a:avLst/>
              </a:prstGeom>
              <a:ln>
                <a:solidFill>
                  <a:schemeClr val="accent5"/>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18" name="Rectangle: Rounded Corners 25"/>
              <p:cNvSpPr/>
              <p:nvPr/>
            </p:nvSpPr>
            <p:spPr>
              <a:xfrm rot="10800000">
                <a:off x="9121966" y="2085887"/>
                <a:ext cx="1836321"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9" name="Rectangle: Rounded Corners 26"/>
              <p:cNvSpPr/>
              <p:nvPr/>
            </p:nvSpPr>
            <p:spPr>
              <a:xfrm rot="10800000" flipV="1">
                <a:off x="9362717" y="3338326"/>
                <a:ext cx="1259463" cy="500845"/>
              </a:xfrm>
              <a:prstGeom prst="roundRect">
                <a:avLst>
                  <a:gd name="adj" fmla="val 50000"/>
                </a:avLst>
              </a:prstGeom>
              <a:gradFill>
                <a:gsLst>
                  <a:gs pos="0">
                    <a:srgbClr val="019BE5"/>
                  </a:gs>
                  <a:gs pos="100000">
                    <a:srgbClr val="006CBC"/>
                  </a:gs>
                </a:gsLst>
                <a:lin ang="6000000" scaled="0"/>
              </a:gradFill>
              <a:ln>
                <a:noFill/>
              </a:ln>
              <a:effectLst>
                <a:outerShdw blurRad="190500" dist="38100" dir="2700000" algn="tl" rotWithShape="0">
                  <a:prstClr val="black">
                    <a:alpha val="3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0" name="Freeform: Shape 28"/>
              <p:cNvSpPr/>
              <p:nvPr/>
            </p:nvSpPr>
            <p:spPr bwMode="auto">
              <a:xfrm>
                <a:off x="9732157" y="2597581"/>
                <a:ext cx="615937" cy="491189"/>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adFill>
                <a:gsLst>
                  <a:gs pos="0">
                    <a:srgbClr val="019BE5"/>
                  </a:gs>
                  <a:gs pos="100000">
                    <a:srgbClr val="006CBC"/>
                  </a:gs>
                </a:gsLst>
                <a:lin ang="6000000" scaled="0"/>
              </a:gradFill>
              <a:ln w="9525">
                <a:noFill/>
                <a:round/>
              </a:ln>
              <a:effectLst>
                <a:outerShdw blurRad="190500" dist="38100" dir="2700000" algn="tl" rotWithShape="0">
                  <a:prstClr val="black">
                    <a:alpha val="30000"/>
                  </a:prstClr>
                </a:outerShdw>
              </a:effectLst>
            </p:spPr>
            <p:txBody>
              <a:bodyPr anchor="ctr"/>
              <a:lstStyle/>
              <a:p>
                <a:pPr algn="ctr"/>
                <a:endParaRPr sz="101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1" name="矩形 20"/>
              <p:cNvSpPr/>
              <p:nvPr/>
            </p:nvSpPr>
            <p:spPr>
              <a:xfrm>
                <a:off x="9359912" y="3365036"/>
                <a:ext cx="1259464" cy="31029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文字添加</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2" name="矩形 21"/>
              <p:cNvSpPr/>
              <p:nvPr/>
            </p:nvSpPr>
            <p:spPr>
              <a:xfrm>
                <a:off x="8947624" y="4449953"/>
                <a:ext cx="2249997" cy="4206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用户可以在投影仪或者计算机上进行演示也可以将演示文稿打印出来</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工作经验总结</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3" name="组合 22"/>
          <p:cNvGrpSpPr/>
          <p:nvPr/>
        </p:nvGrpSpPr>
        <p:grpSpPr>
          <a:xfrm>
            <a:off x="1013976" y="2055694"/>
            <a:ext cx="10308482" cy="3494496"/>
            <a:chOff x="1042551" y="1639770"/>
            <a:chExt cx="7148826" cy="2423397"/>
          </a:xfrm>
        </p:grpSpPr>
        <p:sp>
          <p:nvSpPr>
            <p:cNvPr id="24" name="文本框 49"/>
            <p:cNvSpPr txBox="1"/>
            <p:nvPr/>
          </p:nvSpPr>
          <p:spPr>
            <a:xfrm>
              <a:off x="2268538" y="1639770"/>
              <a:ext cx="1952121" cy="240127"/>
            </a:xfrm>
            <a:prstGeom prst="rect">
              <a:avLst/>
            </a:prstGeom>
            <a:noFill/>
          </p:spPr>
          <p:txBody>
            <a:bodyPr wrap="square" lIns="68589" tIns="34295" rIns="68589" bIns="34295" rtlCol="0">
              <a:spAutoFit/>
            </a:bodyPr>
            <a:lstStyle/>
            <a:p>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5" name="文本框 49"/>
            <p:cNvSpPr txBox="1"/>
            <p:nvPr/>
          </p:nvSpPr>
          <p:spPr>
            <a:xfrm>
              <a:off x="2268538" y="3165718"/>
              <a:ext cx="1788265" cy="240127"/>
            </a:xfrm>
            <a:prstGeom prst="rect">
              <a:avLst/>
            </a:prstGeom>
            <a:noFill/>
          </p:spPr>
          <p:txBody>
            <a:bodyPr wrap="square" lIns="68589" tIns="34295" rIns="68589" bIns="34295" rtlCol="0">
              <a:spAutoFit/>
            </a:bodyPr>
            <a:lstStyle/>
            <a:p>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6" name="文本框 49"/>
            <p:cNvSpPr txBox="1"/>
            <p:nvPr/>
          </p:nvSpPr>
          <p:spPr>
            <a:xfrm>
              <a:off x="6012954" y="1643200"/>
              <a:ext cx="1567873" cy="240127"/>
            </a:xfrm>
            <a:prstGeom prst="rect">
              <a:avLst/>
            </a:prstGeom>
            <a:noFill/>
          </p:spPr>
          <p:txBody>
            <a:bodyPr wrap="square" lIns="68589" tIns="34295" rIns="68589" bIns="34295" rtlCol="0">
              <a:spAutoFit/>
            </a:bodyPr>
            <a:lstStyle/>
            <a:p>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7" name="文本框 49"/>
            <p:cNvSpPr txBox="1"/>
            <p:nvPr/>
          </p:nvSpPr>
          <p:spPr>
            <a:xfrm>
              <a:off x="6012954" y="3223945"/>
              <a:ext cx="1863650" cy="240127"/>
            </a:xfrm>
            <a:prstGeom prst="rect">
              <a:avLst/>
            </a:prstGeom>
            <a:noFill/>
          </p:spPr>
          <p:txBody>
            <a:bodyPr wrap="square" lIns="68589" tIns="34295" rIns="68589" bIns="34295" rtlCol="0">
              <a:spAutoFit/>
            </a:bodyPr>
            <a:lstStyle/>
            <a:p>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添加标题文字</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8" name="组合 27"/>
            <p:cNvGrpSpPr/>
            <p:nvPr/>
          </p:nvGrpSpPr>
          <p:grpSpPr>
            <a:xfrm>
              <a:off x="1042551" y="1712069"/>
              <a:ext cx="3355363" cy="821669"/>
              <a:chOff x="1390067" y="2282758"/>
              <a:chExt cx="4473817" cy="1095559"/>
            </a:xfrm>
          </p:grpSpPr>
          <p:grpSp>
            <p:nvGrpSpPr>
              <p:cNvPr id="56" name="组合 55"/>
              <p:cNvGrpSpPr/>
              <p:nvPr/>
            </p:nvGrpSpPr>
            <p:grpSpPr>
              <a:xfrm>
                <a:off x="1390067" y="2282758"/>
                <a:ext cx="1543634" cy="1095559"/>
                <a:chOff x="863017" y="2149408"/>
                <a:chExt cx="1543634" cy="1095559"/>
              </a:xfrm>
            </p:grpSpPr>
            <p:cxnSp>
              <p:nvCxnSpPr>
                <p:cNvPr id="58" name="直接连接符 57"/>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863017" y="2149408"/>
                  <a:ext cx="1095558" cy="1095559"/>
                  <a:chOff x="808238" y="1990456"/>
                  <a:chExt cx="1205114" cy="1205114"/>
                </a:xfrm>
              </p:grpSpPr>
              <p:sp>
                <p:nvSpPr>
                  <p:cNvPr id="62" name="椭圆 61"/>
                  <p:cNvSpPr/>
                  <p:nvPr/>
                </p:nvSpPr>
                <p:spPr>
                  <a:xfrm rot="5400000">
                    <a:off x="808238" y="1990456"/>
                    <a:ext cx="1205114" cy="1205114"/>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3" name="椭圆 62"/>
                  <p:cNvSpPr/>
                  <p:nvPr/>
                </p:nvSpPr>
                <p:spPr>
                  <a:xfrm rot="5400000">
                    <a:off x="915793" y="2098012"/>
                    <a:ext cx="989999" cy="990000"/>
                  </a:xfrm>
                  <a:prstGeom prst="ellipse">
                    <a:avLst/>
                  </a:prstGeom>
                  <a:gradFill>
                    <a:gsLst>
                      <a:gs pos="0">
                        <a:srgbClr val="019BE5"/>
                      </a:gs>
                      <a:gs pos="100000">
                        <a:srgbClr val="006CBC"/>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61" name="任意多边形 104"/>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57" name="矩形 56"/>
              <p:cNvSpPr/>
              <p:nvPr/>
            </p:nvSpPr>
            <p:spPr>
              <a:xfrm>
                <a:off x="2990674" y="2565961"/>
                <a:ext cx="2873210" cy="4452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用户可以在投影仪或演示也可以将演示文稿者计算机上进行演示也可以将演示文稿打印出来</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9" name="组合 28"/>
            <p:cNvGrpSpPr/>
            <p:nvPr/>
          </p:nvGrpSpPr>
          <p:grpSpPr>
            <a:xfrm>
              <a:off x="1042551" y="3241498"/>
              <a:ext cx="3355363" cy="821669"/>
              <a:chOff x="1390067" y="3960813"/>
              <a:chExt cx="4473817" cy="1095559"/>
            </a:xfrm>
          </p:grpSpPr>
          <p:grpSp>
            <p:nvGrpSpPr>
              <p:cNvPr id="48" name="组合 47"/>
              <p:cNvGrpSpPr/>
              <p:nvPr/>
            </p:nvGrpSpPr>
            <p:grpSpPr>
              <a:xfrm>
                <a:off x="1390067" y="3960813"/>
                <a:ext cx="1543634" cy="1095559"/>
                <a:chOff x="863017" y="2149408"/>
                <a:chExt cx="1543634" cy="1095559"/>
              </a:xfrm>
            </p:grpSpPr>
            <p:cxnSp>
              <p:nvCxnSpPr>
                <p:cNvPr id="50" name="直接连接符 49"/>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863017" y="2149408"/>
                  <a:ext cx="1095558" cy="1095559"/>
                  <a:chOff x="808238" y="1990456"/>
                  <a:chExt cx="1205114" cy="1205114"/>
                </a:xfrm>
              </p:grpSpPr>
              <p:sp>
                <p:nvSpPr>
                  <p:cNvPr id="54" name="椭圆 53"/>
                  <p:cNvSpPr/>
                  <p:nvPr/>
                </p:nvSpPr>
                <p:spPr>
                  <a:xfrm rot="5400000">
                    <a:off x="808238" y="1990456"/>
                    <a:ext cx="1205114" cy="1205114"/>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椭圆 54"/>
                  <p:cNvSpPr/>
                  <p:nvPr/>
                </p:nvSpPr>
                <p:spPr>
                  <a:xfrm rot="5400000">
                    <a:off x="915793" y="2098012"/>
                    <a:ext cx="989999" cy="99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53" name="任意多边形 113"/>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49" name="矩形 48"/>
              <p:cNvSpPr/>
              <p:nvPr/>
            </p:nvSpPr>
            <p:spPr>
              <a:xfrm>
                <a:off x="2990674" y="4221002"/>
                <a:ext cx="2873210" cy="4452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用户可以在投影仪或演示也可以将演示文稿者计算机上进行演示也可以将演示文稿打印出来</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0" name="组合 29"/>
            <p:cNvGrpSpPr/>
            <p:nvPr/>
          </p:nvGrpSpPr>
          <p:grpSpPr>
            <a:xfrm>
              <a:off x="4835881" y="1712069"/>
              <a:ext cx="3355496" cy="821669"/>
              <a:chOff x="6447842" y="2282758"/>
              <a:chExt cx="4473994" cy="1095559"/>
            </a:xfrm>
          </p:grpSpPr>
          <p:grpSp>
            <p:nvGrpSpPr>
              <p:cNvPr id="40" name="组合 39"/>
              <p:cNvGrpSpPr/>
              <p:nvPr/>
            </p:nvGrpSpPr>
            <p:grpSpPr>
              <a:xfrm>
                <a:off x="6447842" y="2282758"/>
                <a:ext cx="1543634" cy="1095559"/>
                <a:chOff x="863017" y="2149408"/>
                <a:chExt cx="1543634" cy="1095559"/>
              </a:xfrm>
            </p:grpSpPr>
            <p:cxnSp>
              <p:nvCxnSpPr>
                <p:cNvPr id="42" name="直接连接符 41"/>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863017" y="2149408"/>
                  <a:ext cx="1095558" cy="1095559"/>
                  <a:chOff x="808238" y="1990456"/>
                  <a:chExt cx="1205114" cy="1205114"/>
                </a:xfrm>
              </p:grpSpPr>
              <p:sp>
                <p:nvSpPr>
                  <p:cNvPr id="46" name="椭圆 45"/>
                  <p:cNvSpPr/>
                  <p:nvPr/>
                </p:nvSpPr>
                <p:spPr>
                  <a:xfrm rot="5400000">
                    <a:off x="808238" y="1990456"/>
                    <a:ext cx="1205114" cy="1205114"/>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椭圆 46"/>
                  <p:cNvSpPr/>
                  <p:nvPr/>
                </p:nvSpPr>
                <p:spPr>
                  <a:xfrm rot="5400000">
                    <a:off x="915793" y="2098012"/>
                    <a:ext cx="989999" cy="99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45" name="任意多边形 122"/>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41" name="矩形 40"/>
              <p:cNvSpPr/>
              <p:nvPr/>
            </p:nvSpPr>
            <p:spPr>
              <a:xfrm>
                <a:off x="8048626" y="2531349"/>
                <a:ext cx="2873210" cy="4452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用户可以在投影仪或演示也可以将演示文稿者计算机上进行演示也可以将演示文稿打印出来</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1" name="组合 30"/>
            <p:cNvGrpSpPr/>
            <p:nvPr/>
          </p:nvGrpSpPr>
          <p:grpSpPr>
            <a:xfrm>
              <a:off x="4835881" y="3241498"/>
              <a:ext cx="3355496" cy="821669"/>
              <a:chOff x="6447842" y="3960813"/>
              <a:chExt cx="4473994" cy="1095559"/>
            </a:xfrm>
          </p:grpSpPr>
          <p:grpSp>
            <p:nvGrpSpPr>
              <p:cNvPr id="32" name="组合 31"/>
              <p:cNvGrpSpPr/>
              <p:nvPr/>
            </p:nvGrpSpPr>
            <p:grpSpPr>
              <a:xfrm>
                <a:off x="6447842" y="3960813"/>
                <a:ext cx="1543634" cy="1095559"/>
                <a:chOff x="863017" y="2149408"/>
                <a:chExt cx="1543634" cy="1095559"/>
              </a:xfrm>
            </p:grpSpPr>
            <p:cxnSp>
              <p:nvCxnSpPr>
                <p:cNvPr id="34" name="直接连接符 33"/>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863017" y="2149408"/>
                  <a:ext cx="1095558" cy="1095559"/>
                  <a:chOff x="808238" y="1990456"/>
                  <a:chExt cx="1205114" cy="1205114"/>
                </a:xfrm>
              </p:grpSpPr>
              <p:sp>
                <p:nvSpPr>
                  <p:cNvPr id="38" name="椭圆 37"/>
                  <p:cNvSpPr/>
                  <p:nvPr/>
                </p:nvSpPr>
                <p:spPr>
                  <a:xfrm rot="5400000">
                    <a:off x="808238" y="1990456"/>
                    <a:ext cx="1205114" cy="1205114"/>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椭圆 38"/>
                  <p:cNvSpPr/>
                  <p:nvPr/>
                </p:nvSpPr>
                <p:spPr>
                  <a:xfrm rot="5400000">
                    <a:off x="915793" y="2098012"/>
                    <a:ext cx="989999" cy="990000"/>
                  </a:xfrm>
                  <a:prstGeom prst="ellipse">
                    <a:avLst/>
                  </a:prstGeom>
                  <a:gradFill>
                    <a:gsLst>
                      <a:gs pos="0">
                        <a:srgbClr val="019BE5"/>
                      </a:gs>
                      <a:gs pos="100000">
                        <a:srgbClr val="006CBC"/>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7" name="任意多边形 131"/>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3" name="矩形 32"/>
              <p:cNvSpPr/>
              <p:nvPr/>
            </p:nvSpPr>
            <p:spPr>
              <a:xfrm>
                <a:off x="8048626" y="4282401"/>
                <a:ext cx="2873210" cy="4452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用户可以在投影仪演示也可以将演示文稿或者计算机上进行演示也可以将演示文稿打印出来</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工作经验总结</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65" name="组合 64"/>
          <p:cNvGrpSpPr/>
          <p:nvPr/>
        </p:nvGrpSpPr>
        <p:grpSpPr>
          <a:xfrm>
            <a:off x="633143" y="1427186"/>
            <a:ext cx="10883499" cy="5021653"/>
            <a:chOff x="633143" y="1427186"/>
            <a:chExt cx="10883499" cy="5021653"/>
          </a:xfrm>
        </p:grpSpPr>
        <p:pic>
          <p:nvPicPr>
            <p:cNvPr id="25" name="图片占位符 41"/>
            <p:cNvPicPr>
              <a:picLocks noChangeAspect="1"/>
            </p:cNvPicPr>
            <p:nvPr/>
          </p:nvPicPr>
          <p:blipFill>
            <a:blip r:embed="rId2" cstate="screen"/>
            <a:srcRect/>
            <a:stretch>
              <a:fillRect/>
            </a:stretch>
          </p:blipFill>
          <p:spPr>
            <a:xfrm>
              <a:off x="1286360" y="1821998"/>
              <a:ext cx="4066385" cy="4060097"/>
            </a:xfrm>
            <a:custGeom>
              <a:avLst/>
              <a:gdLst>
                <a:gd name="connsiteX0" fmla="*/ 3248078 w 6496156"/>
                <a:gd name="connsiteY0" fmla="*/ 0 h 6496156"/>
                <a:gd name="connsiteX1" fmla="*/ 6496156 w 6496156"/>
                <a:gd name="connsiteY1" fmla="*/ 3248078 h 6496156"/>
                <a:gd name="connsiteX2" fmla="*/ 3248078 w 6496156"/>
                <a:gd name="connsiteY2" fmla="*/ 6496156 h 6496156"/>
                <a:gd name="connsiteX3" fmla="*/ 0 w 6496156"/>
                <a:gd name="connsiteY3" fmla="*/ 3248078 h 6496156"/>
                <a:gd name="connsiteX4" fmla="*/ 3248078 w 6496156"/>
                <a:gd name="connsiteY4" fmla="*/ 0 h 649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6156" h="6496156">
                  <a:moveTo>
                    <a:pt x="3248078" y="0"/>
                  </a:moveTo>
                  <a:cubicBezTo>
                    <a:pt x="5041942" y="0"/>
                    <a:pt x="6496156" y="1454214"/>
                    <a:pt x="6496156" y="3248078"/>
                  </a:cubicBezTo>
                  <a:cubicBezTo>
                    <a:pt x="6496156" y="5041942"/>
                    <a:pt x="5041942" y="6496156"/>
                    <a:pt x="3248078" y="6496156"/>
                  </a:cubicBezTo>
                  <a:cubicBezTo>
                    <a:pt x="1454214" y="6496156"/>
                    <a:pt x="0" y="5041942"/>
                    <a:pt x="0" y="3248078"/>
                  </a:cubicBezTo>
                  <a:cubicBezTo>
                    <a:pt x="0" y="1454214"/>
                    <a:pt x="1454214" y="0"/>
                    <a:pt x="3248078" y="0"/>
                  </a:cubicBezTo>
                  <a:close/>
                </a:path>
              </a:pathLst>
            </a:custGeom>
            <a:blipFill dpi="0" rotWithShape="1">
              <a:blip r:embed="rId3" cstate="screen"/>
              <a:srcRect/>
              <a:stretch>
                <a:fillRect/>
              </a:stretch>
            </a:blipFill>
          </p:spPr>
        </p:pic>
        <p:grpSp>
          <p:nvGrpSpPr>
            <p:cNvPr id="26" name="Group 27"/>
            <p:cNvGrpSpPr/>
            <p:nvPr/>
          </p:nvGrpSpPr>
          <p:grpSpPr>
            <a:xfrm>
              <a:off x="6734090" y="2832342"/>
              <a:ext cx="4782552" cy="1263395"/>
              <a:chOff x="10793237" y="3854868"/>
              <a:chExt cx="7652085" cy="2021432"/>
            </a:xfrm>
            <a:solidFill>
              <a:schemeClr val="accent2"/>
            </a:solidFill>
          </p:grpSpPr>
          <p:sp>
            <p:nvSpPr>
              <p:cNvPr id="27" name="Rectangle: Rounded Corners 2"/>
              <p:cNvSpPr/>
              <p:nvPr/>
            </p:nvSpPr>
            <p:spPr>
              <a:xfrm>
                <a:off x="10793237" y="3854868"/>
                <a:ext cx="7652085" cy="1897983"/>
              </a:xfrm>
              <a:prstGeom prst="roundRect">
                <a:avLst>
                  <a:gd name="adj" fmla="val 1612"/>
                </a:avLst>
              </a:prstGeom>
              <a:grpFill/>
              <a:ln>
                <a:noFill/>
              </a:ln>
              <a:effectLst>
                <a:outerShdw blurRad="711200" dist="304800" dir="5400000" sx="90000" sy="9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8" name="Group 9"/>
              <p:cNvGrpSpPr/>
              <p:nvPr/>
            </p:nvGrpSpPr>
            <p:grpSpPr>
              <a:xfrm>
                <a:off x="11135291" y="4459914"/>
                <a:ext cx="464344" cy="464344"/>
                <a:chOff x="8216107" y="2577307"/>
                <a:chExt cx="464344" cy="464344"/>
              </a:xfrm>
              <a:grpFill/>
            </p:grpSpPr>
            <p:sp>
              <p:nvSpPr>
                <p:cNvPr id="31"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9" name="Rectangle 22"/>
              <p:cNvSpPr/>
              <p:nvPr/>
            </p:nvSpPr>
            <p:spPr>
              <a:xfrm>
                <a:off x="12353746" y="4059806"/>
                <a:ext cx="3379692" cy="492443"/>
              </a:xfrm>
              <a:prstGeom prst="rect">
                <a:avLst/>
              </a:prstGeom>
              <a:grpFill/>
            </p:spPr>
            <p:txBody>
              <a:bodyPr wrap="square">
                <a:spAutoFit/>
              </a:bodyPr>
              <a:lstStyle/>
              <a:p>
                <a:r>
                  <a:rPr lang="zh-CN" altLang="en-US" sz="1400" b="1" dirty="0">
                    <a:solidFill>
                      <a:schemeClr val="bg1"/>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点击添加您的标题</a:t>
                </a:r>
                <a:endParaRPr lang="en-US" altLang="zh-CN" sz="1400" b="1" dirty="0">
                  <a:solidFill>
                    <a:schemeClr val="bg1"/>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sp>
            <p:nvSpPr>
              <p:cNvPr id="30" name="Rectangle 23"/>
              <p:cNvSpPr/>
              <p:nvPr/>
            </p:nvSpPr>
            <p:spPr>
              <a:xfrm>
                <a:off x="12353746" y="4459913"/>
                <a:ext cx="3816698" cy="1416387"/>
              </a:xfrm>
              <a:prstGeom prst="rect">
                <a:avLst/>
              </a:prstGeom>
              <a:noFill/>
              <a:ln>
                <a:noFill/>
              </a:ln>
            </p:spPr>
            <p:txBody>
              <a:bodyPr wrap="square">
                <a:spAutoFit/>
              </a:bodyPr>
              <a:lstStyle/>
              <a:p>
                <a:pPr>
                  <a:lnSpc>
                    <a:spcPct val="120000"/>
                  </a:lnSpc>
                </a:pPr>
                <a:r>
                  <a:rPr lang="zh-CN" altLang="en-US" sz="87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您的内容打在这里，或者通过复制您的文本后，在此框中选择粘贴，并选择只保留文字。您的内容打在这里，或者通过复制您的文本后，在此框中选择粘贴，并选择只保留文字。</a:t>
                </a:r>
                <a:endParaRPr lang="id-ID" altLang="zh-CN" sz="875" i="1" dirty="0">
                  <a:solidFill>
                    <a:schemeClr val="bg1"/>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a:p>
                <a:pPr>
                  <a:lnSpc>
                    <a:spcPct val="120000"/>
                  </a:lnSpc>
                </a:pPr>
                <a:endParaRPr lang="id-ID" altLang="zh-CN" sz="875" i="1" dirty="0">
                  <a:solidFill>
                    <a:schemeClr val="bg1"/>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nvGrpSpPr>
            <p:cNvPr id="35" name="Group 1"/>
            <p:cNvGrpSpPr/>
            <p:nvPr/>
          </p:nvGrpSpPr>
          <p:grpSpPr>
            <a:xfrm>
              <a:off x="6734089" y="1979165"/>
              <a:ext cx="4782552" cy="724088"/>
              <a:chOff x="10793235" y="2489785"/>
              <a:chExt cx="7652084" cy="1158541"/>
            </a:xfrm>
          </p:grpSpPr>
          <p:sp>
            <p:nvSpPr>
              <p:cNvPr id="36" name="Rectangle: Rounded Corners 3"/>
              <p:cNvSpPr/>
              <p:nvPr/>
            </p:nvSpPr>
            <p:spPr>
              <a:xfrm>
                <a:off x="10793235" y="2489785"/>
                <a:ext cx="7652084" cy="1158541"/>
              </a:xfrm>
              <a:prstGeom prst="roundRect">
                <a:avLst>
                  <a:gd name="adj" fmla="val 1612"/>
                </a:avLst>
              </a:prstGeom>
              <a:solidFill>
                <a:schemeClr val="bg1"/>
              </a:solidFill>
              <a:ln>
                <a:noFill/>
              </a:ln>
              <a:effectLst>
                <a:outerShdw blurRad="317500" dist="190500" dir="5400000" sx="90000" sy="9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37" name="Group 18"/>
              <p:cNvGrpSpPr/>
              <p:nvPr/>
            </p:nvGrpSpPr>
            <p:grpSpPr>
              <a:xfrm>
                <a:off x="11134894" y="2873396"/>
                <a:ext cx="465138" cy="391319"/>
                <a:chOff x="5356342" y="3093565"/>
                <a:chExt cx="465138" cy="391319"/>
              </a:xfrm>
              <a:solidFill>
                <a:schemeClr val="tx1">
                  <a:lumMod val="65000"/>
                  <a:lumOff val="35000"/>
                </a:schemeClr>
              </a:solidFill>
            </p:grpSpPr>
            <p:sp>
              <p:nvSpPr>
                <p:cNvPr id="39"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1"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8" name="Rectangle 24"/>
              <p:cNvSpPr/>
              <p:nvPr/>
            </p:nvSpPr>
            <p:spPr>
              <a:xfrm>
                <a:off x="12353746" y="2868999"/>
                <a:ext cx="3379692" cy="492443"/>
              </a:xfrm>
              <a:prstGeom prst="rect">
                <a:avLst/>
              </a:prstGeom>
            </p:spPr>
            <p:txBody>
              <a:bodyPr wrap="square">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点击添加您的标题</a:t>
                </a:r>
                <a:endParaRPr lang="en-US" altLang="zh-CN"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nvGrpSpPr>
            <p:cNvPr id="42" name="Group 29"/>
            <p:cNvGrpSpPr/>
            <p:nvPr/>
          </p:nvGrpSpPr>
          <p:grpSpPr>
            <a:xfrm>
              <a:off x="6734090" y="4147670"/>
              <a:ext cx="4782552" cy="724088"/>
              <a:chOff x="10793235" y="5959391"/>
              <a:chExt cx="7652084" cy="1158541"/>
            </a:xfrm>
          </p:grpSpPr>
          <p:sp>
            <p:nvSpPr>
              <p:cNvPr id="43" name="Rectangle: Rounded Corners 4"/>
              <p:cNvSpPr/>
              <p:nvPr/>
            </p:nvSpPr>
            <p:spPr>
              <a:xfrm>
                <a:off x="10793235" y="5959391"/>
                <a:ext cx="7652084" cy="1158541"/>
              </a:xfrm>
              <a:prstGeom prst="roundRect">
                <a:avLst>
                  <a:gd name="adj" fmla="val 1612"/>
                </a:avLst>
              </a:prstGeom>
              <a:solidFill>
                <a:schemeClr val="bg1"/>
              </a:solidFill>
              <a:ln>
                <a:noFill/>
              </a:ln>
              <a:effectLst>
                <a:outerShdw blurRad="317500" dist="190500" dir="5400000" sx="90000" sy="9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4" name="Group 6"/>
              <p:cNvGrpSpPr/>
              <p:nvPr/>
            </p:nvGrpSpPr>
            <p:grpSpPr>
              <a:xfrm>
                <a:off x="11207523" y="6306092"/>
                <a:ext cx="319881" cy="465138"/>
                <a:chOff x="10146507" y="3505994"/>
                <a:chExt cx="319881" cy="465138"/>
              </a:xfrm>
              <a:solidFill>
                <a:schemeClr val="tx1">
                  <a:lumMod val="65000"/>
                  <a:lumOff val="35000"/>
                </a:schemeClr>
              </a:solidFill>
            </p:grpSpPr>
            <p:sp>
              <p:nvSpPr>
                <p:cNvPr id="46" name="AutoShape 30"/>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AutoShape 31"/>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45" name="Rectangle 25"/>
              <p:cNvSpPr/>
              <p:nvPr/>
            </p:nvSpPr>
            <p:spPr>
              <a:xfrm>
                <a:off x="12353746" y="6338605"/>
                <a:ext cx="3379692" cy="492443"/>
              </a:xfrm>
              <a:prstGeom prst="rect">
                <a:avLst/>
              </a:prstGeom>
            </p:spPr>
            <p:txBody>
              <a:bodyPr wrap="square">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点击添加您的标题</a:t>
                </a:r>
                <a:endParaRPr lang="en-US" altLang="zh-CN"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nvGrpSpPr>
            <p:cNvPr id="48" name="Group 31"/>
            <p:cNvGrpSpPr/>
            <p:nvPr/>
          </p:nvGrpSpPr>
          <p:grpSpPr>
            <a:xfrm>
              <a:off x="6734090" y="5000849"/>
              <a:ext cx="4782552" cy="724088"/>
              <a:chOff x="10793235" y="7324474"/>
              <a:chExt cx="7652084" cy="1158541"/>
            </a:xfrm>
          </p:grpSpPr>
          <p:sp>
            <p:nvSpPr>
              <p:cNvPr id="49" name="Rectangle: Rounded Corners 5"/>
              <p:cNvSpPr/>
              <p:nvPr/>
            </p:nvSpPr>
            <p:spPr>
              <a:xfrm>
                <a:off x="10793235" y="7324474"/>
                <a:ext cx="7652084" cy="1158541"/>
              </a:xfrm>
              <a:prstGeom prst="roundRect">
                <a:avLst>
                  <a:gd name="adj" fmla="val 1612"/>
                </a:avLst>
              </a:prstGeom>
              <a:solidFill>
                <a:schemeClr val="bg1"/>
              </a:solidFill>
              <a:ln>
                <a:noFill/>
              </a:ln>
              <a:effectLst>
                <a:outerShdw blurRad="317500" dist="190500" dir="5400000" sx="90000" sy="9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50" name="Group 14"/>
              <p:cNvGrpSpPr/>
              <p:nvPr/>
            </p:nvGrpSpPr>
            <p:grpSpPr>
              <a:xfrm>
                <a:off x="11207919" y="7671175"/>
                <a:ext cx="319088" cy="465138"/>
                <a:chOff x="5429367" y="4908078"/>
                <a:chExt cx="319088" cy="465138"/>
              </a:xfrm>
              <a:solidFill>
                <a:schemeClr val="tx1">
                  <a:lumMod val="65000"/>
                  <a:lumOff val="35000"/>
                </a:schemeClr>
              </a:solidFill>
            </p:grpSpPr>
            <p:sp>
              <p:nvSpPr>
                <p:cNvPr id="52"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4"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51" name="Rectangle 26"/>
              <p:cNvSpPr/>
              <p:nvPr/>
            </p:nvSpPr>
            <p:spPr>
              <a:xfrm>
                <a:off x="12353746" y="7703688"/>
                <a:ext cx="3379692" cy="492443"/>
              </a:xfrm>
              <a:prstGeom prst="rect">
                <a:avLst/>
              </a:prstGeom>
            </p:spPr>
            <p:txBody>
              <a:bodyPr wrap="square">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点击添加您的标题</a:t>
                </a:r>
                <a:endParaRPr lang="en-US" altLang="zh-CN" sz="1400" b="1" dirty="0">
                  <a:solidFill>
                    <a:schemeClr val="tx1">
                      <a:lumMod val="75000"/>
                      <a:lumOff val="25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sp>
          <p:nvSpPr>
            <p:cNvPr id="55" name="Freeform: Shape 30"/>
            <p:cNvSpPr/>
            <p:nvPr/>
          </p:nvSpPr>
          <p:spPr>
            <a:xfrm>
              <a:off x="898951" y="1427186"/>
              <a:ext cx="4849727" cy="4849727"/>
            </a:xfrm>
            <a:custGeom>
              <a:avLst/>
              <a:gdLst>
                <a:gd name="connsiteX0" fmla="*/ 7216885 w 14433768"/>
                <a:gd name="connsiteY0" fmla="*/ 723276 h 14433768"/>
                <a:gd name="connsiteX1" fmla="*/ 723276 w 14433768"/>
                <a:gd name="connsiteY1" fmla="*/ 7216885 h 14433768"/>
                <a:gd name="connsiteX2" fmla="*/ 7216885 w 14433768"/>
                <a:gd name="connsiteY2" fmla="*/ 13710493 h 14433768"/>
                <a:gd name="connsiteX3" fmla="*/ 13710493 w 14433768"/>
                <a:gd name="connsiteY3" fmla="*/ 7216885 h 14433768"/>
                <a:gd name="connsiteX4" fmla="*/ 7216885 w 14433768"/>
                <a:gd name="connsiteY4" fmla="*/ 723276 h 14433768"/>
                <a:gd name="connsiteX5" fmla="*/ 7216884 w 14433768"/>
                <a:gd name="connsiteY5" fmla="*/ 0 h 14433768"/>
                <a:gd name="connsiteX6" fmla="*/ 14433768 w 14433768"/>
                <a:gd name="connsiteY6" fmla="*/ 7216884 h 14433768"/>
                <a:gd name="connsiteX7" fmla="*/ 7216884 w 14433768"/>
                <a:gd name="connsiteY7" fmla="*/ 14433768 h 14433768"/>
                <a:gd name="connsiteX8" fmla="*/ 0 w 14433768"/>
                <a:gd name="connsiteY8" fmla="*/ 7216884 h 14433768"/>
                <a:gd name="connsiteX9" fmla="*/ 7216884 w 14433768"/>
                <a:gd name="connsiteY9" fmla="*/ 0 h 1443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3768" h="14433768">
                  <a:moveTo>
                    <a:pt x="7216885" y="723276"/>
                  </a:moveTo>
                  <a:cubicBezTo>
                    <a:pt x="3630564" y="723276"/>
                    <a:pt x="723276" y="3630564"/>
                    <a:pt x="723276" y="7216885"/>
                  </a:cubicBezTo>
                  <a:cubicBezTo>
                    <a:pt x="723276" y="10803206"/>
                    <a:pt x="3630564" y="13710493"/>
                    <a:pt x="7216885" y="13710493"/>
                  </a:cubicBezTo>
                  <a:cubicBezTo>
                    <a:pt x="10803206" y="13710493"/>
                    <a:pt x="13710493" y="10803206"/>
                    <a:pt x="13710493" y="7216885"/>
                  </a:cubicBezTo>
                  <a:cubicBezTo>
                    <a:pt x="13710493" y="3630564"/>
                    <a:pt x="10803206" y="723276"/>
                    <a:pt x="7216885" y="723276"/>
                  </a:cubicBezTo>
                  <a:close/>
                  <a:moveTo>
                    <a:pt x="7216884" y="0"/>
                  </a:moveTo>
                  <a:cubicBezTo>
                    <a:pt x="11202659" y="0"/>
                    <a:pt x="14433768" y="3231109"/>
                    <a:pt x="14433768" y="7216884"/>
                  </a:cubicBezTo>
                  <a:cubicBezTo>
                    <a:pt x="14433768" y="11202659"/>
                    <a:pt x="11202659" y="14433768"/>
                    <a:pt x="7216884" y="14433768"/>
                  </a:cubicBezTo>
                  <a:cubicBezTo>
                    <a:pt x="3231109" y="14433768"/>
                    <a:pt x="0" y="11202659"/>
                    <a:pt x="0" y="7216884"/>
                  </a:cubicBezTo>
                  <a:cubicBezTo>
                    <a:pt x="0" y="3231109"/>
                    <a:pt x="3231109" y="0"/>
                    <a:pt x="7216884" y="0"/>
                  </a:cubicBez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56" name="Group 38"/>
            <p:cNvGrpSpPr/>
            <p:nvPr/>
          </p:nvGrpSpPr>
          <p:grpSpPr>
            <a:xfrm>
              <a:off x="5164559" y="3427095"/>
              <a:ext cx="849923" cy="849923"/>
              <a:chOff x="8281984" y="4806462"/>
              <a:chExt cx="1359877" cy="1359877"/>
            </a:xfrm>
          </p:grpSpPr>
          <p:sp>
            <p:nvSpPr>
              <p:cNvPr id="57" name="Oval 32"/>
              <p:cNvSpPr/>
              <p:nvPr/>
            </p:nvSpPr>
            <p:spPr>
              <a:xfrm>
                <a:off x="8281984" y="4806462"/>
                <a:ext cx="1359877" cy="1359877"/>
              </a:xfrm>
              <a:prstGeom prst="ellipse">
                <a:avLst/>
              </a:prstGeom>
              <a:gradFill>
                <a:gsLst>
                  <a:gs pos="0">
                    <a:srgbClr val="019BE5"/>
                  </a:gs>
                  <a:gs pos="100000">
                    <a:srgbClr val="006CBC"/>
                  </a:gs>
                </a:gsLst>
                <a:lin ang="6000000" scaled="0"/>
              </a:gradFill>
              <a:ln>
                <a:solidFill>
                  <a:schemeClr val="accent2"/>
                </a:solid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8" name="Rectangle 43"/>
              <p:cNvSpPr/>
              <p:nvPr/>
            </p:nvSpPr>
            <p:spPr>
              <a:xfrm>
                <a:off x="8345478" y="5101680"/>
                <a:ext cx="1232887" cy="825047"/>
              </a:xfrm>
              <a:prstGeom prst="rect">
                <a:avLst/>
              </a:prstGeom>
            </p:spPr>
            <p:txBody>
              <a:bodyPr wrap="square">
                <a:spAutoFit/>
              </a:bodyPr>
              <a:lstStyle/>
              <a:p>
                <a:pPr algn="ctr"/>
                <a:r>
                  <a:rPr lang="en-US" sz="2750" b="1" dirty="0">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02</a:t>
                </a:r>
                <a:endParaRPr lang="en-US" sz="2750" b="1" dirty="0">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nvGrpSpPr>
            <p:cNvPr id="59" name="Group 37"/>
            <p:cNvGrpSpPr/>
            <p:nvPr/>
          </p:nvGrpSpPr>
          <p:grpSpPr>
            <a:xfrm>
              <a:off x="2898851" y="5598916"/>
              <a:ext cx="849923" cy="849923"/>
              <a:chOff x="4656852" y="8281375"/>
              <a:chExt cx="1359877" cy="1359877"/>
            </a:xfrm>
          </p:grpSpPr>
          <p:sp>
            <p:nvSpPr>
              <p:cNvPr id="60" name="Oval 33"/>
              <p:cNvSpPr/>
              <p:nvPr/>
            </p:nvSpPr>
            <p:spPr>
              <a:xfrm>
                <a:off x="4656852" y="8281375"/>
                <a:ext cx="1359877" cy="1359877"/>
              </a:xfrm>
              <a:prstGeom prst="ellipse">
                <a:avLst/>
              </a:prstGeom>
              <a:solidFill>
                <a:schemeClr val="accent1"/>
              </a:solidFill>
              <a:ln>
                <a:no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1" name="Rectangle 44"/>
              <p:cNvSpPr/>
              <p:nvPr/>
            </p:nvSpPr>
            <p:spPr>
              <a:xfrm>
                <a:off x="4720346" y="8576593"/>
                <a:ext cx="1232887" cy="825047"/>
              </a:xfrm>
              <a:prstGeom prst="rect">
                <a:avLst/>
              </a:prstGeom>
            </p:spPr>
            <p:txBody>
              <a:bodyPr wrap="square">
                <a:spAutoFit/>
              </a:bodyPr>
              <a:lstStyle/>
              <a:p>
                <a:pPr algn="ctr"/>
                <a:r>
                  <a:rPr lang="en-US" sz="2750" b="1" dirty="0">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03</a:t>
                </a:r>
                <a:endParaRPr lang="en-US" sz="2750" b="1" dirty="0">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nvGrpSpPr>
            <p:cNvPr id="62" name="Group 36"/>
            <p:cNvGrpSpPr/>
            <p:nvPr/>
          </p:nvGrpSpPr>
          <p:grpSpPr>
            <a:xfrm>
              <a:off x="633143" y="3427094"/>
              <a:ext cx="849923" cy="849923"/>
              <a:chOff x="1031719" y="4806462"/>
              <a:chExt cx="1359877" cy="1359877"/>
            </a:xfrm>
          </p:grpSpPr>
          <p:sp>
            <p:nvSpPr>
              <p:cNvPr id="63" name="Oval 34"/>
              <p:cNvSpPr/>
              <p:nvPr/>
            </p:nvSpPr>
            <p:spPr>
              <a:xfrm>
                <a:off x="1031719" y="4806462"/>
                <a:ext cx="1359877" cy="1359877"/>
              </a:xfrm>
              <a:prstGeom prst="ellipse">
                <a:avLst/>
              </a:prstGeom>
              <a:gradFill>
                <a:gsLst>
                  <a:gs pos="0">
                    <a:srgbClr val="019BE5"/>
                  </a:gs>
                  <a:gs pos="100000">
                    <a:srgbClr val="006CBC"/>
                  </a:gs>
                </a:gsLst>
                <a:lin ang="6000000" scaled="0"/>
              </a:gradFill>
              <a:ln>
                <a:no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53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4" name="Rectangle 45"/>
              <p:cNvSpPr/>
              <p:nvPr/>
            </p:nvSpPr>
            <p:spPr>
              <a:xfrm>
                <a:off x="1095213" y="5101680"/>
                <a:ext cx="1232887" cy="825047"/>
              </a:xfrm>
              <a:prstGeom prst="rect">
                <a:avLst/>
              </a:prstGeom>
            </p:spPr>
            <p:txBody>
              <a:bodyPr wrap="square">
                <a:spAutoFit/>
              </a:bodyPr>
              <a:lstStyle/>
              <a:p>
                <a:pPr algn="ctr"/>
                <a:r>
                  <a:rPr lang="en-US" sz="2750" b="1">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01</a:t>
                </a:r>
                <a:endParaRPr lang="en-US" sz="2750" b="1" dirty="0">
                  <a:solidFill>
                    <a:schemeClr val="bg1"/>
                  </a:solidFill>
                  <a:effectLst>
                    <a:outerShdw blurRad="279400" dist="127000" dir="2700000" algn="tl" rotWithShape="0">
                      <a:prstClr val="black">
                        <a:alpha val="40000"/>
                      </a:prstClr>
                    </a:outerShdw>
                  </a:effectLst>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68" name="矩形 67"/>
          <p:cNvSpPr/>
          <p:nvPr/>
        </p:nvSpPr>
        <p:spPr>
          <a:xfrm>
            <a:off x="0" y="-2"/>
            <a:ext cx="12238636"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1" name="文本框 70"/>
          <p:cNvSpPr txBox="1"/>
          <p:nvPr/>
        </p:nvSpPr>
        <p:spPr>
          <a:xfrm>
            <a:off x="356196" y="278840"/>
            <a:ext cx="1054745" cy="461665"/>
          </a:xfrm>
          <a:prstGeom prst="rect">
            <a:avLst/>
          </a:prstGeom>
          <a:noFill/>
        </p:spPr>
        <p:txBody>
          <a:bodyPr wrap="square" rtlCol="0">
            <a:spAutoFit/>
          </a:bodyPr>
          <a:lstStyle/>
          <a:p>
            <a:pPr algn="dist"/>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LOGO</a:t>
            </a:r>
            <a:endParaRPr lang="zh-CN" altLang="en-US"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2" name="组合 71"/>
          <p:cNvGrpSpPr/>
          <p:nvPr/>
        </p:nvGrpSpPr>
        <p:grpSpPr>
          <a:xfrm>
            <a:off x="11052845" y="6378368"/>
            <a:ext cx="451050" cy="114835"/>
            <a:chOff x="3051586" y="5394528"/>
            <a:chExt cx="830725" cy="211499"/>
          </a:xfrm>
          <a:solidFill>
            <a:schemeClr val="bg1"/>
          </a:solidFill>
        </p:grpSpPr>
        <p:sp>
          <p:nvSpPr>
            <p:cNvPr id="73" name="椭圆 72"/>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4" name="椭圆 73"/>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5" name="椭圆 74"/>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6" name="组合 75"/>
          <p:cNvGrpSpPr/>
          <p:nvPr/>
        </p:nvGrpSpPr>
        <p:grpSpPr>
          <a:xfrm>
            <a:off x="1210286" y="1298730"/>
            <a:ext cx="9367288" cy="4205968"/>
            <a:chOff x="1412356" y="1224416"/>
            <a:chExt cx="9367288" cy="4205968"/>
          </a:xfrm>
        </p:grpSpPr>
        <p:sp>
          <p:nvSpPr>
            <p:cNvPr id="77" name="平行四边形 20"/>
            <p:cNvSpPr/>
            <p:nvPr/>
          </p:nvSpPr>
          <p:spPr>
            <a:xfrm>
              <a:off x="2489200" y="1224416"/>
              <a:ext cx="8290444" cy="3661768"/>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solidFill>
              <a:srgbClr val="FFC90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8" name="平行四边形 20"/>
            <p:cNvSpPr/>
            <p:nvPr/>
          </p:nvSpPr>
          <p:spPr>
            <a:xfrm>
              <a:off x="1412356" y="1427615"/>
              <a:ext cx="9062488" cy="4002769"/>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9" name="文本框 78"/>
          <p:cNvSpPr txBox="1"/>
          <p:nvPr/>
        </p:nvSpPr>
        <p:spPr>
          <a:xfrm>
            <a:off x="3889829" y="3863364"/>
            <a:ext cx="546154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PART FOUR</a:t>
            </a:r>
            <a:endParaRPr kumimoji="0" lang="zh-CN" altLang="en-US"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nvGrpSpPr>
          <p:cNvPr id="80" name="组合 79"/>
          <p:cNvGrpSpPr/>
          <p:nvPr/>
        </p:nvGrpSpPr>
        <p:grpSpPr>
          <a:xfrm>
            <a:off x="2841022" y="2426897"/>
            <a:ext cx="5951157" cy="1300654"/>
            <a:chOff x="3167145" y="2401497"/>
            <a:chExt cx="5951157" cy="1300654"/>
          </a:xfrm>
        </p:grpSpPr>
        <p:sp>
          <p:nvSpPr>
            <p:cNvPr id="81" name="îṣļîḑé-Oval 18"/>
            <p:cNvSpPr/>
            <p:nvPr/>
          </p:nvSpPr>
          <p:spPr>
            <a:xfrm>
              <a:off x="3167145" y="2477697"/>
              <a:ext cx="1212116" cy="1224454"/>
            </a:xfrm>
            <a:prstGeom prst="ellipse">
              <a:avLst/>
            </a:prstGeom>
            <a:gradFill flip="none" rotWithShape="1">
              <a:gsLst>
                <a:gs pos="0">
                  <a:srgbClr val="019BE5"/>
                </a:gs>
                <a:gs pos="100000">
                  <a:srgbClr val="006CBC"/>
                </a:gs>
              </a:gsLst>
              <a:lin ang="6000000" scaled="0"/>
              <a:tileRect/>
            </a:gradFill>
            <a:ln w="28575">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252000" rtlCol="0" anchor="ctr">
              <a:noAutofit/>
            </a:bodyPr>
            <a:lstStyle/>
            <a:p>
              <a:pPr algn="ctr"/>
              <a:r>
                <a:rPr lang="en-US" altLang="zh-CN"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rPr>
                <a:t>4</a:t>
              </a:r>
              <a:endParaRPr lang="zh-CN" altLang="en-US"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endParaRPr>
            </a:p>
          </p:txBody>
        </p:sp>
        <p:sp>
          <p:nvSpPr>
            <p:cNvPr id="82" name="îṣļîḑé-文本框 18"/>
            <p:cNvSpPr txBox="1"/>
            <p:nvPr/>
          </p:nvSpPr>
          <p:spPr>
            <a:xfrm>
              <a:off x="4240622" y="2401497"/>
              <a:ext cx="4877680" cy="923330"/>
            </a:xfrm>
            <a:prstGeom prst="rect">
              <a:avLst/>
            </a:prstGeom>
            <a:noFill/>
          </p:spPr>
          <p:txBody>
            <a:bodyPr wrap="square" rtlCol="0">
              <a:spAutoFit/>
            </a:bodyPr>
            <a:lstStyle/>
            <a:p>
              <a:pPr algn="ctr"/>
              <a:r>
                <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rPr>
                <a:t>下一阶段计划</a:t>
              </a:r>
              <a:endPar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sp>
          <p:nvSpPr>
            <p:cNvPr id="83" name="文本框 82"/>
            <p:cNvSpPr txBox="1"/>
            <p:nvPr/>
          </p:nvSpPr>
          <p:spPr>
            <a:xfrm>
              <a:off x="4556000" y="3307579"/>
              <a:ext cx="4308599" cy="336823"/>
            </a:xfrm>
            <a:prstGeom prst="rect">
              <a:avLst/>
            </a:prstGeom>
            <a:noFill/>
          </p:spPr>
          <p:txBody>
            <a:bodyPr wrap="square" rtlCol="0">
              <a:spAutoFit/>
            </a:bodyPr>
            <a:lstStyle/>
            <a:p>
              <a:pPr algn="dist">
                <a:lnSpc>
                  <a:spcPct val="150000"/>
                </a:lnSpc>
              </a:pPr>
              <a:r>
                <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cxnSp>
        <p:nvCxnSpPr>
          <p:cNvPr id="84" name="直接连接符 83"/>
          <p:cNvCxnSpPr/>
          <p:nvPr/>
        </p:nvCxnSpPr>
        <p:spPr>
          <a:xfrm>
            <a:off x="2646748" y="4431788"/>
            <a:ext cx="1540624" cy="0"/>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842261" y="4898612"/>
            <a:ext cx="451050" cy="114835"/>
            <a:chOff x="3051586" y="5394528"/>
            <a:chExt cx="830725" cy="211499"/>
          </a:xfrm>
          <a:solidFill>
            <a:schemeClr val="bg1"/>
          </a:solidFill>
        </p:grpSpPr>
        <p:sp>
          <p:nvSpPr>
            <p:cNvPr id="86" name="椭圆 85"/>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7" name="椭圆 86"/>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8" name="椭圆 87"/>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下一阶段计划</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空心弧 14"/>
          <p:cNvSpPr/>
          <p:nvPr/>
        </p:nvSpPr>
        <p:spPr>
          <a:xfrm rot="5400000">
            <a:off x="6214017" y="1977382"/>
            <a:ext cx="1889246" cy="1889246"/>
          </a:xfrm>
          <a:prstGeom prst="blockArc">
            <a:avLst>
              <a:gd name="adj1" fmla="val 10800000"/>
              <a:gd name="adj2" fmla="val 87979"/>
              <a:gd name="adj3" fmla="val 6841"/>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空心弧 15"/>
          <p:cNvSpPr/>
          <p:nvPr/>
        </p:nvSpPr>
        <p:spPr>
          <a:xfrm rot="16200000">
            <a:off x="6214018" y="1977381"/>
            <a:ext cx="1889246" cy="1889246"/>
          </a:xfrm>
          <a:prstGeom prst="blockArc">
            <a:avLst>
              <a:gd name="adj1" fmla="val 10800000"/>
              <a:gd name="adj2" fmla="val 87979"/>
              <a:gd name="adj3" fmla="val 6841"/>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6749849" y="2691170"/>
            <a:ext cx="813197" cy="461665"/>
          </a:xfrm>
          <a:prstGeom prst="rect">
            <a:avLst/>
          </a:prstGeom>
          <a:noFill/>
        </p:spPr>
        <p:txBody>
          <a:bodyPr wrap="square" rtlCol="0">
            <a:spAutoFit/>
          </a:bodyPr>
          <a:lstStyle/>
          <a:p>
            <a:r>
              <a:rPr lang="en-US" altLang="zh-CN" sz="2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50%</a:t>
            </a:r>
            <a:endParaRPr lang="zh-CN" altLang="en-US" sz="2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空心弧 17"/>
          <p:cNvSpPr/>
          <p:nvPr/>
        </p:nvSpPr>
        <p:spPr>
          <a:xfrm rot="5400000">
            <a:off x="9026863" y="1977382"/>
            <a:ext cx="1889246" cy="1889246"/>
          </a:xfrm>
          <a:prstGeom prst="blockArc">
            <a:avLst>
              <a:gd name="adj1" fmla="val 10800000"/>
              <a:gd name="adj2" fmla="val 4014857"/>
              <a:gd name="adj3" fmla="val 7052"/>
            </a:avLst>
          </a:prstGeom>
          <a:solidFill>
            <a:schemeClr val="accent2"/>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空心弧 18"/>
          <p:cNvSpPr/>
          <p:nvPr/>
        </p:nvSpPr>
        <p:spPr>
          <a:xfrm rot="16200000">
            <a:off x="9026864" y="1977381"/>
            <a:ext cx="1889246" cy="1889246"/>
          </a:xfrm>
          <a:prstGeom prst="blockArc">
            <a:avLst>
              <a:gd name="adj1" fmla="val 14785353"/>
              <a:gd name="adj2" fmla="val 87979"/>
              <a:gd name="adj3" fmla="val 6841"/>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文本框 19"/>
          <p:cNvSpPr txBox="1"/>
          <p:nvPr/>
        </p:nvSpPr>
        <p:spPr>
          <a:xfrm>
            <a:off x="9562695" y="2691170"/>
            <a:ext cx="813197" cy="461665"/>
          </a:xfrm>
          <a:prstGeom prst="rect">
            <a:avLst/>
          </a:prstGeom>
          <a:noFill/>
        </p:spPr>
        <p:txBody>
          <a:bodyPr wrap="square" rtlCol="0">
            <a:spAutoFit/>
          </a:bodyPr>
          <a:lstStyle/>
          <a:p>
            <a:r>
              <a:rPr lang="en-US" altLang="zh-CN" sz="2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60%</a:t>
            </a:r>
            <a:endParaRPr lang="zh-CN" altLang="en-US" sz="2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p:cNvSpPr txBox="1"/>
          <p:nvPr/>
        </p:nvSpPr>
        <p:spPr>
          <a:xfrm>
            <a:off x="6365868" y="4179376"/>
            <a:ext cx="1410308" cy="442429"/>
          </a:xfrm>
          <a:prstGeom prst="rect">
            <a:avLst/>
          </a:prstGeom>
          <a:noFill/>
        </p:spPr>
        <p:txBody>
          <a:bodyPr wrap="square" rtlCol="0">
            <a:spAutoFit/>
          </a:bodyPr>
          <a:lstStyle/>
          <a:p>
            <a:pPr>
              <a:lnSpc>
                <a:spcPct val="142000"/>
              </a:lnSpc>
            </a:pPr>
            <a:r>
              <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请输入标题</a:t>
            </a:r>
            <a:endPar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文本框 21"/>
          <p:cNvSpPr txBox="1"/>
          <p:nvPr/>
        </p:nvSpPr>
        <p:spPr>
          <a:xfrm>
            <a:off x="5988246" y="4635719"/>
            <a:ext cx="2165553" cy="980910"/>
          </a:xfrm>
          <a:prstGeom prst="rect">
            <a:avLst/>
          </a:prstGeom>
          <a:noFill/>
          <a:ln>
            <a:noFill/>
          </a:ln>
        </p:spPr>
        <p:txBody>
          <a:bodyPr wrap="square" rtlCol="0">
            <a:spAutoFit/>
          </a:bodyPr>
          <a:lstStyle/>
          <a:p>
            <a:pPr algn="ctr">
              <a:lnSpc>
                <a:spcPct val="142000"/>
              </a:lnSpc>
            </a:pPr>
            <a:r>
              <a:rPr lang="zh-CN" altLang="en-US" sz="1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请在此输入内容请在此输入内容请在此输入内容在此输入内容在此输入内容</a:t>
            </a:r>
            <a:endParaRPr lang="zh-CN" altLang="en-US" sz="1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文本框 22"/>
          <p:cNvSpPr txBox="1"/>
          <p:nvPr/>
        </p:nvSpPr>
        <p:spPr>
          <a:xfrm>
            <a:off x="9289192" y="4187648"/>
            <a:ext cx="1410308" cy="442429"/>
          </a:xfrm>
          <a:prstGeom prst="rect">
            <a:avLst/>
          </a:prstGeom>
          <a:noFill/>
        </p:spPr>
        <p:txBody>
          <a:bodyPr wrap="square" rtlCol="0">
            <a:spAutoFit/>
          </a:bodyPr>
          <a:lstStyle/>
          <a:p>
            <a:pPr>
              <a:lnSpc>
                <a:spcPct val="142000"/>
              </a:lnSpc>
            </a:pPr>
            <a:r>
              <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请输入标题</a:t>
            </a:r>
            <a:endPar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文本框 23"/>
          <p:cNvSpPr txBox="1"/>
          <p:nvPr/>
        </p:nvSpPr>
        <p:spPr>
          <a:xfrm>
            <a:off x="8911570" y="4643991"/>
            <a:ext cx="2165553" cy="980910"/>
          </a:xfrm>
          <a:prstGeom prst="rect">
            <a:avLst/>
          </a:prstGeom>
          <a:noFill/>
          <a:ln>
            <a:noFill/>
          </a:ln>
        </p:spPr>
        <p:txBody>
          <a:bodyPr wrap="square" rtlCol="0">
            <a:spAutoFit/>
          </a:bodyPr>
          <a:lstStyle/>
          <a:p>
            <a:pPr algn="ctr">
              <a:lnSpc>
                <a:spcPct val="142000"/>
              </a:lnSpc>
            </a:pPr>
            <a:r>
              <a:rPr lang="zh-CN" altLang="en-US" sz="1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请在此输入内容请在此输入内容请在此输入内容在此输入内容在此输入内容</a:t>
            </a:r>
            <a:endParaRPr lang="zh-CN" altLang="en-US" sz="14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25" name="图片 24"/>
          <p:cNvPicPr>
            <a:picLocks noChangeAspect="1"/>
          </p:cNvPicPr>
          <p:nvPr/>
        </p:nvPicPr>
        <p:blipFill>
          <a:blip r:embed="rId2" cstate="screen"/>
          <a:srcRect/>
          <a:stretch>
            <a:fillRect/>
          </a:stretch>
        </p:blipFill>
        <p:spPr>
          <a:xfrm>
            <a:off x="1218423" y="2044700"/>
            <a:ext cx="4007153"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0"/>
            <a:ext cx="12192000" cy="2923135"/>
          </a:xfrm>
          <a:custGeom>
            <a:avLst/>
            <a:gdLst>
              <a:gd name="connsiteX0" fmla="*/ 0 w 12192000"/>
              <a:gd name="connsiteY0" fmla="*/ 0 h 2923135"/>
              <a:gd name="connsiteX1" fmla="*/ 12192000 w 12192000"/>
              <a:gd name="connsiteY1" fmla="*/ 0 h 2923135"/>
              <a:gd name="connsiteX2" fmla="*/ 12192000 w 12192000"/>
              <a:gd name="connsiteY2" fmla="*/ 2923135 h 2923135"/>
              <a:gd name="connsiteX3" fmla="*/ 0 w 12192000"/>
              <a:gd name="connsiteY3" fmla="*/ 2923135 h 2923135"/>
            </a:gdLst>
            <a:ahLst/>
            <a:cxnLst>
              <a:cxn ang="0">
                <a:pos x="connsiteX0" y="connsiteY0"/>
              </a:cxn>
              <a:cxn ang="0">
                <a:pos x="connsiteX1" y="connsiteY1"/>
              </a:cxn>
              <a:cxn ang="0">
                <a:pos x="connsiteX2" y="connsiteY2"/>
              </a:cxn>
              <a:cxn ang="0">
                <a:pos x="connsiteX3" y="connsiteY3"/>
              </a:cxn>
            </a:cxnLst>
            <a:rect l="l" t="t" r="r" b="b"/>
            <a:pathLst>
              <a:path w="12192000" h="2923135">
                <a:moveTo>
                  <a:pt x="0" y="0"/>
                </a:moveTo>
                <a:lnTo>
                  <a:pt x="12192000" y="0"/>
                </a:lnTo>
                <a:lnTo>
                  <a:pt x="12192000" y="2923135"/>
                </a:lnTo>
                <a:lnTo>
                  <a:pt x="0" y="2923135"/>
                </a:lnTo>
                <a:close/>
              </a:path>
            </a:pathLst>
          </a:custGeom>
        </p:spPr>
      </p:pic>
      <p:sp>
        <p:nvSpPr>
          <p:cNvPr id="3" name="任意多边形: 形状 65"/>
          <p:cNvSpPr/>
          <p:nvPr/>
        </p:nvSpPr>
        <p:spPr>
          <a:xfrm>
            <a:off x="0" y="0"/>
            <a:ext cx="12192000" cy="2923135"/>
          </a:xfrm>
          <a:custGeom>
            <a:avLst/>
            <a:gdLst>
              <a:gd name="connsiteX0" fmla="*/ 0 w 12192000"/>
              <a:gd name="connsiteY0" fmla="*/ 0 h 2661615"/>
              <a:gd name="connsiteX1" fmla="*/ 12192000 w 12192000"/>
              <a:gd name="connsiteY1" fmla="*/ 0 h 2661615"/>
              <a:gd name="connsiteX2" fmla="*/ 12192000 w 12192000"/>
              <a:gd name="connsiteY2" fmla="*/ 2661615 h 2661615"/>
              <a:gd name="connsiteX3" fmla="*/ 0 w 12192000"/>
              <a:gd name="connsiteY3" fmla="*/ 2661615 h 2661615"/>
            </a:gdLst>
            <a:ahLst/>
            <a:cxnLst>
              <a:cxn ang="0">
                <a:pos x="connsiteX0" y="connsiteY0"/>
              </a:cxn>
              <a:cxn ang="0">
                <a:pos x="connsiteX1" y="connsiteY1"/>
              </a:cxn>
              <a:cxn ang="0">
                <a:pos x="connsiteX2" y="connsiteY2"/>
              </a:cxn>
              <a:cxn ang="0">
                <a:pos x="connsiteX3" y="connsiteY3"/>
              </a:cxn>
            </a:cxnLst>
            <a:rect l="l" t="t" r="r" b="b"/>
            <a:pathLst>
              <a:path w="12192000" h="2661615">
                <a:moveTo>
                  <a:pt x="0" y="0"/>
                </a:moveTo>
                <a:lnTo>
                  <a:pt x="12192000" y="0"/>
                </a:lnTo>
                <a:lnTo>
                  <a:pt x="12192000" y="2661615"/>
                </a:lnTo>
                <a:lnTo>
                  <a:pt x="0" y="2661615"/>
                </a:lnTo>
                <a:close/>
              </a:path>
            </a:pathLst>
          </a:cu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9" name="组合 18"/>
          <p:cNvGrpSpPr/>
          <p:nvPr/>
        </p:nvGrpSpPr>
        <p:grpSpPr>
          <a:xfrm>
            <a:off x="370415" y="2104871"/>
            <a:ext cx="11451170" cy="3953029"/>
            <a:chOff x="516465" y="2104871"/>
            <a:chExt cx="11451170" cy="3953029"/>
          </a:xfrm>
        </p:grpSpPr>
        <p:grpSp>
          <p:nvGrpSpPr>
            <p:cNvPr id="8" name="组合 7"/>
            <p:cNvGrpSpPr/>
            <p:nvPr/>
          </p:nvGrpSpPr>
          <p:grpSpPr>
            <a:xfrm>
              <a:off x="516465" y="2104871"/>
              <a:ext cx="2692403" cy="3953029"/>
              <a:chOff x="927097" y="2092171"/>
              <a:chExt cx="2692403" cy="3953029"/>
            </a:xfrm>
          </p:grpSpPr>
          <p:sp>
            <p:nvSpPr>
              <p:cNvPr id="4" name="矩形: 圆角 3"/>
              <p:cNvSpPr/>
              <p:nvPr/>
            </p:nvSpPr>
            <p:spPr>
              <a:xfrm>
                <a:off x="927099" y="2108200"/>
                <a:ext cx="2692401" cy="3937000"/>
              </a:xfrm>
              <a:prstGeom prst="roundRect">
                <a:avLst>
                  <a:gd name="adj" fmla="val 11950"/>
                </a:avLst>
              </a:prstGeom>
              <a:solidFill>
                <a:schemeClr val="bg1"/>
              </a:solidFill>
              <a:ln>
                <a:noFill/>
              </a:ln>
              <a:effectLst>
                <a:outerShdw blurRad="317500" dist="215900" dir="4020000" sx="99000" sy="99000" algn="tl" rotWithShape="0">
                  <a:schemeClr val="accent5">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任意多边形: 形状 6"/>
              <p:cNvSpPr/>
              <p:nvPr/>
            </p:nvSpPr>
            <p:spPr>
              <a:xfrm>
                <a:off x="927097" y="2092171"/>
                <a:ext cx="2692401" cy="355600"/>
              </a:xfrm>
              <a:custGeom>
                <a:avLst/>
                <a:gdLst>
                  <a:gd name="connsiteX0" fmla="*/ 321742 w 2692401"/>
                  <a:gd name="connsiteY0" fmla="*/ 0 h 495300"/>
                  <a:gd name="connsiteX1" fmla="*/ 2370659 w 2692401"/>
                  <a:gd name="connsiteY1" fmla="*/ 0 h 495300"/>
                  <a:gd name="connsiteX2" fmla="*/ 2692401 w 2692401"/>
                  <a:gd name="connsiteY2" fmla="*/ 321742 h 495300"/>
                  <a:gd name="connsiteX3" fmla="*/ 2692401 w 2692401"/>
                  <a:gd name="connsiteY3" fmla="*/ 495300 h 495300"/>
                  <a:gd name="connsiteX4" fmla="*/ 0 w 2692401"/>
                  <a:gd name="connsiteY4" fmla="*/ 495300 h 495300"/>
                  <a:gd name="connsiteX5" fmla="*/ 0 w 2692401"/>
                  <a:gd name="connsiteY5" fmla="*/ 321742 h 495300"/>
                  <a:gd name="connsiteX6" fmla="*/ 321742 w 2692401"/>
                  <a:gd name="connsiteY6"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2401" h="495300">
                    <a:moveTo>
                      <a:pt x="321742" y="0"/>
                    </a:moveTo>
                    <a:lnTo>
                      <a:pt x="2370659" y="0"/>
                    </a:lnTo>
                    <a:cubicBezTo>
                      <a:pt x="2548352" y="0"/>
                      <a:pt x="2692401" y="144049"/>
                      <a:pt x="2692401" y="321742"/>
                    </a:cubicBezTo>
                    <a:lnTo>
                      <a:pt x="2692401" y="495300"/>
                    </a:lnTo>
                    <a:lnTo>
                      <a:pt x="0" y="495300"/>
                    </a:lnTo>
                    <a:lnTo>
                      <a:pt x="0" y="321742"/>
                    </a:lnTo>
                    <a:cubicBezTo>
                      <a:pt x="0" y="144049"/>
                      <a:pt x="144049" y="0"/>
                      <a:pt x="321742" y="0"/>
                    </a:cubicBez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组合 8"/>
            <p:cNvGrpSpPr/>
            <p:nvPr/>
          </p:nvGrpSpPr>
          <p:grpSpPr>
            <a:xfrm>
              <a:off x="3436054" y="2104871"/>
              <a:ext cx="2692403" cy="3953029"/>
              <a:chOff x="927097" y="2092171"/>
              <a:chExt cx="2692403" cy="3953029"/>
            </a:xfrm>
          </p:grpSpPr>
          <p:sp>
            <p:nvSpPr>
              <p:cNvPr id="10" name="矩形: 圆角 9"/>
              <p:cNvSpPr/>
              <p:nvPr/>
            </p:nvSpPr>
            <p:spPr>
              <a:xfrm>
                <a:off x="927099" y="2108200"/>
                <a:ext cx="2692401" cy="3937000"/>
              </a:xfrm>
              <a:prstGeom prst="roundRect">
                <a:avLst>
                  <a:gd name="adj" fmla="val 11950"/>
                </a:avLst>
              </a:prstGeom>
              <a:solidFill>
                <a:schemeClr val="bg1"/>
              </a:solidFill>
              <a:ln>
                <a:noFill/>
              </a:ln>
              <a:effectLst>
                <a:outerShdw blurRad="317500" dist="215900" dir="4020000" sx="99000" sy="99000" algn="tl" rotWithShape="0">
                  <a:schemeClr val="accent5">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任意多边形: 形状 10"/>
              <p:cNvSpPr/>
              <p:nvPr/>
            </p:nvSpPr>
            <p:spPr>
              <a:xfrm>
                <a:off x="927097" y="2092171"/>
                <a:ext cx="2692401" cy="355600"/>
              </a:xfrm>
              <a:custGeom>
                <a:avLst/>
                <a:gdLst>
                  <a:gd name="connsiteX0" fmla="*/ 321742 w 2692401"/>
                  <a:gd name="connsiteY0" fmla="*/ 0 h 495300"/>
                  <a:gd name="connsiteX1" fmla="*/ 2370659 w 2692401"/>
                  <a:gd name="connsiteY1" fmla="*/ 0 h 495300"/>
                  <a:gd name="connsiteX2" fmla="*/ 2692401 w 2692401"/>
                  <a:gd name="connsiteY2" fmla="*/ 321742 h 495300"/>
                  <a:gd name="connsiteX3" fmla="*/ 2692401 w 2692401"/>
                  <a:gd name="connsiteY3" fmla="*/ 495300 h 495300"/>
                  <a:gd name="connsiteX4" fmla="*/ 0 w 2692401"/>
                  <a:gd name="connsiteY4" fmla="*/ 495300 h 495300"/>
                  <a:gd name="connsiteX5" fmla="*/ 0 w 2692401"/>
                  <a:gd name="connsiteY5" fmla="*/ 321742 h 495300"/>
                  <a:gd name="connsiteX6" fmla="*/ 321742 w 2692401"/>
                  <a:gd name="connsiteY6"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2401" h="495300">
                    <a:moveTo>
                      <a:pt x="321742" y="0"/>
                    </a:moveTo>
                    <a:lnTo>
                      <a:pt x="2370659" y="0"/>
                    </a:lnTo>
                    <a:cubicBezTo>
                      <a:pt x="2548352" y="0"/>
                      <a:pt x="2692401" y="144049"/>
                      <a:pt x="2692401" y="321742"/>
                    </a:cubicBezTo>
                    <a:lnTo>
                      <a:pt x="2692401" y="495300"/>
                    </a:lnTo>
                    <a:lnTo>
                      <a:pt x="0" y="495300"/>
                    </a:lnTo>
                    <a:lnTo>
                      <a:pt x="0" y="321742"/>
                    </a:lnTo>
                    <a:cubicBezTo>
                      <a:pt x="0" y="144049"/>
                      <a:pt x="144049" y="0"/>
                      <a:pt x="321742" y="0"/>
                    </a:cubicBez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2" name="组合 11"/>
            <p:cNvGrpSpPr/>
            <p:nvPr/>
          </p:nvGrpSpPr>
          <p:grpSpPr>
            <a:xfrm>
              <a:off x="6355643" y="2104871"/>
              <a:ext cx="2692403" cy="3953029"/>
              <a:chOff x="927097" y="2092171"/>
              <a:chExt cx="2692403" cy="3953029"/>
            </a:xfrm>
          </p:grpSpPr>
          <p:sp>
            <p:nvSpPr>
              <p:cNvPr id="13" name="矩形: 圆角 12"/>
              <p:cNvSpPr/>
              <p:nvPr/>
            </p:nvSpPr>
            <p:spPr>
              <a:xfrm>
                <a:off x="927099" y="2108200"/>
                <a:ext cx="2692401" cy="3937000"/>
              </a:xfrm>
              <a:prstGeom prst="roundRect">
                <a:avLst>
                  <a:gd name="adj" fmla="val 11950"/>
                </a:avLst>
              </a:prstGeom>
              <a:solidFill>
                <a:schemeClr val="bg1"/>
              </a:solidFill>
              <a:ln>
                <a:noFill/>
              </a:ln>
              <a:effectLst>
                <a:outerShdw blurRad="317500" dist="215900" dir="4020000" sx="99000" sy="99000" algn="tl" rotWithShape="0">
                  <a:schemeClr val="accent5">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任意多边形: 形状 13"/>
              <p:cNvSpPr/>
              <p:nvPr/>
            </p:nvSpPr>
            <p:spPr>
              <a:xfrm>
                <a:off x="927097" y="2092171"/>
                <a:ext cx="2692401" cy="355600"/>
              </a:xfrm>
              <a:custGeom>
                <a:avLst/>
                <a:gdLst>
                  <a:gd name="connsiteX0" fmla="*/ 321742 w 2692401"/>
                  <a:gd name="connsiteY0" fmla="*/ 0 h 495300"/>
                  <a:gd name="connsiteX1" fmla="*/ 2370659 w 2692401"/>
                  <a:gd name="connsiteY1" fmla="*/ 0 h 495300"/>
                  <a:gd name="connsiteX2" fmla="*/ 2692401 w 2692401"/>
                  <a:gd name="connsiteY2" fmla="*/ 321742 h 495300"/>
                  <a:gd name="connsiteX3" fmla="*/ 2692401 w 2692401"/>
                  <a:gd name="connsiteY3" fmla="*/ 495300 h 495300"/>
                  <a:gd name="connsiteX4" fmla="*/ 0 w 2692401"/>
                  <a:gd name="connsiteY4" fmla="*/ 495300 h 495300"/>
                  <a:gd name="connsiteX5" fmla="*/ 0 w 2692401"/>
                  <a:gd name="connsiteY5" fmla="*/ 321742 h 495300"/>
                  <a:gd name="connsiteX6" fmla="*/ 321742 w 2692401"/>
                  <a:gd name="connsiteY6"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2401" h="495300">
                    <a:moveTo>
                      <a:pt x="321742" y="0"/>
                    </a:moveTo>
                    <a:lnTo>
                      <a:pt x="2370659" y="0"/>
                    </a:lnTo>
                    <a:cubicBezTo>
                      <a:pt x="2548352" y="0"/>
                      <a:pt x="2692401" y="144049"/>
                      <a:pt x="2692401" y="321742"/>
                    </a:cubicBezTo>
                    <a:lnTo>
                      <a:pt x="2692401" y="495300"/>
                    </a:lnTo>
                    <a:lnTo>
                      <a:pt x="0" y="495300"/>
                    </a:lnTo>
                    <a:lnTo>
                      <a:pt x="0" y="321742"/>
                    </a:lnTo>
                    <a:cubicBezTo>
                      <a:pt x="0" y="144049"/>
                      <a:pt x="144049" y="0"/>
                      <a:pt x="321742" y="0"/>
                    </a:cubicBez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5" name="组合 14"/>
            <p:cNvGrpSpPr/>
            <p:nvPr/>
          </p:nvGrpSpPr>
          <p:grpSpPr>
            <a:xfrm>
              <a:off x="9275232" y="2104871"/>
              <a:ext cx="2692403" cy="3953029"/>
              <a:chOff x="927097" y="2092171"/>
              <a:chExt cx="2692403" cy="3953029"/>
            </a:xfrm>
          </p:grpSpPr>
          <p:sp>
            <p:nvSpPr>
              <p:cNvPr id="16" name="矩形: 圆角 15"/>
              <p:cNvSpPr/>
              <p:nvPr/>
            </p:nvSpPr>
            <p:spPr>
              <a:xfrm>
                <a:off x="927099" y="2108200"/>
                <a:ext cx="2692401" cy="3937000"/>
              </a:xfrm>
              <a:prstGeom prst="roundRect">
                <a:avLst>
                  <a:gd name="adj" fmla="val 11950"/>
                </a:avLst>
              </a:prstGeom>
              <a:solidFill>
                <a:schemeClr val="bg1"/>
              </a:solidFill>
              <a:ln>
                <a:noFill/>
              </a:ln>
              <a:effectLst>
                <a:outerShdw blurRad="317500" dist="215900" dir="4020000" sx="99000" sy="99000" algn="tl" rotWithShape="0">
                  <a:schemeClr val="accent5">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任意多边形: 形状 16"/>
              <p:cNvSpPr/>
              <p:nvPr/>
            </p:nvSpPr>
            <p:spPr>
              <a:xfrm>
                <a:off x="927097" y="2092171"/>
                <a:ext cx="2692401" cy="355600"/>
              </a:xfrm>
              <a:custGeom>
                <a:avLst/>
                <a:gdLst>
                  <a:gd name="connsiteX0" fmla="*/ 321742 w 2692401"/>
                  <a:gd name="connsiteY0" fmla="*/ 0 h 495300"/>
                  <a:gd name="connsiteX1" fmla="*/ 2370659 w 2692401"/>
                  <a:gd name="connsiteY1" fmla="*/ 0 h 495300"/>
                  <a:gd name="connsiteX2" fmla="*/ 2692401 w 2692401"/>
                  <a:gd name="connsiteY2" fmla="*/ 321742 h 495300"/>
                  <a:gd name="connsiteX3" fmla="*/ 2692401 w 2692401"/>
                  <a:gd name="connsiteY3" fmla="*/ 495300 h 495300"/>
                  <a:gd name="connsiteX4" fmla="*/ 0 w 2692401"/>
                  <a:gd name="connsiteY4" fmla="*/ 495300 h 495300"/>
                  <a:gd name="connsiteX5" fmla="*/ 0 w 2692401"/>
                  <a:gd name="connsiteY5" fmla="*/ 321742 h 495300"/>
                  <a:gd name="connsiteX6" fmla="*/ 321742 w 2692401"/>
                  <a:gd name="connsiteY6"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2401" h="495300">
                    <a:moveTo>
                      <a:pt x="321742" y="0"/>
                    </a:moveTo>
                    <a:lnTo>
                      <a:pt x="2370659" y="0"/>
                    </a:lnTo>
                    <a:cubicBezTo>
                      <a:pt x="2548352" y="0"/>
                      <a:pt x="2692401" y="144049"/>
                      <a:pt x="2692401" y="321742"/>
                    </a:cubicBezTo>
                    <a:lnTo>
                      <a:pt x="2692401" y="495300"/>
                    </a:lnTo>
                    <a:lnTo>
                      <a:pt x="0" y="495300"/>
                    </a:lnTo>
                    <a:lnTo>
                      <a:pt x="0" y="321742"/>
                    </a:lnTo>
                    <a:cubicBezTo>
                      <a:pt x="0" y="144049"/>
                      <a:pt x="144049" y="0"/>
                      <a:pt x="321742" y="0"/>
                    </a:cubicBez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grpSp>
        <p:nvGrpSpPr>
          <p:cNvPr id="20" name="组合 19"/>
          <p:cNvGrpSpPr/>
          <p:nvPr/>
        </p:nvGrpSpPr>
        <p:grpSpPr>
          <a:xfrm>
            <a:off x="2804614" y="579346"/>
            <a:ext cx="6582772" cy="715581"/>
            <a:chOff x="2734068" y="515846"/>
            <a:chExt cx="6582772" cy="715581"/>
          </a:xfrm>
        </p:grpSpPr>
        <p:sp>
          <p:nvSpPr>
            <p:cNvPr id="21" name="文本框 20"/>
            <p:cNvSpPr txBox="1"/>
            <p:nvPr/>
          </p:nvSpPr>
          <p:spPr>
            <a:xfrm>
              <a:off x="4611548" y="515846"/>
              <a:ext cx="2849499" cy="715581"/>
            </a:xfrm>
            <a:prstGeom prst="rect">
              <a:avLst/>
            </a:prstGeom>
            <a:noFill/>
          </p:spPr>
          <p:txBody>
            <a:bodyPr vert="horz" wrap="none" rtlCol="0">
              <a:spAutoFit/>
            </a:bodyPr>
            <a:lstStyle/>
            <a:p>
              <a:pPr algn="ctr"/>
              <a:r>
                <a:rPr lang="en-US" altLang="zh-CN" sz="4050" i="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CONTENTS</a:t>
              </a:r>
              <a:endParaRPr lang="en-US" altLang="zh-CN" sz="4050" i="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22" name="直接连接符 21"/>
            <p:cNvCxnSpPr/>
            <p:nvPr/>
          </p:nvCxnSpPr>
          <p:spPr>
            <a:xfrm>
              <a:off x="2734068" y="884145"/>
              <a:ext cx="1714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602340" y="884145"/>
              <a:ext cx="1714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îṣļîḑé-Oval 18"/>
          <p:cNvSpPr/>
          <p:nvPr/>
        </p:nvSpPr>
        <p:spPr>
          <a:xfrm>
            <a:off x="1235403" y="2808143"/>
            <a:ext cx="962803" cy="972605"/>
          </a:xfrm>
          <a:prstGeom prst="ellipse">
            <a:avLst/>
          </a:prstGeom>
          <a:gradFill flip="none" rotWithShape="1">
            <a:gsLst>
              <a:gs pos="0">
                <a:srgbClr val="019BE5"/>
              </a:gs>
              <a:gs pos="100000">
                <a:srgbClr val="006CBC"/>
              </a:gs>
            </a:gsLst>
            <a:lin ang="6000000" scaled="0"/>
            <a:tileRect/>
          </a:gradFill>
          <a:ln w="19050">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r>
              <a:rPr lang="en-US" altLang="zh-CN"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rPr>
              <a:t>1</a:t>
            </a:r>
            <a:endParaRPr lang="zh-CN" altLang="en-US"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îṣļîḑé-文本框 18"/>
          <p:cNvSpPr txBox="1"/>
          <p:nvPr/>
        </p:nvSpPr>
        <p:spPr>
          <a:xfrm>
            <a:off x="686026" y="4054376"/>
            <a:ext cx="2061556" cy="461665"/>
          </a:xfrm>
          <a:prstGeom prst="rect">
            <a:avLst/>
          </a:prstGeom>
          <a:noFill/>
        </p:spPr>
        <p:txBody>
          <a:bodyPr wrap="square" rtlCol="0">
            <a:spAutoFit/>
          </a:bodyPr>
          <a:lstStyle/>
          <a:p>
            <a:pPr algn="ctr"/>
            <a:r>
              <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季度工作概述</a:t>
            </a:r>
            <a:endPar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7" name="文本框 26"/>
          <p:cNvSpPr txBox="1"/>
          <p:nvPr/>
        </p:nvSpPr>
        <p:spPr>
          <a:xfrm>
            <a:off x="707189" y="4516041"/>
            <a:ext cx="2019231" cy="1018164"/>
          </a:xfrm>
          <a:prstGeom prst="rect">
            <a:avLst/>
          </a:prstGeom>
          <a:noFill/>
        </p:spPr>
        <p:txBody>
          <a:bodyPr wrap="square">
            <a:spAutoFit/>
            <a:scene3d>
              <a:camera prst="orthographicFront"/>
              <a:lightRig rig="threePt" dir="t"/>
            </a:scene3d>
            <a:sp3d contourW="12700"/>
          </a:bodyPr>
          <a:lstStyle/>
          <a:p>
            <a:pPr algn="ctr" fontAlgn="base">
              <a:lnSpc>
                <a:spcPct val="140000"/>
              </a:lnSpc>
              <a:spcBef>
                <a:spcPct val="0"/>
              </a:spcBef>
              <a:spcAft>
                <a:spcPct val="0"/>
              </a:spcAft>
              <a:buFont typeface="Arial" panose="020B0604020202020204" pitchFamily="34" charset="0"/>
              <a:buNone/>
            </a:pP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We have many PowerPoint </a:t>
            </a:r>
            <a:r>
              <a:rPr lang="zh-CN" altLang="en-US"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templates</a:t>
            </a: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that has been specifically designed to help anyone</a:t>
            </a:r>
            <a:endPar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6" name="îṣļîḑé-Oval 18"/>
          <p:cNvSpPr/>
          <p:nvPr/>
        </p:nvSpPr>
        <p:spPr>
          <a:xfrm>
            <a:off x="4154239" y="2808143"/>
            <a:ext cx="962803" cy="972605"/>
          </a:xfrm>
          <a:prstGeom prst="ellipse">
            <a:avLst/>
          </a:prstGeom>
          <a:gradFill flip="none" rotWithShape="1">
            <a:gsLst>
              <a:gs pos="0">
                <a:srgbClr val="019BE5"/>
              </a:gs>
              <a:gs pos="100000">
                <a:srgbClr val="006CBC"/>
              </a:gs>
            </a:gsLst>
            <a:lin ang="6000000" scaled="0"/>
            <a:tileRect/>
          </a:gradFill>
          <a:ln w="19050">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r>
              <a:rPr lang="en-US" altLang="zh-CN"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rPr>
              <a:t>2</a:t>
            </a:r>
            <a:endParaRPr lang="zh-CN" altLang="en-US"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îṣļîḑé-文本框 18"/>
          <p:cNvSpPr txBox="1"/>
          <p:nvPr/>
        </p:nvSpPr>
        <p:spPr>
          <a:xfrm>
            <a:off x="3604862" y="4054376"/>
            <a:ext cx="2061556" cy="461665"/>
          </a:xfrm>
          <a:prstGeom prst="rect">
            <a:avLst/>
          </a:prstGeom>
          <a:noFill/>
        </p:spPr>
        <p:txBody>
          <a:bodyPr wrap="square" rtlCol="0">
            <a:spAutoFit/>
          </a:bodyPr>
          <a:lstStyle/>
          <a:p>
            <a:pPr algn="ctr"/>
            <a:r>
              <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工作亮点展示</a:t>
            </a:r>
            <a:endPar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8" name="文本框 37"/>
          <p:cNvSpPr txBox="1"/>
          <p:nvPr/>
        </p:nvSpPr>
        <p:spPr>
          <a:xfrm>
            <a:off x="3626025" y="4516041"/>
            <a:ext cx="2019231" cy="1018164"/>
          </a:xfrm>
          <a:prstGeom prst="rect">
            <a:avLst/>
          </a:prstGeom>
          <a:noFill/>
        </p:spPr>
        <p:txBody>
          <a:bodyPr wrap="square">
            <a:spAutoFit/>
            <a:scene3d>
              <a:camera prst="orthographicFront"/>
              <a:lightRig rig="threePt" dir="t"/>
            </a:scene3d>
            <a:sp3d contourW="12700"/>
          </a:bodyPr>
          <a:lstStyle/>
          <a:p>
            <a:pPr algn="ctr" fontAlgn="base">
              <a:lnSpc>
                <a:spcPct val="140000"/>
              </a:lnSpc>
              <a:spcBef>
                <a:spcPct val="0"/>
              </a:spcBef>
              <a:spcAft>
                <a:spcPct val="0"/>
              </a:spcAft>
              <a:buFont typeface="Arial" panose="020B0604020202020204" pitchFamily="34" charset="0"/>
              <a:buNone/>
            </a:pP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We have many PowerPoint </a:t>
            </a:r>
            <a:r>
              <a:rPr lang="zh-CN" altLang="en-US"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templates</a:t>
            </a: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that has been specifically designed to help anyone</a:t>
            </a:r>
            <a:endPar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0" name="îṣļîḑé-Oval 18"/>
          <p:cNvSpPr/>
          <p:nvPr/>
        </p:nvSpPr>
        <p:spPr>
          <a:xfrm>
            <a:off x="7074959" y="2808143"/>
            <a:ext cx="962803" cy="972605"/>
          </a:xfrm>
          <a:prstGeom prst="ellipse">
            <a:avLst/>
          </a:prstGeom>
          <a:gradFill flip="none" rotWithShape="1">
            <a:gsLst>
              <a:gs pos="0">
                <a:srgbClr val="019BE5"/>
              </a:gs>
              <a:gs pos="100000">
                <a:srgbClr val="006CBC"/>
              </a:gs>
            </a:gsLst>
            <a:lin ang="6000000" scaled="0"/>
            <a:tileRect/>
          </a:gradFill>
          <a:ln w="19050">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r>
              <a:rPr lang="en-US" altLang="zh-CN"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rPr>
              <a:t>3</a:t>
            </a:r>
            <a:endParaRPr lang="zh-CN" altLang="en-US"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1" name="îṣļîḑé-文本框 18"/>
          <p:cNvSpPr txBox="1"/>
          <p:nvPr/>
        </p:nvSpPr>
        <p:spPr>
          <a:xfrm>
            <a:off x="6525582" y="4054376"/>
            <a:ext cx="2061556" cy="461665"/>
          </a:xfrm>
          <a:prstGeom prst="rect">
            <a:avLst/>
          </a:prstGeom>
          <a:noFill/>
        </p:spPr>
        <p:txBody>
          <a:bodyPr wrap="square" rtlCol="0">
            <a:spAutoFit/>
          </a:bodyPr>
          <a:lstStyle/>
          <a:p>
            <a:pPr algn="ctr"/>
            <a:r>
              <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工作经验总结</a:t>
            </a:r>
            <a:endPar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2" name="文本框 41"/>
          <p:cNvSpPr txBox="1"/>
          <p:nvPr/>
        </p:nvSpPr>
        <p:spPr>
          <a:xfrm>
            <a:off x="6546745" y="4516041"/>
            <a:ext cx="2019231" cy="1018164"/>
          </a:xfrm>
          <a:prstGeom prst="rect">
            <a:avLst/>
          </a:prstGeom>
          <a:noFill/>
        </p:spPr>
        <p:txBody>
          <a:bodyPr wrap="square">
            <a:spAutoFit/>
            <a:scene3d>
              <a:camera prst="orthographicFront"/>
              <a:lightRig rig="threePt" dir="t"/>
            </a:scene3d>
            <a:sp3d contourW="12700"/>
          </a:bodyPr>
          <a:lstStyle/>
          <a:p>
            <a:pPr algn="ctr" fontAlgn="base">
              <a:lnSpc>
                <a:spcPct val="140000"/>
              </a:lnSpc>
              <a:spcBef>
                <a:spcPct val="0"/>
              </a:spcBef>
              <a:spcAft>
                <a:spcPct val="0"/>
              </a:spcAft>
              <a:buFont typeface="Arial" panose="020B0604020202020204" pitchFamily="34" charset="0"/>
              <a:buNone/>
            </a:pP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We have many PowerPoint </a:t>
            </a:r>
            <a:r>
              <a:rPr lang="zh-CN" altLang="en-US"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templates</a:t>
            </a: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that has been specifically designed to help anyone</a:t>
            </a:r>
            <a:endPar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4" name="îṣļîḑé-Oval 18"/>
          <p:cNvSpPr/>
          <p:nvPr/>
        </p:nvSpPr>
        <p:spPr>
          <a:xfrm>
            <a:off x="9993795" y="2808143"/>
            <a:ext cx="962803" cy="972605"/>
          </a:xfrm>
          <a:prstGeom prst="ellipse">
            <a:avLst/>
          </a:prstGeom>
          <a:gradFill flip="none" rotWithShape="1">
            <a:gsLst>
              <a:gs pos="0">
                <a:srgbClr val="019BE5"/>
              </a:gs>
              <a:gs pos="100000">
                <a:srgbClr val="006CBC"/>
              </a:gs>
            </a:gsLst>
            <a:lin ang="6000000" scaled="0"/>
            <a:tileRect/>
          </a:gradFill>
          <a:ln w="19050">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r>
              <a:rPr lang="en-US" altLang="zh-CN"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rPr>
              <a:t>4</a:t>
            </a:r>
            <a:endParaRPr lang="zh-CN" altLang="en-US" sz="3600" dirty="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îṣļîḑé-文本框 18"/>
          <p:cNvSpPr txBox="1"/>
          <p:nvPr/>
        </p:nvSpPr>
        <p:spPr>
          <a:xfrm>
            <a:off x="9444418" y="4054376"/>
            <a:ext cx="2061556" cy="461665"/>
          </a:xfrm>
          <a:prstGeom prst="rect">
            <a:avLst/>
          </a:prstGeom>
          <a:noFill/>
        </p:spPr>
        <p:txBody>
          <a:bodyPr wrap="square" rtlCol="0">
            <a:spAutoFit/>
          </a:bodyPr>
          <a:lstStyle/>
          <a:p>
            <a:pPr algn="ctr"/>
            <a:r>
              <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下一阶段计划</a:t>
            </a:r>
            <a:endParaRPr lang="zh-CN" altLang="en-US" sz="24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6" name="文本框 45"/>
          <p:cNvSpPr txBox="1"/>
          <p:nvPr/>
        </p:nvSpPr>
        <p:spPr>
          <a:xfrm>
            <a:off x="9465581" y="4516041"/>
            <a:ext cx="2019231" cy="1018164"/>
          </a:xfrm>
          <a:prstGeom prst="rect">
            <a:avLst/>
          </a:prstGeom>
          <a:noFill/>
        </p:spPr>
        <p:txBody>
          <a:bodyPr wrap="square">
            <a:spAutoFit/>
            <a:scene3d>
              <a:camera prst="orthographicFront"/>
              <a:lightRig rig="threePt" dir="t"/>
            </a:scene3d>
            <a:sp3d contourW="12700"/>
          </a:bodyPr>
          <a:lstStyle/>
          <a:p>
            <a:pPr algn="ctr" fontAlgn="base">
              <a:lnSpc>
                <a:spcPct val="140000"/>
              </a:lnSpc>
              <a:spcBef>
                <a:spcPct val="0"/>
              </a:spcBef>
              <a:spcAft>
                <a:spcPct val="0"/>
              </a:spcAft>
              <a:buFont typeface="Arial" panose="020B0604020202020204" pitchFamily="34" charset="0"/>
              <a:buNone/>
            </a:pP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We have many PowerPoint </a:t>
            </a:r>
            <a:r>
              <a:rPr lang="zh-CN" altLang="en-US"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templates</a:t>
            </a:r>
            <a:r>
              <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that has been specifically designed to help anyone</a:t>
            </a:r>
            <a:endParaRPr lang="en-US" altLang="zh-CN" sz="1100" dirty="0">
              <a:solidFill>
                <a:schemeClr val="bg2">
                  <a:lumMod val="1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962400"/>
            <a:ext cx="12192000" cy="2895600"/>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A_矩形 29"/>
          <p:cNvSpPr/>
          <p:nvPr>
            <p:custDataLst>
              <p:tags r:id="rId2"/>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下一阶段计划</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aphicFrame>
        <p:nvGraphicFramePr>
          <p:cNvPr id="4" name="Chart 6"/>
          <p:cNvGraphicFramePr/>
          <p:nvPr/>
        </p:nvGraphicFramePr>
        <p:xfrm>
          <a:off x="1020104" y="655716"/>
          <a:ext cx="10118962" cy="2900458"/>
        </p:xfrm>
        <a:graphic>
          <a:graphicData uri="http://schemas.openxmlformats.org/drawingml/2006/chart">
            <c:chart xmlns:c="http://schemas.openxmlformats.org/drawingml/2006/chart" xmlns:r="http://schemas.openxmlformats.org/officeDocument/2006/relationships" r:id="rId1"/>
          </a:graphicData>
        </a:graphic>
      </p:graphicFrame>
      <p:grpSp>
        <p:nvGrpSpPr>
          <p:cNvPr id="5" name="组合 4"/>
          <p:cNvGrpSpPr/>
          <p:nvPr/>
        </p:nvGrpSpPr>
        <p:grpSpPr>
          <a:xfrm>
            <a:off x="1020104" y="4333053"/>
            <a:ext cx="10008114" cy="1978468"/>
            <a:chOff x="1536113" y="1912860"/>
            <a:chExt cx="10008114" cy="1978468"/>
          </a:xfrm>
        </p:grpSpPr>
        <p:sp>
          <p:nvSpPr>
            <p:cNvPr id="6" name="Content Placeholder 2"/>
            <p:cNvSpPr txBox="1"/>
            <p:nvPr/>
          </p:nvSpPr>
          <p:spPr>
            <a:xfrm>
              <a:off x="1536113" y="2405793"/>
              <a:ext cx="10008114" cy="148553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在此输入内容在此输入内容在此输入内容在此输入内容在此输入内容在此输入内容在此输入内容输入在此输入内容在此输入内容在此输入内容在此输入内容在此输入内容在此输入内容在此输入内容输入输入内容。在此输入内容在此输入内容在此输入内容在此输入内容在此输入内容在此输入内容在此输入内容输入在此输入内容在此输入内容在此输入内容在此输入内容在此输入内容在此输入内容在此输入内容输入输入内容。</a:t>
              </a:r>
              <a:endParaRPr lang="en-US" altLang="zh-CN"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marL="0" indent="0">
                <a:lnSpc>
                  <a:spcPct val="150000"/>
                </a:lnSpc>
                <a:buNone/>
              </a:pPr>
              <a:endParaRPr lang="en-US" altLang="zh-CN"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marL="0" indent="0">
                <a:lnSpc>
                  <a:spcPct val="150000"/>
                </a:lnSpc>
                <a:spcBef>
                  <a:spcPts val="0"/>
                </a:spcBef>
                <a:buNone/>
              </a:pPr>
              <a:endPar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16"/>
            <p:cNvSpPr txBox="1"/>
            <p:nvPr/>
          </p:nvSpPr>
          <p:spPr>
            <a:xfrm>
              <a:off x="1536113" y="1912860"/>
              <a:ext cx="2236981" cy="400110"/>
            </a:xfrm>
            <a:prstGeom prst="rect">
              <a:avLst/>
            </a:prstGeom>
          </p:spPr>
          <p:txBody>
            <a:bodyPr vert="horz" wrap="square" lIns="91440" tIns="45720" rIns="91440" bIns="45720" rtlCol="0">
              <a:spAutoFit/>
            </a:bodyPr>
            <a:lstStyle>
              <a:defPPr>
                <a:defRPr lang="zh-CN"/>
              </a:defPPr>
              <a:lvl1pPr lvl="0" indent="0" algn="ctr">
                <a:spcBef>
                  <a:spcPts val="0"/>
                </a:spcBef>
                <a:buFont typeface="Arial" panose="020B0604020202020204" pitchFamily="34" charset="0"/>
                <a:buNone/>
                <a:defRPr>
                  <a:solidFill>
                    <a:prstClr val="black">
                      <a:lumMod val="85000"/>
                      <a:lumOff val="15000"/>
                    </a:prstClr>
                  </a:solidFill>
                  <a:latin typeface="思源黑体 Light" panose="020B0300000000000000" pitchFamily="34" charset="-122"/>
                  <a:ea typeface="思源黑体 Light" panose="020B0300000000000000" pitchFamily="34" charset="-122"/>
                </a:defRPr>
              </a:lvl1pPr>
              <a:lvl2pPr marL="742950" indent="-285750">
                <a:spcBef>
                  <a:spcPct val="20000"/>
                </a:spcBef>
                <a:buFont typeface="Arial" panose="020B0604020202020204" pitchFamily="34" charset="0"/>
                <a:buChar char="–"/>
                <a:defRPr sz="1200">
                  <a:solidFill>
                    <a:schemeClr val="bg1">
                      <a:lumMod val="65000"/>
                    </a:schemeClr>
                  </a:solidFill>
                </a:defRPr>
              </a:lvl2pPr>
              <a:lvl3pPr marL="1143000" indent="-228600">
                <a:spcBef>
                  <a:spcPct val="20000"/>
                </a:spcBef>
                <a:buFont typeface="Arial" panose="020B0604020202020204" pitchFamily="34" charset="0"/>
                <a:buChar char="•"/>
                <a:defRPr sz="1100">
                  <a:solidFill>
                    <a:schemeClr val="bg1">
                      <a:lumMod val="65000"/>
                    </a:schemeClr>
                  </a:solidFill>
                </a:defRPr>
              </a:lvl3pPr>
              <a:lvl4pPr marL="1600200" indent="-228600">
                <a:spcBef>
                  <a:spcPct val="20000"/>
                </a:spcBef>
                <a:buFont typeface="Arial" panose="020B0604020202020204" pitchFamily="34" charset="0"/>
                <a:buChar char="–"/>
                <a:defRPr sz="1050">
                  <a:solidFill>
                    <a:schemeClr val="bg1">
                      <a:lumMod val="65000"/>
                    </a:schemeClr>
                  </a:solidFill>
                </a:defRPr>
              </a:lvl4pPr>
              <a:lvl5pPr marL="2057400" indent="-228600">
                <a:spcBef>
                  <a:spcPct val="20000"/>
                </a:spcBef>
                <a:buFont typeface="Arial" panose="020B0604020202020204" pitchFamily="34" charset="0"/>
                <a:buChar char="»"/>
                <a:defRPr sz="1050">
                  <a:solidFill>
                    <a:schemeClr val="bg1">
                      <a:lumMod val="65000"/>
                    </a:schemeClr>
                  </a:solidFill>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l"/>
              <a:r>
                <a:rPr lang="zh-CN" alt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请添加标题</a:t>
              </a:r>
              <a:endParaRPr lang="id-ID"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下一阶段计划</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5" name="Oval 7"/>
          <p:cNvSpPr>
            <a:spLocks noChangeArrowheads="1"/>
          </p:cNvSpPr>
          <p:nvPr/>
        </p:nvSpPr>
        <p:spPr bwMode="auto">
          <a:xfrm rot="2700000">
            <a:off x="4267890" y="4532651"/>
            <a:ext cx="951437" cy="940925"/>
          </a:xfrm>
          <a:prstGeom prst="roundRect">
            <a:avLst/>
          </a:prstGeom>
          <a:solidFill>
            <a:schemeClr val="accent2"/>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Freeform 6"/>
          <p:cNvSpPr>
            <a:spLocks noEditPoints="1" noChangeArrowheads="1"/>
          </p:cNvSpPr>
          <p:nvPr/>
        </p:nvSpPr>
        <p:spPr bwMode="auto">
          <a:xfrm>
            <a:off x="4474009" y="4833259"/>
            <a:ext cx="542916" cy="357029"/>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a:lstStyle/>
          <a:p>
            <a:endParaRPr lang="zh-CN" altLang="en-US"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Oval 13"/>
          <p:cNvSpPr>
            <a:spLocks noChangeArrowheads="1"/>
          </p:cNvSpPr>
          <p:nvPr/>
        </p:nvSpPr>
        <p:spPr bwMode="auto">
          <a:xfrm rot="2700000">
            <a:off x="9907013" y="4532651"/>
            <a:ext cx="951437" cy="940925"/>
          </a:xfrm>
          <a:prstGeom prst="roundRect">
            <a:avLst/>
          </a:prstGeom>
          <a:solidFill>
            <a:schemeClr val="accent2"/>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7"/>
          <p:cNvSpPr>
            <a:spLocks noEditPoints="1" noChangeArrowheads="1"/>
          </p:cNvSpPr>
          <p:nvPr/>
        </p:nvSpPr>
        <p:spPr bwMode="auto">
          <a:xfrm>
            <a:off x="10115347" y="4778008"/>
            <a:ext cx="510625" cy="467532"/>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90170" tIns="46990" rIns="90170" bIns="46990"/>
          <a:lstStyle/>
          <a:p>
            <a:endParaRPr lang="zh-CN" altLang="en-US"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Oval 4"/>
          <p:cNvSpPr>
            <a:spLocks noChangeArrowheads="1"/>
          </p:cNvSpPr>
          <p:nvPr/>
        </p:nvSpPr>
        <p:spPr bwMode="auto">
          <a:xfrm rot="2700000">
            <a:off x="1509071" y="2218188"/>
            <a:ext cx="951437" cy="940925"/>
          </a:xfrm>
          <a:prstGeom prst="roundRect">
            <a:avLst/>
          </a:prstGeom>
          <a:gradFill>
            <a:gsLst>
              <a:gs pos="0">
                <a:srgbClr val="019BE5"/>
              </a:gs>
              <a:gs pos="100000">
                <a:srgbClr val="006CBC"/>
              </a:gs>
            </a:gsLst>
            <a:lin ang="6000000" scaled="0"/>
          </a:gra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8"/>
          <p:cNvSpPr>
            <a:spLocks noEditPoints="1" noChangeArrowheads="1"/>
          </p:cNvSpPr>
          <p:nvPr/>
        </p:nvSpPr>
        <p:spPr bwMode="auto">
          <a:xfrm>
            <a:off x="1812845" y="2443933"/>
            <a:ext cx="343888" cy="5067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4F5F7"/>
          </a:solidFill>
          <a:ln>
            <a:noFill/>
          </a:ln>
        </p:spPr>
        <p:txBody>
          <a:bodyPr/>
          <a:lstStyle/>
          <a:p>
            <a:endParaRPr lang="zh-CN" altLang="en-US"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Oval 10"/>
          <p:cNvSpPr>
            <a:spLocks noChangeArrowheads="1"/>
          </p:cNvSpPr>
          <p:nvPr/>
        </p:nvSpPr>
        <p:spPr bwMode="auto">
          <a:xfrm rot="2700000">
            <a:off x="7038097" y="2218188"/>
            <a:ext cx="951438" cy="940925"/>
          </a:xfrm>
          <a:prstGeom prst="roundRect">
            <a:avLst/>
          </a:prstGeom>
          <a:gradFill>
            <a:gsLst>
              <a:gs pos="0">
                <a:srgbClr val="019BE5"/>
              </a:gs>
              <a:gs pos="100000">
                <a:srgbClr val="006CBC"/>
              </a:gs>
            </a:gsLst>
            <a:lin ang="6000000" scaled="0"/>
          </a:gra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Freeform 11"/>
          <p:cNvSpPr>
            <a:spLocks noEditPoints="1" noChangeArrowheads="1"/>
          </p:cNvSpPr>
          <p:nvPr/>
        </p:nvSpPr>
        <p:spPr bwMode="auto">
          <a:xfrm>
            <a:off x="7296914" y="2483658"/>
            <a:ext cx="434189" cy="42730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4F5F7"/>
          </a:solidFill>
          <a:ln>
            <a:noFill/>
          </a:ln>
        </p:spPr>
        <p:txBody>
          <a:bodyPr/>
          <a:lstStyle/>
          <a:p>
            <a:endParaRPr lang="zh-CN" altLang="en-US"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TextBox 76"/>
          <p:cNvSpPr txBox="1"/>
          <p:nvPr/>
        </p:nvSpPr>
        <p:spPr>
          <a:xfrm>
            <a:off x="1346580" y="3779645"/>
            <a:ext cx="1299196"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文本框 33"/>
          <p:cNvSpPr txBox="1"/>
          <p:nvPr/>
        </p:nvSpPr>
        <p:spPr>
          <a:xfrm>
            <a:off x="1009697" y="4192944"/>
            <a:ext cx="1972963" cy="1052596"/>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请在此添加文字说明，请在此添加文字说明。请在此添加文字说明，请在此添加文字说明。</a:t>
            </a:r>
            <a:endPar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TextBox 76"/>
          <p:cNvSpPr txBox="1"/>
          <p:nvPr/>
        </p:nvSpPr>
        <p:spPr>
          <a:xfrm>
            <a:off x="4058304" y="2695815"/>
            <a:ext cx="1299196"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文本框 35"/>
          <p:cNvSpPr txBox="1"/>
          <p:nvPr/>
        </p:nvSpPr>
        <p:spPr>
          <a:xfrm>
            <a:off x="3721421" y="3109114"/>
            <a:ext cx="1972963" cy="1052596"/>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请在此添加文字说明，请在此添加文字说明。请在此添加文字说明，请在此添加文字说明。</a:t>
            </a:r>
            <a:endPar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TextBox 76"/>
          <p:cNvSpPr txBox="1"/>
          <p:nvPr/>
        </p:nvSpPr>
        <p:spPr>
          <a:xfrm>
            <a:off x="6868756" y="3779645"/>
            <a:ext cx="1299196"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文本框 37"/>
          <p:cNvSpPr txBox="1"/>
          <p:nvPr/>
        </p:nvSpPr>
        <p:spPr>
          <a:xfrm>
            <a:off x="6531873" y="4192944"/>
            <a:ext cx="1972963" cy="1052596"/>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请在此添加文字说明，请在此添加文字说明。请在此添加文字说明，请在此添加文字说明。</a:t>
            </a:r>
            <a:endPar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TextBox 76"/>
          <p:cNvSpPr txBox="1"/>
          <p:nvPr/>
        </p:nvSpPr>
        <p:spPr>
          <a:xfrm>
            <a:off x="9668173" y="2695815"/>
            <a:ext cx="1299196"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文本框 39"/>
          <p:cNvSpPr txBox="1"/>
          <p:nvPr/>
        </p:nvSpPr>
        <p:spPr>
          <a:xfrm>
            <a:off x="9331290" y="3109114"/>
            <a:ext cx="1972963" cy="1052596"/>
          </a:xfrm>
          <a:prstGeom prst="rect">
            <a:avLst/>
          </a:prstGeom>
          <a:noFill/>
        </p:spPr>
        <p:txBody>
          <a:bodyPr wrap="square" rtlCol="0">
            <a:spAutoFit/>
          </a:bodyPr>
          <a:lstStyle/>
          <a:p>
            <a:pPr algn="ctr">
              <a:lnSpc>
                <a:spcPct val="130000"/>
              </a:lnSpc>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请在此添加文字说明，请在此添加文字说明。请在此添加文字说明，请在此添加文字说明。</a:t>
            </a:r>
            <a:endPar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41" name="直接连接符 40"/>
          <p:cNvCxnSpPr/>
          <p:nvPr/>
        </p:nvCxnSpPr>
        <p:spPr>
          <a:xfrm>
            <a:off x="2537981" y="2681851"/>
            <a:ext cx="1619240" cy="230956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079285" y="2681851"/>
            <a:ext cx="1715164" cy="232992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5351418" y="2688652"/>
            <a:ext cx="1582160" cy="231446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下一阶段计划</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3" name="矩形 10"/>
          <p:cNvSpPr>
            <a:spLocks noChangeAspect="1"/>
          </p:cNvSpPr>
          <p:nvPr/>
        </p:nvSpPr>
        <p:spPr>
          <a:xfrm>
            <a:off x="9245614" y="1800998"/>
            <a:ext cx="1672836" cy="182373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lumMod val="75000"/>
            </a:schemeClr>
          </a:solidFill>
          <a:ln>
            <a:noFill/>
          </a:ln>
          <a:effectLst>
            <a:outerShdw blurRad="254000" dist="63500" dir="2700000" algn="tl" rotWithShape="0">
              <a:prstClr val="black">
                <a:alpha val="30000"/>
              </a:prstClr>
            </a:outerShdw>
          </a:effectLst>
        </p:spPr>
        <p:txBody>
          <a:bodyPr anchor="ctr"/>
          <a:lstStyle/>
          <a:p>
            <a:pPr algn="ctr" defTabSz="914400"/>
            <a:endParaRPr lang="zh-CN" altLang="en-US" sz="426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7"/>
          <p:cNvSpPr/>
          <p:nvPr/>
        </p:nvSpPr>
        <p:spPr>
          <a:xfrm>
            <a:off x="0" y="2658722"/>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5" name="组合 24"/>
          <p:cNvGrpSpPr/>
          <p:nvPr/>
        </p:nvGrpSpPr>
        <p:grpSpPr>
          <a:xfrm>
            <a:off x="8072615" y="3217905"/>
            <a:ext cx="1133095" cy="847308"/>
            <a:chOff x="6054436" y="2405136"/>
            <a:chExt cx="849821" cy="635481"/>
          </a:xfrm>
          <a:effectLst>
            <a:outerShdw blurRad="50800" dist="38100" dir="5400000" algn="t" rotWithShape="0">
              <a:prstClr val="black">
                <a:alpha val="40000"/>
              </a:prstClr>
            </a:outerShdw>
          </a:effectLst>
        </p:grpSpPr>
        <p:sp>
          <p:nvSpPr>
            <p:cNvPr id="2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3000"/>
              </a:schemeClr>
            </a:solidFill>
            <a:ln>
              <a:noFill/>
            </a:ln>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3000"/>
              </a:schemeClr>
            </a:solidFill>
            <a:ln>
              <a:noFill/>
            </a:ln>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6" name="Group 30"/>
          <p:cNvGrpSpPr/>
          <p:nvPr/>
        </p:nvGrpSpPr>
        <p:grpSpPr>
          <a:xfrm>
            <a:off x="6387246" y="4965158"/>
            <a:ext cx="423143" cy="371105"/>
            <a:chOff x="3175" y="-1587"/>
            <a:chExt cx="490538" cy="430212"/>
          </a:xfrm>
          <a:solidFill>
            <a:schemeClr val="accent1"/>
          </a:solidFill>
        </p:grpSpPr>
        <p:sp>
          <p:nvSpPr>
            <p:cNvPr id="37"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9" name="Freeform 50"/>
          <p:cNvSpPr>
            <a:spLocks noEditPoints="1"/>
          </p:cNvSpPr>
          <p:nvPr/>
        </p:nvSpPr>
        <p:spPr bwMode="auto">
          <a:xfrm>
            <a:off x="1259317" y="3712617"/>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121920" tIns="60960" rIns="121920" bIns="60960" numCol="1" anchor="t" anchorCtr="0" compatLnSpc="1"/>
          <a:lstStyle/>
          <a:p>
            <a:endParaRPr lang="ko-KR" altLang="en-US" sz="24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Freeform 48"/>
          <p:cNvSpPr>
            <a:spLocks noEditPoints="1"/>
          </p:cNvSpPr>
          <p:nvPr/>
        </p:nvSpPr>
        <p:spPr bwMode="auto">
          <a:xfrm>
            <a:off x="3846478" y="4106662"/>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gradFill>
            <a:gsLst>
              <a:gs pos="0">
                <a:srgbClr val="019BE5"/>
              </a:gs>
              <a:gs pos="100000">
                <a:srgbClr val="006CBC"/>
              </a:gs>
            </a:gsLst>
            <a:lin ang="6000000" scaled="0"/>
          </a:gradFill>
          <a:ln w="9525">
            <a:noFill/>
            <a:round/>
          </a:ln>
        </p:spPr>
        <p:txBody>
          <a:bodyPr vert="horz" wrap="square" lIns="121920" tIns="60960" rIns="121920" bIns="60960" numCol="1" anchor="t" anchorCtr="0" compatLnSpc="1"/>
          <a:lstStyle/>
          <a:p>
            <a:endParaRPr lang="ko-KR" altLang="en-US" sz="240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1" name="Group 18"/>
          <p:cNvGrpSpPr/>
          <p:nvPr/>
        </p:nvGrpSpPr>
        <p:grpSpPr>
          <a:xfrm>
            <a:off x="10180291" y="4095806"/>
            <a:ext cx="416357" cy="416357"/>
            <a:chOff x="6350" y="4763"/>
            <a:chExt cx="492125" cy="492125"/>
          </a:xfrm>
          <a:gradFill>
            <a:gsLst>
              <a:gs pos="0">
                <a:srgbClr val="019BE5"/>
              </a:gs>
              <a:gs pos="100000">
                <a:srgbClr val="006CBC"/>
              </a:gs>
            </a:gsLst>
            <a:lin ang="6000000" scaled="0"/>
          </a:gradFill>
        </p:grpSpPr>
        <p:sp>
          <p:nvSpPr>
            <p:cNvPr id="42"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思源黑体" panose="020B0500000000000000" pitchFamily="34" charset="-122"/>
                <a:ea typeface="思源黑体" panose="020B0500000000000000" pitchFamily="34" charset="-122"/>
                <a:cs typeface="Roboto condensed"/>
                <a:sym typeface="思源黑体" panose="020B0500000000000000" pitchFamily="34" charset="-122"/>
              </a:endParaRPr>
            </a:p>
          </p:txBody>
        </p:sp>
        <p:sp>
          <p:nvSpPr>
            <p:cNvPr id="4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思源黑体" panose="020B0500000000000000" pitchFamily="34" charset="-122"/>
                <a:ea typeface="思源黑体" panose="020B0500000000000000" pitchFamily="34" charset="-122"/>
                <a:cs typeface="Roboto condensed"/>
                <a:sym typeface="思源黑体" panose="020B0500000000000000" pitchFamily="34" charset="-122"/>
              </a:endParaRPr>
            </a:p>
          </p:txBody>
        </p:sp>
        <p:sp>
          <p:nvSpPr>
            <p:cNvPr id="44"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思源黑体" panose="020B0500000000000000" pitchFamily="34" charset="-122"/>
                <a:ea typeface="思源黑体" panose="020B0500000000000000" pitchFamily="34" charset="-122"/>
                <a:cs typeface="Roboto condensed"/>
                <a:sym typeface="思源黑体" panose="020B0500000000000000" pitchFamily="34" charset="-122"/>
              </a:endParaRPr>
            </a:p>
          </p:txBody>
        </p:sp>
      </p:grpSp>
      <p:sp>
        <p:nvSpPr>
          <p:cNvPr id="45" name="TextBox 26"/>
          <p:cNvSpPr txBox="1"/>
          <p:nvPr/>
        </p:nvSpPr>
        <p:spPr>
          <a:xfrm>
            <a:off x="305859" y="4257790"/>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endPar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TextBox 27"/>
          <p:cNvSpPr txBox="1"/>
          <p:nvPr/>
        </p:nvSpPr>
        <p:spPr>
          <a:xfrm>
            <a:off x="2879893" y="4730682"/>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endPar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TextBox 28"/>
          <p:cNvSpPr txBox="1"/>
          <p:nvPr/>
        </p:nvSpPr>
        <p:spPr>
          <a:xfrm>
            <a:off x="5470811" y="5473147"/>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endPar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8" name="TextBox 29"/>
          <p:cNvSpPr txBox="1"/>
          <p:nvPr/>
        </p:nvSpPr>
        <p:spPr>
          <a:xfrm>
            <a:off x="9260469" y="4705682"/>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endPar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9" name="MH_Other_2"/>
          <p:cNvSpPr/>
          <p:nvPr>
            <p:custDataLst>
              <p:tags r:id="rId2"/>
            </p:custDataLst>
          </p:nvPr>
        </p:nvSpPr>
        <p:spPr>
          <a:xfrm>
            <a:off x="5998811" y="3425318"/>
            <a:ext cx="1200000" cy="1200000"/>
          </a:xfrm>
          <a:prstGeom prst="ellipse">
            <a:avLst/>
          </a:prstGeom>
          <a:solidFill>
            <a:schemeClr val="accent1"/>
          </a:solidFill>
          <a:ln>
            <a:noFill/>
          </a:ln>
          <a:effectLst>
            <a:outerShdw blurRad="254000" dist="63500" dir="2700000" algn="tl" rotWithShape="0">
              <a:prstClr val="black">
                <a:alpha val="30000"/>
              </a:prstClr>
            </a:outerShdw>
          </a:effectLst>
        </p:spPr>
        <p:txBody>
          <a:bodyPr lIns="0" rIns="0" anchor="ctr"/>
          <a:lstStyle/>
          <a:p>
            <a:pPr algn="ctr" defTabSz="914400"/>
            <a:r>
              <a:rPr lang="en-US" altLang="zh-CN" sz="373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zh-CN" altLang="en-US" sz="373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0" name="MH_Other_2"/>
          <p:cNvSpPr/>
          <p:nvPr>
            <p:custDataLst>
              <p:tags r:id="rId3"/>
            </p:custDataLst>
          </p:nvPr>
        </p:nvSpPr>
        <p:spPr>
          <a:xfrm>
            <a:off x="833859" y="2230315"/>
            <a:ext cx="1200000" cy="1200000"/>
          </a:xfrm>
          <a:prstGeom prst="ellipse">
            <a:avLst/>
          </a:prstGeom>
          <a:solidFill>
            <a:schemeClr val="accent1"/>
          </a:solidFill>
          <a:ln>
            <a:noFill/>
          </a:ln>
          <a:effectLst>
            <a:outerShdw blurRad="254000" dist="63500" dir="2700000" algn="tl" rotWithShape="0">
              <a:prstClr val="black">
                <a:alpha val="30000"/>
              </a:prstClr>
            </a:outerShdw>
          </a:effectLst>
        </p:spPr>
        <p:txBody>
          <a:bodyPr lIns="0" rIns="0" anchor="ctr"/>
          <a:lstStyle/>
          <a:p>
            <a:pPr algn="ctr" defTabSz="914400"/>
            <a:r>
              <a:rPr lang="en-US" altLang="zh-CN" sz="373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zh-CN" altLang="en-US" sz="373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51" name="组合 50"/>
          <p:cNvGrpSpPr/>
          <p:nvPr/>
        </p:nvGrpSpPr>
        <p:grpSpPr>
          <a:xfrm>
            <a:off x="3287893" y="2163642"/>
            <a:ext cx="1440000" cy="1440000"/>
            <a:chOff x="304800" y="673100"/>
            <a:chExt cx="4000500" cy="4000500"/>
          </a:xfrm>
          <a:gradFill>
            <a:gsLst>
              <a:gs pos="0">
                <a:srgbClr val="019BE5"/>
              </a:gs>
              <a:gs pos="100000">
                <a:srgbClr val="006CBC"/>
              </a:gs>
            </a:gsLst>
            <a:lin ang="6000000" scaled="0"/>
          </a:gradFill>
          <a:effectLst/>
        </p:grpSpPr>
        <p:sp>
          <p:nvSpPr>
            <p:cNvPr id="52" name="同心圆 16"/>
            <p:cNvSpPr/>
            <p:nvPr/>
          </p:nvSpPr>
          <p:spPr>
            <a:xfrm>
              <a:off x="304800" y="673100"/>
              <a:ext cx="4000500" cy="4000500"/>
            </a:xfrm>
            <a:prstGeom prst="donut">
              <a:avLst>
                <a:gd name="adj" fmla="val 4879"/>
              </a:avLst>
            </a:prstGeom>
            <a:grpFill/>
            <a:ln>
              <a:noFill/>
            </a:ln>
            <a:effectLst/>
          </p:spPr>
          <p:txBody>
            <a:bodyPr anchor="ctr"/>
            <a:lstStyle/>
            <a:p>
              <a:pPr algn="ctr" defTabSz="914400"/>
              <a:endParaRPr lang="zh-CN" altLang="en-US" sz="146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椭圆 52"/>
            <p:cNvSpPr/>
            <p:nvPr/>
          </p:nvSpPr>
          <p:spPr>
            <a:xfrm>
              <a:off x="392114" y="760414"/>
              <a:ext cx="3825872" cy="3825872"/>
            </a:xfrm>
            <a:prstGeom prst="ellipse">
              <a:avLst/>
            </a:prstGeom>
            <a:grpFill/>
            <a:ln>
              <a:noFill/>
            </a:ln>
            <a:effectLst>
              <a:outerShdw blurRad="254000" dist="63500" dir="2700000" algn="tl" rotWithShape="0">
                <a:prstClr val="black">
                  <a:alpha val="30000"/>
                </a:prstClr>
              </a:outerShdw>
            </a:effectLst>
          </p:spPr>
          <p:txBody>
            <a:bodyPr anchor="ctr"/>
            <a:lstStyle/>
            <a:p>
              <a:pPr algn="ctr" defTabSz="914400"/>
              <a:r>
                <a:rPr lang="en-US" altLang="zh-CN" sz="426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zh-CN" altLang="en-US" sz="426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54" name="矩形 10"/>
          <p:cNvSpPr>
            <a:spLocks noChangeAspect="1"/>
          </p:cNvSpPr>
          <p:nvPr/>
        </p:nvSpPr>
        <p:spPr>
          <a:xfrm>
            <a:off x="9430870" y="1510282"/>
            <a:ext cx="1915212" cy="208797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019BE5"/>
              </a:gs>
              <a:gs pos="100000">
                <a:srgbClr val="006CBC"/>
              </a:gs>
            </a:gsLst>
            <a:lin ang="6000000" scaled="0"/>
          </a:gradFill>
          <a:ln>
            <a:noFill/>
          </a:ln>
          <a:effectLst/>
        </p:spPr>
        <p:txBody>
          <a:bodyPr anchor="ctr"/>
          <a:lstStyle/>
          <a:p>
            <a:pPr algn="ctr" defTabSz="914400"/>
            <a:endParaRPr lang="zh-CN" altLang="en-US" sz="4265"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矩形 54"/>
          <p:cNvSpPr/>
          <p:nvPr/>
        </p:nvSpPr>
        <p:spPr>
          <a:xfrm>
            <a:off x="9871170" y="2057681"/>
            <a:ext cx="1034597" cy="1035875"/>
          </a:xfrm>
          <a:prstGeom prst="rect">
            <a:avLst/>
          </a:prstGeom>
        </p:spPr>
        <p:txBody>
          <a:bodyPr wrap="square" lIns="91452" tIns="45727" rIns="91452" bIns="45727">
            <a:spAutoFit/>
          </a:bodyPr>
          <a:lstStyle/>
          <a:p>
            <a:pPr algn="ctr">
              <a:lnSpc>
                <a:spcPct val="120000"/>
              </a:lnSpc>
            </a:pPr>
            <a:r>
              <a:rPr lang="zh-CN" altLang="en-US" sz="2665"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sz="2665"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0" presetClass="path" presetSubtype="0" accel="50000" decel="50000" fill="hold" nodeType="withEffect">
                                      <p:stCondLst>
                                        <p:cond delay="0"/>
                                      </p:stCondLst>
                                      <p:childTnLst>
                                        <p:animMotion origin="layout" path="M -0.73711 -0.07685 C -0.69648 -0.08727 -0.61367 -0.13704 -0.49375 -0.14213 C -0.37382 -0.14699 -0.41653 -0.16181 -0.21445 0.02292 C -0.01237 0.20741 -0.04466 0.00463 -3.75E-6 1.48148E-6 " pathEditMode="relative" rAng="0" ptsTypes="AAAA">
                                          <p:cBhvr>
                                            <p:cTn id="9" dur="2000" fill="hold"/>
                                            <p:tgtEl>
                                              <p:spTgt spid="25"/>
                                            </p:tgtEl>
                                            <p:attrNameLst>
                                              <p:attrName>ppt_x</p:attrName>
                                              <p:attrName>ppt_y</p:attrName>
                                            </p:attrNameLst>
                                          </p:cBhvr>
                                          <p:rCtr x="36849" y="5463"/>
                                        </p:animMotion>
                                      </p:childTnLst>
                                    </p:cTn>
                                  </p:par>
                                  <p:par>
                                    <p:cTn id="10" presetID="8" presetClass="emph" presetSubtype="0" fill="hold" nodeType="withEffect">
                                      <p:stCondLst>
                                        <p:cond delay="0"/>
                                      </p:stCondLst>
                                      <p:childTnLst>
                                        <p:animRot by="4200000">
                                          <p:cBhvr>
                                            <p:cTn id="11" dur="1000" fill="hold"/>
                                            <p:tgtEl>
                                              <p:spTgt spid="2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2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1500"/>
                                            <p:tgtEl>
                                              <p:spTgt spid="2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anim calcmode="lin" valueType="num">
                                          <p:cBhvr>
                                            <p:cTn id="25" dur="500" fill="hold"/>
                                            <p:tgtEl>
                                              <p:spTgt spid="54"/>
                                            </p:tgtEl>
                                            <p:attrNameLst>
                                              <p:attrName>ppt_x</p:attrName>
                                            </p:attrNameLst>
                                          </p:cBhvr>
                                          <p:tavLst>
                                            <p:tav tm="0">
                                              <p:val>
                                                <p:strVal val="#ppt_x"/>
                                              </p:val>
                                            </p:tav>
                                            <p:tav tm="100000">
                                              <p:val>
                                                <p:strVal val="#ppt_x"/>
                                              </p:val>
                                            </p:tav>
                                          </p:tavLst>
                                        </p:anim>
                                        <p:anim calcmode="lin" valueType="num">
                                          <p:cBhvr>
                                            <p:cTn id="26" dur="500" fill="hold"/>
                                            <p:tgtEl>
                                              <p:spTgt spid="54"/>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barn(inVertical)">
                                          <p:cBhvr>
                                            <p:cTn id="30" dur="500"/>
                                            <p:tgtEl>
                                              <p:spTgt spid="55"/>
                                            </p:tgtEl>
                                          </p:cBhvr>
                                        </p:animEffect>
                                      </p:childTnLst>
                                    </p:cTn>
                                  </p:par>
                                </p:childTnLst>
                              </p:cTn>
                            </p:par>
                            <p:par>
                              <p:cTn id="31" fill="hold">
                                <p:stCondLst>
                                  <p:cond delay="1000"/>
                                </p:stCondLst>
                                <p:childTnLst>
                                  <p:par>
                                    <p:cTn id="32" presetID="2" presetClass="entr" presetSubtype="12" accel="52000" fill="hold" grpId="0" nodeType="afterEffect" p14:presetBounceEnd="54000">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14:bounceEnd="54000">
                                          <p:cBhvr additive="base">
                                            <p:cTn id="34" dur="1200" fill="hold"/>
                                            <p:tgtEl>
                                              <p:spTgt spid="50"/>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50"/>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14:presetBounceEnd="54000">
                                      <p:stCondLst>
                                        <p:cond delay="250"/>
                                      </p:stCondLst>
                                      <p:childTnLst>
                                        <p:set>
                                          <p:cBhvr>
                                            <p:cTn id="37" dur="1" fill="hold">
                                              <p:stCondLst>
                                                <p:cond delay="0"/>
                                              </p:stCondLst>
                                            </p:cTn>
                                            <p:tgtEl>
                                              <p:spTgt spid="51"/>
                                            </p:tgtEl>
                                            <p:attrNameLst>
                                              <p:attrName>style.visibility</p:attrName>
                                            </p:attrNameLst>
                                          </p:cBhvr>
                                          <p:to>
                                            <p:strVal val="visible"/>
                                          </p:to>
                                        </p:set>
                                        <p:anim calcmode="lin" valueType="num" p14:bounceEnd="54000">
                                          <p:cBhvr additive="base">
                                            <p:cTn id="38" dur="1200" fill="hold"/>
                                            <p:tgtEl>
                                              <p:spTgt spid="5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51"/>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14:presetBounceEnd="54000">
                                      <p:stCondLst>
                                        <p:cond delay="500"/>
                                      </p:stCondLst>
                                      <p:childTnLst>
                                        <p:set>
                                          <p:cBhvr>
                                            <p:cTn id="41" dur="1" fill="hold">
                                              <p:stCondLst>
                                                <p:cond delay="0"/>
                                              </p:stCondLst>
                                            </p:cTn>
                                            <p:tgtEl>
                                              <p:spTgt spid="49"/>
                                            </p:tgtEl>
                                            <p:attrNameLst>
                                              <p:attrName>style.visibility</p:attrName>
                                            </p:attrNameLst>
                                          </p:cBhvr>
                                          <p:to>
                                            <p:strVal val="visible"/>
                                          </p:to>
                                        </p:set>
                                        <p:anim calcmode="lin" valueType="num" p14:bounceEnd="54000">
                                          <p:cBhvr additive="base">
                                            <p:cTn id="42" dur="1200" fill="hold"/>
                                            <p:tgtEl>
                                              <p:spTgt spid="49"/>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49"/>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anim calcmode="lin" valueType="num">
                                          <p:cBhvr>
                                            <p:cTn id="48" dur="500" fill="hold"/>
                                            <p:tgtEl>
                                              <p:spTgt spid="39"/>
                                            </p:tgtEl>
                                            <p:attrNameLst>
                                              <p:attrName>ppt_x</p:attrName>
                                            </p:attrNameLst>
                                          </p:cBhvr>
                                          <p:tavLst>
                                            <p:tav tm="0">
                                              <p:val>
                                                <p:strVal val="#ppt_x"/>
                                              </p:val>
                                            </p:tav>
                                            <p:tav tm="100000">
                                              <p:val>
                                                <p:strVal val="#ppt_x"/>
                                              </p:val>
                                            </p:tav>
                                          </p:tavLst>
                                        </p:anim>
                                        <p:anim calcmode="lin" valueType="num">
                                          <p:cBhvr>
                                            <p:cTn id="49" dur="500" fill="hold"/>
                                            <p:tgtEl>
                                              <p:spTgt spid="3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250"/>
                                            <p:tgtEl>
                                              <p:spTgt spid="45"/>
                                            </p:tgtEl>
                                          </p:cBhvr>
                                        </p:animEffect>
                                        <p:anim calcmode="lin" valueType="num">
                                          <p:cBhvr>
                                            <p:cTn id="53" dur="250" fill="hold"/>
                                            <p:tgtEl>
                                              <p:spTgt spid="45"/>
                                            </p:tgtEl>
                                            <p:attrNameLst>
                                              <p:attrName>ppt_x</p:attrName>
                                            </p:attrNameLst>
                                          </p:cBhvr>
                                          <p:tavLst>
                                            <p:tav tm="0">
                                              <p:val>
                                                <p:strVal val="#ppt_x"/>
                                              </p:val>
                                            </p:tav>
                                            <p:tav tm="100000">
                                              <p:val>
                                                <p:strVal val="#ppt_x"/>
                                              </p:val>
                                            </p:tav>
                                          </p:tavLst>
                                        </p:anim>
                                        <p:anim calcmode="lin" valueType="num">
                                          <p:cBhvr>
                                            <p:cTn id="54" dur="25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500" fill="hold"/>
                                            <p:tgtEl>
                                              <p:spTgt spid="4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50"/>
                                            <p:tgtEl>
                                              <p:spTgt spid="46"/>
                                            </p:tgtEl>
                                          </p:cBhvr>
                                        </p:animEffect>
                                        <p:anim calcmode="lin" valueType="num">
                                          <p:cBhvr>
                                            <p:cTn id="64" dur="250" fill="hold"/>
                                            <p:tgtEl>
                                              <p:spTgt spid="46"/>
                                            </p:tgtEl>
                                            <p:attrNameLst>
                                              <p:attrName>ppt_x</p:attrName>
                                            </p:attrNameLst>
                                          </p:cBhvr>
                                          <p:tavLst>
                                            <p:tav tm="0">
                                              <p:val>
                                                <p:strVal val="#ppt_x"/>
                                              </p:val>
                                            </p:tav>
                                            <p:tav tm="100000">
                                              <p:val>
                                                <p:strVal val="#ppt_x"/>
                                              </p:val>
                                            </p:tav>
                                          </p:tavLst>
                                        </p:anim>
                                        <p:anim calcmode="lin" valueType="num">
                                          <p:cBhvr>
                                            <p:cTn id="65" dur="25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anim calcmode="lin" valueType="num">
                                          <p:cBhvr>
                                            <p:cTn id="70" dur="500" fill="hold"/>
                                            <p:tgtEl>
                                              <p:spTgt spid="36"/>
                                            </p:tgtEl>
                                            <p:attrNameLst>
                                              <p:attrName>ppt_x</p:attrName>
                                            </p:attrNameLst>
                                          </p:cBhvr>
                                          <p:tavLst>
                                            <p:tav tm="0">
                                              <p:val>
                                                <p:strVal val="#ppt_x"/>
                                              </p:val>
                                            </p:tav>
                                            <p:tav tm="100000">
                                              <p:val>
                                                <p:strVal val="#ppt_x"/>
                                              </p:val>
                                            </p:tav>
                                          </p:tavLst>
                                        </p:anim>
                                        <p:anim calcmode="lin" valueType="num">
                                          <p:cBhvr>
                                            <p:cTn id="71" dur="500" fill="hold"/>
                                            <p:tgtEl>
                                              <p:spTgt spid="3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250"/>
                                            <p:tgtEl>
                                              <p:spTgt spid="47"/>
                                            </p:tgtEl>
                                          </p:cBhvr>
                                        </p:animEffect>
                                        <p:anim calcmode="lin" valueType="num">
                                          <p:cBhvr>
                                            <p:cTn id="75" dur="250" fill="hold"/>
                                            <p:tgtEl>
                                              <p:spTgt spid="47"/>
                                            </p:tgtEl>
                                            <p:attrNameLst>
                                              <p:attrName>ppt_x</p:attrName>
                                            </p:attrNameLst>
                                          </p:cBhvr>
                                          <p:tavLst>
                                            <p:tav tm="0">
                                              <p:val>
                                                <p:strVal val="#ppt_x"/>
                                              </p:val>
                                            </p:tav>
                                            <p:tav tm="100000">
                                              <p:val>
                                                <p:strVal val="#ppt_x"/>
                                              </p:val>
                                            </p:tav>
                                          </p:tavLst>
                                        </p:anim>
                                        <p:anim calcmode="lin" valueType="num">
                                          <p:cBhvr>
                                            <p:cTn id="76" dur="250" fill="hold"/>
                                            <p:tgtEl>
                                              <p:spTgt spid="47"/>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anim calcmode="lin" valueType="num">
                                          <p:cBhvr>
                                            <p:cTn id="81" dur="500" fill="hold"/>
                                            <p:tgtEl>
                                              <p:spTgt spid="41"/>
                                            </p:tgtEl>
                                            <p:attrNameLst>
                                              <p:attrName>ppt_x</p:attrName>
                                            </p:attrNameLst>
                                          </p:cBhvr>
                                          <p:tavLst>
                                            <p:tav tm="0">
                                              <p:val>
                                                <p:strVal val="#ppt_x"/>
                                              </p:val>
                                            </p:tav>
                                            <p:tav tm="100000">
                                              <p:val>
                                                <p:strVal val="#ppt_x"/>
                                              </p:val>
                                            </p:tav>
                                          </p:tavLst>
                                        </p:anim>
                                        <p:anim calcmode="lin" valueType="num">
                                          <p:cBhvr>
                                            <p:cTn id="82" dur="500" fill="hold"/>
                                            <p:tgtEl>
                                              <p:spTgt spid="41"/>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250"/>
                                            <p:tgtEl>
                                              <p:spTgt spid="48"/>
                                            </p:tgtEl>
                                          </p:cBhvr>
                                        </p:animEffect>
                                        <p:anim calcmode="lin" valueType="num">
                                          <p:cBhvr>
                                            <p:cTn id="86" dur="250" fill="hold"/>
                                            <p:tgtEl>
                                              <p:spTgt spid="48"/>
                                            </p:tgtEl>
                                            <p:attrNameLst>
                                              <p:attrName>ppt_x</p:attrName>
                                            </p:attrNameLst>
                                          </p:cBhvr>
                                          <p:tavLst>
                                            <p:tav tm="0">
                                              <p:val>
                                                <p:strVal val="#ppt_x"/>
                                              </p:val>
                                            </p:tav>
                                            <p:tav tm="100000">
                                              <p:val>
                                                <p:strVal val="#ppt_x"/>
                                              </p:val>
                                            </p:tav>
                                          </p:tavLst>
                                        </p:anim>
                                        <p:anim calcmode="lin" valueType="num">
                                          <p:cBhvr>
                                            <p:cTn id="87"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39" grpId="0" animBg="1"/>
          <p:bldP spid="40" grpId="0" animBg="1"/>
          <p:bldP spid="45" grpId="0"/>
          <p:bldP spid="46" grpId="0"/>
          <p:bldP spid="47" grpId="0"/>
          <p:bldP spid="48" grpId="0"/>
          <p:bldP spid="49" grpId="0" animBg="1"/>
          <p:bldP spid="50" grpId="0" animBg="1"/>
          <p:bldP spid="54" grpId="0" animBg="1"/>
          <p:bldP spid="5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0" presetClass="path" presetSubtype="0" accel="50000" decel="50000" fill="hold" nodeType="withEffect">
                                      <p:stCondLst>
                                        <p:cond delay="0"/>
                                      </p:stCondLst>
                                      <p:childTnLst>
                                        <p:animMotion origin="layout" path="M -0.73711 -0.07685 C -0.69648 -0.08727 -0.61367 -0.13704 -0.49375 -0.14213 C -0.37382 -0.14699 -0.41653 -0.16181 -0.21445 0.02292 C -0.01237 0.20741 -0.04466 0.00463 -3.75E-6 1.48148E-6 " pathEditMode="relative" rAng="0" ptsTypes="AAAA">
                                          <p:cBhvr>
                                            <p:cTn id="9" dur="2000" fill="hold"/>
                                            <p:tgtEl>
                                              <p:spTgt spid="25"/>
                                            </p:tgtEl>
                                            <p:attrNameLst>
                                              <p:attrName>ppt_x</p:attrName>
                                              <p:attrName>ppt_y</p:attrName>
                                            </p:attrNameLst>
                                          </p:cBhvr>
                                          <p:rCtr x="36849" y="5463"/>
                                        </p:animMotion>
                                      </p:childTnLst>
                                    </p:cTn>
                                  </p:par>
                                  <p:par>
                                    <p:cTn id="10" presetID="8" presetClass="emph" presetSubtype="0" fill="hold" nodeType="withEffect">
                                      <p:stCondLst>
                                        <p:cond delay="0"/>
                                      </p:stCondLst>
                                      <p:childTnLst>
                                        <p:animRot by="4200000">
                                          <p:cBhvr>
                                            <p:cTn id="11" dur="1000" fill="hold"/>
                                            <p:tgtEl>
                                              <p:spTgt spid="2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2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1500"/>
                                            <p:tgtEl>
                                              <p:spTgt spid="2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anim calcmode="lin" valueType="num">
                                          <p:cBhvr>
                                            <p:cTn id="25" dur="500" fill="hold"/>
                                            <p:tgtEl>
                                              <p:spTgt spid="54"/>
                                            </p:tgtEl>
                                            <p:attrNameLst>
                                              <p:attrName>ppt_x</p:attrName>
                                            </p:attrNameLst>
                                          </p:cBhvr>
                                          <p:tavLst>
                                            <p:tav tm="0">
                                              <p:val>
                                                <p:strVal val="#ppt_x"/>
                                              </p:val>
                                            </p:tav>
                                            <p:tav tm="100000">
                                              <p:val>
                                                <p:strVal val="#ppt_x"/>
                                              </p:val>
                                            </p:tav>
                                          </p:tavLst>
                                        </p:anim>
                                        <p:anim calcmode="lin" valueType="num">
                                          <p:cBhvr>
                                            <p:cTn id="26" dur="500" fill="hold"/>
                                            <p:tgtEl>
                                              <p:spTgt spid="54"/>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barn(inVertical)">
                                          <p:cBhvr>
                                            <p:cTn id="30" dur="500"/>
                                            <p:tgtEl>
                                              <p:spTgt spid="55"/>
                                            </p:tgtEl>
                                          </p:cBhvr>
                                        </p:animEffect>
                                      </p:childTnLst>
                                    </p:cTn>
                                  </p:par>
                                </p:childTnLst>
                              </p:cTn>
                            </p:par>
                            <p:par>
                              <p:cTn id="31" fill="hold">
                                <p:stCondLst>
                                  <p:cond delay="1000"/>
                                </p:stCondLst>
                                <p:childTnLst>
                                  <p:par>
                                    <p:cTn id="32" presetID="2" presetClass="entr" presetSubtype="12" accel="52000"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1200" fill="hold"/>
                                            <p:tgtEl>
                                              <p:spTgt spid="50"/>
                                            </p:tgtEl>
                                            <p:attrNameLst>
                                              <p:attrName>ppt_x</p:attrName>
                                            </p:attrNameLst>
                                          </p:cBhvr>
                                          <p:tavLst>
                                            <p:tav tm="0">
                                              <p:val>
                                                <p:strVal val="0-#ppt_w/2"/>
                                              </p:val>
                                            </p:tav>
                                            <p:tav tm="100000">
                                              <p:val>
                                                <p:strVal val="#ppt_x"/>
                                              </p:val>
                                            </p:tav>
                                          </p:tavLst>
                                        </p:anim>
                                        <p:anim calcmode="lin" valueType="num">
                                          <p:cBhvr additive="base">
                                            <p:cTn id="35" dur="1200" fill="hold"/>
                                            <p:tgtEl>
                                              <p:spTgt spid="50"/>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stCondLst>
                                        <p:cond delay="25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1200" fill="hold"/>
                                            <p:tgtEl>
                                              <p:spTgt spid="51"/>
                                            </p:tgtEl>
                                            <p:attrNameLst>
                                              <p:attrName>ppt_x</p:attrName>
                                            </p:attrNameLst>
                                          </p:cBhvr>
                                          <p:tavLst>
                                            <p:tav tm="0">
                                              <p:val>
                                                <p:strVal val="1+#ppt_w/2"/>
                                              </p:val>
                                            </p:tav>
                                            <p:tav tm="100000">
                                              <p:val>
                                                <p:strVal val="#ppt_x"/>
                                              </p:val>
                                            </p:tav>
                                          </p:tavLst>
                                        </p:anim>
                                        <p:anim calcmode="lin" valueType="num">
                                          <p:cBhvr additive="base">
                                            <p:cTn id="39" dur="1200" fill="hold"/>
                                            <p:tgtEl>
                                              <p:spTgt spid="51"/>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stCondLst>
                                        <p:cond delay="50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1200" fill="hold"/>
                                            <p:tgtEl>
                                              <p:spTgt spid="49"/>
                                            </p:tgtEl>
                                            <p:attrNameLst>
                                              <p:attrName>ppt_x</p:attrName>
                                            </p:attrNameLst>
                                          </p:cBhvr>
                                          <p:tavLst>
                                            <p:tav tm="0">
                                              <p:val>
                                                <p:strVal val="1+#ppt_w/2"/>
                                              </p:val>
                                            </p:tav>
                                            <p:tav tm="100000">
                                              <p:val>
                                                <p:strVal val="#ppt_x"/>
                                              </p:val>
                                            </p:tav>
                                          </p:tavLst>
                                        </p:anim>
                                        <p:anim calcmode="lin" valueType="num">
                                          <p:cBhvr additive="base">
                                            <p:cTn id="43" dur="1200" fill="hold"/>
                                            <p:tgtEl>
                                              <p:spTgt spid="49"/>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anim calcmode="lin" valueType="num">
                                          <p:cBhvr>
                                            <p:cTn id="48" dur="500" fill="hold"/>
                                            <p:tgtEl>
                                              <p:spTgt spid="39"/>
                                            </p:tgtEl>
                                            <p:attrNameLst>
                                              <p:attrName>ppt_x</p:attrName>
                                            </p:attrNameLst>
                                          </p:cBhvr>
                                          <p:tavLst>
                                            <p:tav tm="0">
                                              <p:val>
                                                <p:strVal val="#ppt_x"/>
                                              </p:val>
                                            </p:tav>
                                            <p:tav tm="100000">
                                              <p:val>
                                                <p:strVal val="#ppt_x"/>
                                              </p:val>
                                            </p:tav>
                                          </p:tavLst>
                                        </p:anim>
                                        <p:anim calcmode="lin" valueType="num">
                                          <p:cBhvr>
                                            <p:cTn id="49" dur="500" fill="hold"/>
                                            <p:tgtEl>
                                              <p:spTgt spid="3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250"/>
                                            <p:tgtEl>
                                              <p:spTgt spid="45"/>
                                            </p:tgtEl>
                                          </p:cBhvr>
                                        </p:animEffect>
                                        <p:anim calcmode="lin" valueType="num">
                                          <p:cBhvr>
                                            <p:cTn id="53" dur="250" fill="hold"/>
                                            <p:tgtEl>
                                              <p:spTgt spid="45"/>
                                            </p:tgtEl>
                                            <p:attrNameLst>
                                              <p:attrName>ppt_x</p:attrName>
                                            </p:attrNameLst>
                                          </p:cBhvr>
                                          <p:tavLst>
                                            <p:tav tm="0">
                                              <p:val>
                                                <p:strVal val="#ppt_x"/>
                                              </p:val>
                                            </p:tav>
                                            <p:tav tm="100000">
                                              <p:val>
                                                <p:strVal val="#ppt_x"/>
                                              </p:val>
                                            </p:tav>
                                          </p:tavLst>
                                        </p:anim>
                                        <p:anim calcmode="lin" valueType="num">
                                          <p:cBhvr>
                                            <p:cTn id="54" dur="25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500" fill="hold"/>
                                            <p:tgtEl>
                                              <p:spTgt spid="4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50"/>
                                            <p:tgtEl>
                                              <p:spTgt spid="46"/>
                                            </p:tgtEl>
                                          </p:cBhvr>
                                        </p:animEffect>
                                        <p:anim calcmode="lin" valueType="num">
                                          <p:cBhvr>
                                            <p:cTn id="64" dur="250" fill="hold"/>
                                            <p:tgtEl>
                                              <p:spTgt spid="46"/>
                                            </p:tgtEl>
                                            <p:attrNameLst>
                                              <p:attrName>ppt_x</p:attrName>
                                            </p:attrNameLst>
                                          </p:cBhvr>
                                          <p:tavLst>
                                            <p:tav tm="0">
                                              <p:val>
                                                <p:strVal val="#ppt_x"/>
                                              </p:val>
                                            </p:tav>
                                            <p:tav tm="100000">
                                              <p:val>
                                                <p:strVal val="#ppt_x"/>
                                              </p:val>
                                            </p:tav>
                                          </p:tavLst>
                                        </p:anim>
                                        <p:anim calcmode="lin" valueType="num">
                                          <p:cBhvr>
                                            <p:cTn id="65" dur="25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anim calcmode="lin" valueType="num">
                                          <p:cBhvr>
                                            <p:cTn id="70" dur="500" fill="hold"/>
                                            <p:tgtEl>
                                              <p:spTgt spid="36"/>
                                            </p:tgtEl>
                                            <p:attrNameLst>
                                              <p:attrName>ppt_x</p:attrName>
                                            </p:attrNameLst>
                                          </p:cBhvr>
                                          <p:tavLst>
                                            <p:tav tm="0">
                                              <p:val>
                                                <p:strVal val="#ppt_x"/>
                                              </p:val>
                                            </p:tav>
                                            <p:tav tm="100000">
                                              <p:val>
                                                <p:strVal val="#ppt_x"/>
                                              </p:val>
                                            </p:tav>
                                          </p:tavLst>
                                        </p:anim>
                                        <p:anim calcmode="lin" valueType="num">
                                          <p:cBhvr>
                                            <p:cTn id="71" dur="500" fill="hold"/>
                                            <p:tgtEl>
                                              <p:spTgt spid="3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250"/>
                                            <p:tgtEl>
                                              <p:spTgt spid="47"/>
                                            </p:tgtEl>
                                          </p:cBhvr>
                                        </p:animEffect>
                                        <p:anim calcmode="lin" valueType="num">
                                          <p:cBhvr>
                                            <p:cTn id="75" dur="250" fill="hold"/>
                                            <p:tgtEl>
                                              <p:spTgt spid="47"/>
                                            </p:tgtEl>
                                            <p:attrNameLst>
                                              <p:attrName>ppt_x</p:attrName>
                                            </p:attrNameLst>
                                          </p:cBhvr>
                                          <p:tavLst>
                                            <p:tav tm="0">
                                              <p:val>
                                                <p:strVal val="#ppt_x"/>
                                              </p:val>
                                            </p:tav>
                                            <p:tav tm="100000">
                                              <p:val>
                                                <p:strVal val="#ppt_x"/>
                                              </p:val>
                                            </p:tav>
                                          </p:tavLst>
                                        </p:anim>
                                        <p:anim calcmode="lin" valueType="num">
                                          <p:cBhvr>
                                            <p:cTn id="76" dur="250" fill="hold"/>
                                            <p:tgtEl>
                                              <p:spTgt spid="47"/>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anim calcmode="lin" valueType="num">
                                          <p:cBhvr>
                                            <p:cTn id="81" dur="500" fill="hold"/>
                                            <p:tgtEl>
                                              <p:spTgt spid="41"/>
                                            </p:tgtEl>
                                            <p:attrNameLst>
                                              <p:attrName>ppt_x</p:attrName>
                                            </p:attrNameLst>
                                          </p:cBhvr>
                                          <p:tavLst>
                                            <p:tav tm="0">
                                              <p:val>
                                                <p:strVal val="#ppt_x"/>
                                              </p:val>
                                            </p:tav>
                                            <p:tav tm="100000">
                                              <p:val>
                                                <p:strVal val="#ppt_x"/>
                                              </p:val>
                                            </p:tav>
                                          </p:tavLst>
                                        </p:anim>
                                        <p:anim calcmode="lin" valueType="num">
                                          <p:cBhvr>
                                            <p:cTn id="82" dur="500" fill="hold"/>
                                            <p:tgtEl>
                                              <p:spTgt spid="41"/>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250"/>
                                            <p:tgtEl>
                                              <p:spTgt spid="48"/>
                                            </p:tgtEl>
                                          </p:cBhvr>
                                        </p:animEffect>
                                        <p:anim calcmode="lin" valueType="num">
                                          <p:cBhvr>
                                            <p:cTn id="86" dur="250" fill="hold"/>
                                            <p:tgtEl>
                                              <p:spTgt spid="48"/>
                                            </p:tgtEl>
                                            <p:attrNameLst>
                                              <p:attrName>ppt_x</p:attrName>
                                            </p:attrNameLst>
                                          </p:cBhvr>
                                          <p:tavLst>
                                            <p:tav tm="0">
                                              <p:val>
                                                <p:strVal val="#ppt_x"/>
                                              </p:val>
                                            </p:tav>
                                            <p:tav tm="100000">
                                              <p:val>
                                                <p:strVal val="#ppt_x"/>
                                              </p:val>
                                            </p:tav>
                                          </p:tavLst>
                                        </p:anim>
                                        <p:anim calcmode="lin" valueType="num">
                                          <p:cBhvr>
                                            <p:cTn id="87"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39" grpId="0" animBg="1"/>
          <p:bldP spid="40" grpId="0" animBg="1"/>
          <p:bldP spid="45" grpId="0"/>
          <p:bldP spid="46" grpId="0"/>
          <p:bldP spid="47" grpId="0"/>
          <p:bldP spid="48" grpId="0"/>
          <p:bldP spid="49" grpId="0" animBg="1"/>
          <p:bldP spid="50" grpId="0" animBg="1"/>
          <p:bldP spid="54" grpId="0" animBg="1"/>
          <p:bldP spid="5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3993257"/>
            <a:ext cx="5118100" cy="2527300"/>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下一阶段计划</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pic>
        <p:nvPicPr>
          <p:cNvPr id="4" name="图片 3"/>
          <p:cNvPicPr>
            <a:picLocks noChangeAspect="1"/>
          </p:cNvPicPr>
          <p:nvPr/>
        </p:nvPicPr>
        <p:blipFill rotWithShape="1">
          <a:blip r:embed="rId2" cstate="screen"/>
          <a:srcRect/>
          <a:stretch>
            <a:fillRect/>
          </a:stretch>
        </p:blipFill>
        <p:spPr>
          <a:xfrm>
            <a:off x="370112" y="1655656"/>
            <a:ext cx="8100788" cy="2774269"/>
          </a:xfrm>
          <a:prstGeom prst="rect">
            <a:avLst/>
          </a:prstGeom>
        </p:spPr>
      </p:pic>
      <p:sp>
        <p:nvSpPr>
          <p:cNvPr id="5" name="任意多边形 3"/>
          <p:cNvSpPr/>
          <p:nvPr/>
        </p:nvSpPr>
        <p:spPr>
          <a:xfrm rot="16200000" flipH="1">
            <a:off x="8511609" y="1119650"/>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money-bag-of-dollars_44282"/>
          <p:cNvSpPr/>
          <p:nvPr/>
        </p:nvSpPr>
        <p:spPr>
          <a:xfrm>
            <a:off x="9554783" y="2011315"/>
            <a:ext cx="812678" cy="971118"/>
          </a:xfrm>
          <a:custGeom>
            <a:avLst/>
            <a:gdLst>
              <a:gd name="T0" fmla="*/ 282 w 427"/>
              <a:gd name="T1" fmla="*/ 126 h 511"/>
              <a:gd name="T2" fmla="*/ 332 w 427"/>
              <a:gd name="T3" fmla="*/ 126 h 511"/>
              <a:gd name="T4" fmla="*/ 331 w 427"/>
              <a:gd name="T5" fmla="*/ 96 h 511"/>
              <a:gd name="T6" fmla="*/ 289 w 427"/>
              <a:gd name="T7" fmla="*/ 96 h 511"/>
              <a:gd name="T8" fmla="*/ 329 w 427"/>
              <a:gd name="T9" fmla="*/ 13 h 511"/>
              <a:gd name="T10" fmla="*/ 283 w 427"/>
              <a:gd name="T11" fmla="*/ 9 h 511"/>
              <a:gd name="T12" fmla="*/ 244 w 427"/>
              <a:gd name="T13" fmla="*/ 40 h 511"/>
              <a:gd name="T14" fmla="*/ 257 w 427"/>
              <a:gd name="T15" fmla="*/ 5 h 511"/>
              <a:gd name="T16" fmla="*/ 211 w 427"/>
              <a:gd name="T17" fmla="*/ 0 h 511"/>
              <a:gd name="T18" fmla="*/ 195 w 427"/>
              <a:gd name="T19" fmla="*/ 43 h 511"/>
              <a:gd name="T20" fmla="*/ 170 w 427"/>
              <a:gd name="T21" fmla="*/ 10 h 511"/>
              <a:gd name="T22" fmla="*/ 102 w 427"/>
              <a:gd name="T23" fmla="*/ 7 h 511"/>
              <a:gd name="T24" fmla="*/ 147 w 427"/>
              <a:gd name="T25" fmla="*/ 96 h 511"/>
              <a:gd name="T26" fmla="*/ 106 w 427"/>
              <a:gd name="T27" fmla="*/ 94 h 511"/>
              <a:gd name="T28" fmla="*/ 106 w 427"/>
              <a:gd name="T29" fmla="*/ 126 h 511"/>
              <a:gd name="T30" fmla="*/ 146 w 427"/>
              <a:gd name="T31" fmla="*/ 126 h 511"/>
              <a:gd name="T32" fmla="*/ 0 w 427"/>
              <a:gd name="T33" fmla="*/ 375 h 511"/>
              <a:gd name="T34" fmla="*/ 214 w 427"/>
              <a:gd name="T35" fmla="*/ 511 h 511"/>
              <a:gd name="T36" fmla="*/ 427 w 427"/>
              <a:gd name="T37" fmla="*/ 375 h 511"/>
              <a:gd name="T38" fmla="*/ 282 w 427"/>
              <a:gd name="T39" fmla="*/ 126 h 511"/>
              <a:gd name="T40" fmla="*/ 232 w 427"/>
              <a:gd name="T41" fmla="*/ 417 h 511"/>
              <a:gd name="T42" fmla="*/ 232 w 427"/>
              <a:gd name="T43" fmla="*/ 447 h 511"/>
              <a:gd name="T44" fmla="*/ 202 w 427"/>
              <a:gd name="T45" fmla="*/ 447 h 511"/>
              <a:gd name="T46" fmla="*/ 202 w 427"/>
              <a:gd name="T47" fmla="*/ 419 h 511"/>
              <a:gd name="T48" fmla="*/ 152 w 427"/>
              <a:gd name="T49" fmla="*/ 406 h 511"/>
              <a:gd name="T50" fmla="*/ 161 w 427"/>
              <a:gd name="T51" fmla="*/ 371 h 511"/>
              <a:gd name="T52" fmla="*/ 210 w 427"/>
              <a:gd name="T53" fmla="*/ 384 h 511"/>
              <a:gd name="T54" fmla="*/ 239 w 427"/>
              <a:gd name="T55" fmla="*/ 366 h 511"/>
              <a:gd name="T56" fmla="*/ 207 w 427"/>
              <a:gd name="T57" fmla="*/ 340 h 511"/>
              <a:gd name="T58" fmla="*/ 154 w 427"/>
              <a:gd name="T59" fmla="*/ 286 h 511"/>
              <a:gd name="T60" fmla="*/ 204 w 427"/>
              <a:gd name="T61" fmla="*/ 233 h 511"/>
              <a:gd name="T62" fmla="*/ 204 w 427"/>
              <a:gd name="T63" fmla="*/ 205 h 511"/>
              <a:gd name="T64" fmla="*/ 233 w 427"/>
              <a:gd name="T65" fmla="*/ 205 h 511"/>
              <a:gd name="T66" fmla="*/ 233 w 427"/>
              <a:gd name="T67" fmla="*/ 231 h 511"/>
              <a:gd name="T68" fmla="*/ 276 w 427"/>
              <a:gd name="T69" fmla="*/ 241 h 511"/>
              <a:gd name="T70" fmla="*/ 267 w 427"/>
              <a:gd name="T71" fmla="*/ 274 h 511"/>
              <a:gd name="T72" fmla="*/ 225 w 427"/>
              <a:gd name="T73" fmla="*/ 264 h 511"/>
              <a:gd name="T74" fmla="*/ 199 w 427"/>
              <a:gd name="T75" fmla="*/ 281 h 511"/>
              <a:gd name="T76" fmla="*/ 235 w 427"/>
              <a:gd name="T77" fmla="*/ 306 h 511"/>
              <a:gd name="T78" fmla="*/ 284 w 427"/>
              <a:gd name="T79" fmla="*/ 362 h 511"/>
              <a:gd name="T80" fmla="*/ 232 w 427"/>
              <a:gd name="T81" fmla="*/ 41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7" h="511">
                <a:moveTo>
                  <a:pt x="282" y="126"/>
                </a:moveTo>
                <a:lnTo>
                  <a:pt x="332" y="126"/>
                </a:lnTo>
                <a:lnTo>
                  <a:pt x="331" y="96"/>
                </a:lnTo>
                <a:lnTo>
                  <a:pt x="289" y="96"/>
                </a:lnTo>
                <a:lnTo>
                  <a:pt x="329" y="13"/>
                </a:lnTo>
                <a:lnTo>
                  <a:pt x="283" y="9"/>
                </a:lnTo>
                <a:lnTo>
                  <a:pt x="244" y="40"/>
                </a:lnTo>
                <a:lnTo>
                  <a:pt x="257" y="5"/>
                </a:lnTo>
                <a:lnTo>
                  <a:pt x="211" y="0"/>
                </a:lnTo>
                <a:lnTo>
                  <a:pt x="195" y="43"/>
                </a:lnTo>
                <a:lnTo>
                  <a:pt x="170" y="10"/>
                </a:lnTo>
                <a:lnTo>
                  <a:pt x="102" y="7"/>
                </a:lnTo>
                <a:lnTo>
                  <a:pt x="147" y="96"/>
                </a:lnTo>
                <a:lnTo>
                  <a:pt x="106" y="94"/>
                </a:lnTo>
                <a:lnTo>
                  <a:pt x="106" y="126"/>
                </a:lnTo>
                <a:lnTo>
                  <a:pt x="146" y="126"/>
                </a:lnTo>
                <a:cubicBezTo>
                  <a:pt x="61" y="176"/>
                  <a:pt x="0" y="305"/>
                  <a:pt x="0" y="375"/>
                </a:cubicBezTo>
                <a:cubicBezTo>
                  <a:pt x="0" y="462"/>
                  <a:pt x="96" y="511"/>
                  <a:pt x="214" y="511"/>
                </a:cubicBezTo>
                <a:cubicBezTo>
                  <a:pt x="332" y="511"/>
                  <a:pt x="427" y="462"/>
                  <a:pt x="427" y="375"/>
                </a:cubicBezTo>
                <a:cubicBezTo>
                  <a:pt x="427" y="305"/>
                  <a:pt x="366" y="176"/>
                  <a:pt x="282" y="126"/>
                </a:cubicBezTo>
                <a:close/>
                <a:moveTo>
                  <a:pt x="232" y="417"/>
                </a:moveTo>
                <a:lnTo>
                  <a:pt x="232" y="447"/>
                </a:lnTo>
                <a:lnTo>
                  <a:pt x="202" y="447"/>
                </a:lnTo>
                <a:lnTo>
                  <a:pt x="202" y="419"/>
                </a:lnTo>
                <a:cubicBezTo>
                  <a:pt x="183" y="418"/>
                  <a:pt x="163" y="413"/>
                  <a:pt x="152" y="406"/>
                </a:cubicBezTo>
                <a:lnTo>
                  <a:pt x="161" y="371"/>
                </a:lnTo>
                <a:cubicBezTo>
                  <a:pt x="173" y="378"/>
                  <a:pt x="191" y="384"/>
                  <a:pt x="210" y="384"/>
                </a:cubicBezTo>
                <a:cubicBezTo>
                  <a:pt x="227" y="384"/>
                  <a:pt x="239" y="378"/>
                  <a:pt x="239" y="366"/>
                </a:cubicBezTo>
                <a:cubicBezTo>
                  <a:pt x="239" y="355"/>
                  <a:pt x="229" y="347"/>
                  <a:pt x="207" y="340"/>
                </a:cubicBezTo>
                <a:cubicBezTo>
                  <a:pt x="175" y="329"/>
                  <a:pt x="154" y="315"/>
                  <a:pt x="154" y="286"/>
                </a:cubicBezTo>
                <a:cubicBezTo>
                  <a:pt x="154" y="260"/>
                  <a:pt x="172" y="239"/>
                  <a:pt x="204" y="233"/>
                </a:cubicBezTo>
                <a:lnTo>
                  <a:pt x="204" y="205"/>
                </a:lnTo>
                <a:lnTo>
                  <a:pt x="233" y="205"/>
                </a:lnTo>
                <a:lnTo>
                  <a:pt x="233" y="231"/>
                </a:lnTo>
                <a:cubicBezTo>
                  <a:pt x="253" y="232"/>
                  <a:pt x="266" y="236"/>
                  <a:pt x="276" y="241"/>
                </a:cubicBezTo>
                <a:lnTo>
                  <a:pt x="267" y="274"/>
                </a:lnTo>
                <a:cubicBezTo>
                  <a:pt x="260" y="271"/>
                  <a:pt x="246" y="264"/>
                  <a:pt x="225" y="264"/>
                </a:cubicBezTo>
                <a:cubicBezTo>
                  <a:pt x="205" y="264"/>
                  <a:pt x="199" y="272"/>
                  <a:pt x="199" y="281"/>
                </a:cubicBezTo>
                <a:cubicBezTo>
                  <a:pt x="199" y="291"/>
                  <a:pt x="210" y="297"/>
                  <a:pt x="235" y="306"/>
                </a:cubicBezTo>
                <a:cubicBezTo>
                  <a:pt x="270" y="319"/>
                  <a:pt x="284" y="335"/>
                  <a:pt x="284" y="362"/>
                </a:cubicBezTo>
                <a:cubicBezTo>
                  <a:pt x="284" y="388"/>
                  <a:pt x="266" y="411"/>
                  <a:pt x="232" y="4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文本框 6"/>
          <p:cNvSpPr txBox="1"/>
          <p:nvPr/>
        </p:nvSpPr>
        <p:spPr>
          <a:xfrm>
            <a:off x="9075958" y="3118774"/>
            <a:ext cx="1832293" cy="458267"/>
          </a:xfrm>
          <a:prstGeom prst="rect">
            <a:avLst/>
          </a:prstGeom>
          <a:noFill/>
        </p:spPr>
        <p:txBody>
          <a:bodyPr wrap="square" rtlCol="0">
            <a:spAutoFit/>
          </a:bodyPr>
          <a:lstStyle/>
          <a:p>
            <a:pPr algn="ctr">
              <a:lnSpc>
                <a:spcPct val="132000"/>
              </a:lnSpc>
            </a:pPr>
            <a:r>
              <a:rPr lang="zh-CN" alt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请输入标题</a:t>
            </a:r>
            <a:endParaRPr lang="zh-CN" alt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矩形 10"/>
          <p:cNvSpPr/>
          <p:nvPr/>
        </p:nvSpPr>
        <p:spPr>
          <a:xfrm>
            <a:off x="387406" y="4429925"/>
            <a:ext cx="11417190" cy="1827033"/>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文本框 7"/>
          <p:cNvSpPr txBox="1"/>
          <p:nvPr/>
        </p:nvSpPr>
        <p:spPr>
          <a:xfrm>
            <a:off x="8600716" y="3565000"/>
            <a:ext cx="2782776" cy="637290"/>
          </a:xfrm>
          <a:prstGeom prst="rect">
            <a:avLst/>
          </a:prstGeom>
          <a:noFill/>
          <a:ln>
            <a:noFill/>
          </a:ln>
        </p:spPr>
        <p:txBody>
          <a:bodyPr wrap="square" rtlCol="0">
            <a:spAutoFit/>
          </a:bodyPr>
          <a:lstStyle/>
          <a:p>
            <a:pPr algn="ctr">
              <a:lnSpc>
                <a:spcPct val="132000"/>
              </a:lnSpc>
            </a:pPr>
            <a:r>
              <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 </a:t>
            </a:r>
            <a:endPar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文本框 8"/>
          <p:cNvSpPr txBox="1"/>
          <p:nvPr/>
        </p:nvSpPr>
        <p:spPr>
          <a:xfrm>
            <a:off x="651718" y="4891776"/>
            <a:ext cx="10888567" cy="1365182"/>
          </a:xfrm>
          <a:prstGeom prst="rect">
            <a:avLst/>
          </a:prstGeom>
          <a:noFill/>
          <a:ln>
            <a:noFill/>
          </a:ln>
        </p:spPr>
        <p:txBody>
          <a:bodyPr wrap="square" rtlCol="0">
            <a:spAutoFit/>
          </a:bodyPr>
          <a:lstStyle/>
          <a:p>
            <a:pPr algn="ctr">
              <a:lnSpc>
                <a:spcPct val="132000"/>
              </a:lnSpc>
            </a:pPr>
            <a:r>
              <a:rPr lang="zh-CN" altLang="en-US" sz="16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请在此输入内容请在此输入内容请在此输入内容在此输入内容请在此输入内容请在此输入内容请在此输入内容在此输入内容请在此输入内容请在此输入内容请在此输入内容在此输入内容请在此输入内容请在此输入内容 </a:t>
            </a:r>
            <a:endParaRPr lang="zh-CN" altLang="en-US" sz="16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ctr">
              <a:lnSpc>
                <a:spcPct val="132000"/>
              </a:lnSpc>
            </a:pPr>
            <a:endParaRPr lang="zh-CN" altLang="en-US" sz="16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ctr">
              <a:lnSpc>
                <a:spcPct val="132000"/>
              </a:lnSpc>
            </a:pPr>
            <a:endParaRPr lang="zh-CN" altLang="en-US" sz="1600"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70" name="矩形 69"/>
          <p:cNvSpPr/>
          <p:nvPr/>
        </p:nvSpPr>
        <p:spPr>
          <a:xfrm>
            <a:off x="0" y="1"/>
            <a:ext cx="12192000"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grpSp>
        <p:nvGrpSpPr>
          <p:cNvPr id="2" name="组合 1"/>
          <p:cNvGrpSpPr/>
          <p:nvPr/>
        </p:nvGrpSpPr>
        <p:grpSpPr>
          <a:xfrm rot="10800000">
            <a:off x="0" y="1048875"/>
            <a:ext cx="12245021" cy="4793125"/>
            <a:chOff x="0" y="1048875"/>
            <a:chExt cx="12245021" cy="4793125"/>
          </a:xfrm>
        </p:grpSpPr>
        <p:sp>
          <p:nvSpPr>
            <p:cNvPr id="65" name="任意多边形: 形状 64"/>
            <p:cNvSpPr/>
            <p:nvPr/>
          </p:nvSpPr>
          <p:spPr>
            <a:xfrm>
              <a:off x="8066722" y="1596020"/>
              <a:ext cx="4178299" cy="3588346"/>
            </a:xfrm>
            <a:custGeom>
              <a:avLst/>
              <a:gdLst>
                <a:gd name="connsiteX0" fmla="*/ 1567765 w 5625968"/>
                <a:gd name="connsiteY0" fmla="*/ 0 h 5903366"/>
                <a:gd name="connsiteX1" fmla="*/ 5625968 w 5625968"/>
                <a:gd name="connsiteY1" fmla="*/ 0 h 5903366"/>
                <a:gd name="connsiteX2" fmla="*/ 5625968 w 5625968"/>
                <a:gd name="connsiteY2" fmla="*/ 5903366 h 5903366"/>
                <a:gd name="connsiteX3" fmla="*/ 338557 w 5625968"/>
                <a:gd name="connsiteY3" fmla="*/ 5903366 h 5903366"/>
                <a:gd name="connsiteX4" fmla="*/ 10273 w 5625968"/>
                <a:gd name="connsiteY4" fmla="*/ 5459623 h 5903366"/>
                <a:gd name="connsiteX5" fmla="*/ 1239480 w 5625968"/>
                <a:gd name="connsiteY5" fmla="*/ 270510 h 5903366"/>
                <a:gd name="connsiteX6" fmla="*/ 1567765 w 5625968"/>
                <a:gd name="connsiteY6" fmla="*/ 0 h 590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5968" h="5903366">
                  <a:moveTo>
                    <a:pt x="1567765" y="0"/>
                  </a:moveTo>
                  <a:lnTo>
                    <a:pt x="5625968" y="0"/>
                  </a:lnTo>
                  <a:lnTo>
                    <a:pt x="5625968" y="5903366"/>
                  </a:lnTo>
                  <a:lnTo>
                    <a:pt x="338557" y="5903366"/>
                  </a:lnTo>
                  <a:cubicBezTo>
                    <a:pt x="118391" y="5903366"/>
                    <a:pt x="-43126" y="5685046"/>
                    <a:pt x="10273" y="5459623"/>
                  </a:cubicBezTo>
                  <a:lnTo>
                    <a:pt x="1239480" y="270510"/>
                  </a:lnTo>
                  <a:cubicBezTo>
                    <a:pt x="1277159" y="111450"/>
                    <a:pt x="1412412" y="0"/>
                    <a:pt x="1567765" y="0"/>
                  </a:cubicBezTo>
                  <a:close/>
                </a:path>
              </a:pathLst>
            </a:cu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2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sp>
          <p:nvSpPr>
            <p:cNvPr id="67" name="任意多边形: 形状 66"/>
            <p:cNvSpPr/>
            <p:nvPr/>
          </p:nvSpPr>
          <p:spPr>
            <a:xfrm>
              <a:off x="0" y="1048875"/>
              <a:ext cx="9575800" cy="4793125"/>
            </a:xfrm>
            <a:custGeom>
              <a:avLst/>
              <a:gdLst>
                <a:gd name="connsiteX0" fmla="*/ 0 w 8559799"/>
                <a:gd name="connsiteY0" fmla="*/ 0 h 4196276"/>
                <a:gd name="connsiteX1" fmla="*/ 8313592 w 8559799"/>
                <a:gd name="connsiteY1" fmla="*/ 0 h 4196276"/>
                <a:gd name="connsiteX2" fmla="*/ 8552329 w 8559799"/>
                <a:gd name="connsiteY2" fmla="*/ 315425 h 4196276"/>
                <a:gd name="connsiteX3" fmla="*/ 7658418 w 8559799"/>
                <a:gd name="connsiteY3" fmla="*/ 4003990 h 4196276"/>
                <a:gd name="connsiteX4" fmla="*/ 7419682 w 8559799"/>
                <a:gd name="connsiteY4" fmla="*/ 4196276 h 4196276"/>
                <a:gd name="connsiteX5" fmla="*/ 0 w 8559799"/>
                <a:gd name="connsiteY5" fmla="*/ 4196276 h 4196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59799" h="4196276">
                  <a:moveTo>
                    <a:pt x="0" y="0"/>
                  </a:moveTo>
                  <a:lnTo>
                    <a:pt x="8313592" y="0"/>
                  </a:lnTo>
                  <a:cubicBezTo>
                    <a:pt x="8473704" y="0"/>
                    <a:pt x="8591161" y="155189"/>
                    <a:pt x="8552329" y="315425"/>
                  </a:cubicBezTo>
                  <a:lnTo>
                    <a:pt x="7658418" y="4003990"/>
                  </a:lnTo>
                  <a:cubicBezTo>
                    <a:pt x="7631017" y="4117054"/>
                    <a:pt x="7532658" y="4196276"/>
                    <a:pt x="7419682" y="4196276"/>
                  </a:cubicBezTo>
                  <a:lnTo>
                    <a:pt x="0" y="4196276"/>
                  </a:lnTo>
                  <a:close/>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2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grpSp>
      <p:sp>
        <p:nvSpPr>
          <p:cNvPr id="76" name="文本框 75"/>
          <p:cNvSpPr txBox="1"/>
          <p:nvPr/>
        </p:nvSpPr>
        <p:spPr>
          <a:xfrm>
            <a:off x="356196" y="278840"/>
            <a:ext cx="1054745"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LOGO</a:t>
            </a:r>
            <a:endParaRPr kumimoji="0" lang="zh-CN" altLang="en-US" sz="24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sp>
        <p:nvSpPr>
          <p:cNvPr id="81" name="文本框 80"/>
          <p:cNvSpPr txBox="1"/>
          <p:nvPr/>
        </p:nvSpPr>
        <p:spPr>
          <a:xfrm>
            <a:off x="3168890" y="3857198"/>
            <a:ext cx="8426210" cy="1361911"/>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6600" b="0" i="0" u="none" strike="noStrike" kern="1200" cap="none" spc="0" normalizeH="0" baseline="0" noProof="0" dirty="0">
                <a:ln>
                  <a:noFill/>
                </a:ln>
                <a:solidFill>
                  <a:prstClr val="white">
                    <a:alpha val="13000"/>
                  </a:prstClr>
                </a:solidFill>
                <a:effectLst/>
                <a:uLnTx/>
                <a:uFillTx/>
                <a:latin typeface="三极正朗黑简体" panose="00000500000000000000" pitchFamily="2" charset="-122"/>
                <a:ea typeface="三极正朗黑简体" panose="00000500000000000000" pitchFamily="2" charset="-122"/>
                <a:cs typeface="+mn-ea"/>
                <a:sym typeface="思源黑体" panose="020B0500000000000000" pitchFamily="34" charset="-122"/>
              </a:rPr>
              <a:t> BUSINESS REPORT</a:t>
            </a:r>
            <a:endParaRPr kumimoji="0" lang="en-US" altLang="zh-CN" sz="6600" b="0" i="0" u="none" strike="noStrike" kern="1200" cap="none" spc="0" normalizeH="0" baseline="0" noProof="0" dirty="0">
              <a:ln>
                <a:noFill/>
              </a:ln>
              <a:solidFill>
                <a:prstClr val="white">
                  <a:alpha val="13000"/>
                </a:prstClr>
              </a:solidFill>
              <a:effectLst/>
              <a:uLnTx/>
              <a:uFillTx/>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grpSp>
        <p:nvGrpSpPr>
          <p:cNvPr id="87" name="组合 86"/>
          <p:cNvGrpSpPr/>
          <p:nvPr/>
        </p:nvGrpSpPr>
        <p:grpSpPr>
          <a:xfrm>
            <a:off x="11052845" y="6378368"/>
            <a:ext cx="451050" cy="114835"/>
            <a:chOff x="3051586" y="5394528"/>
            <a:chExt cx="830725" cy="211499"/>
          </a:xfrm>
          <a:solidFill>
            <a:schemeClr val="bg1"/>
          </a:solidFill>
        </p:grpSpPr>
        <p:sp>
          <p:nvSpPr>
            <p:cNvPr id="88" name="椭圆 87"/>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sp>
          <p:nvSpPr>
            <p:cNvPr id="89" name="椭圆 88"/>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sp>
          <p:nvSpPr>
            <p:cNvPr id="90" name="椭圆 89"/>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grpSp>
      <p:sp>
        <p:nvSpPr>
          <p:cNvPr id="91" name="文本框 90"/>
          <p:cNvSpPr txBox="1"/>
          <p:nvPr/>
        </p:nvSpPr>
        <p:spPr>
          <a:xfrm>
            <a:off x="3262374" y="2145299"/>
            <a:ext cx="8213900" cy="1394934"/>
          </a:xfrm>
          <a:prstGeom prst="rect">
            <a:avLst/>
          </a:prstGeom>
          <a:noFill/>
        </p:spPr>
        <p:txBody>
          <a:bodyPr wrap="square" rtlCol="0">
            <a:spAutoFit/>
          </a:bodyPr>
          <a:lstStyle/>
          <a:p>
            <a:pPr marL="0" marR="0" lvl="0" indent="0" algn="r" defTabSz="914400" rtl="0" eaLnBrk="1" fontAlgn="auto" latinLnBrk="0" hangingPunct="1">
              <a:lnSpc>
                <a:spcPct val="142000"/>
              </a:lnSpc>
              <a:spcBef>
                <a:spcPts val="0"/>
              </a:spcBef>
              <a:spcAft>
                <a:spcPts val="0"/>
              </a:spcAft>
              <a:buClrTx/>
              <a:buSzTx/>
              <a:buFontTx/>
              <a:buNone/>
              <a:defRPr/>
            </a:pPr>
            <a:r>
              <a:rPr kumimoji="0" lang="zh-CN" altLang="en-US" sz="6700" b="0" i="0" u="none" strike="noStrike" kern="1200" cap="none" spc="0" normalizeH="0" baseline="0" noProof="0" dirty="0">
                <a:ln>
                  <a:noFill/>
                </a:ln>
                <a:solidFill>
                  <a:prstClr val="white"/>
                </a:solidFill>
                <a:effectLst/>
                <a:uLnTx/>
                <a:uFillTx/>
                <a:latin typeface="三极正朗黑简体" panose="00000500000000000000" pitchFamily="2" charset="-122"/>
                <a:ea typeface="三极正朗黑简体" panose="00000500000000000000" pitchFamily="2" charset="-122"/>
                <a:cs typeface="+mn-cs"/>
                <a:sym typeface="思源黑体" panose="020B0500000000000000" pitchFamily="34" charset="-122"/>
              </a:rPr>
              <a:t> 蓝黄季度总结汇报</a:t>
            </a:r>
            <a:endParaRPr kumimoji="0" lang="en-US" altLang="zh-CN" sz="6700" b="0" i="0" u="none" strike="noStrike" kern="1200" cap="none" spc="0" normalizeH="0" baseline="0" noProof="0" dirty="0">
              <a:ln>
                <a:noFill/>
              </a:ln>
              <a:solidFill>
                <a:prstClr val="white"/>
              </a:solidFill>
              <a:effectLst/>
              <a:uLnTx/>
              <a:uFillTx/>
              <a:latin typeface="三极正朗黑简体" panose="00000500000000000000" pitchFamily="2" charset="-122"/>
              <a:ea typeface="三极正朗黑简体" panose="00000500000000000000" pitchFamily="2" charset="-122"/>
              <a:cs typeface="+mn-cs"/>
              <a:sym typeface="思源黑体" panose="020B0500000000000000" pitchFamily="34" charset="-122"/>
            </a:endParaRPr>
          </a:p>
        </p:txBody>
      </p:sp>
      <p:grpSp>
        <p:nvGrpSpPr>
          <p:cNvPr id="100" name="组合 99"/>
          <p:cNvGrpSpPr/>
          <p:nvPr/>
        </p:nvGrpSpPr>
        <p:grpSpPr>
          <a:xfrm>
            <a:off x="-250815" y="1470602"/>
            <a:ext cx="3487233" cy="2838099"/>
            <a:chOff x="8689985" y="1594168"/>
            <a:chExt cx="3487233" cy="2838099"/>
          </a:xfrm>
        </p:grpSpPr>
        <p:sp>
          <p:nvSpPr>
            <p:cNvPr id="82" name="文本框 81"/>
            <p:cNvSpPr txBox="1"/>
            <p:nvPr/>
          </p:nvSpPr>
          <p:spPr>
            <a:xfrm>
              <a:off x="8896981" y="1594168"/>
              <a:ext cx="3111897" cy="21236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prstClr val="white">
                        <a:alpha val="37000"/>
                      </a:prst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WORK  </a:t>
              </a:r>
              <a:endParaRPr kumimoji="0" lang="zh-CN" altLang="en-US" sz="6600" b="1" i="0" u="none" strike="noStrike" kern="1200" cap="none" spc="0" normalizeH="0" baseline="0" noProof="0" dirty="0">
                <a:ln w="19050">
                  <a:solidFill>
                    <a:prstClr val="white">
                      <a:alpha val="37000"/>
                    </a:prst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sp>
          <p:nvSpPr>
            <p:cNvPr id="99" name="文本框 98"/>
            <p:cNvSpPr txBox="1"/>
            <p:nvPr/>
          </p:nvSpPr>
          <p:spPr>
            <a:xfrm>
              <a:off x="8689985" y="3508937"/>
              <a:ext cx="348723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w="19050">
                    <a:solidFill>
                      <a:prstClr val="white">
                        <a:alpha val="37000"/>
                      </a:prst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REPORT </a:t>
              </a:r>
              <a:endParaRPr kumimoji="0" lang="zh-CN" altLang="en-US" sz="5400" b="1" i="0" u="none" strike="noStrike" kern="1200" cap="none" spc="0" normalizeH="0" baseline="0" noProof="0" dirty="0">
                <a:ln w="19050">
                  <a:solidFill>
                    <a:prstClr val="white">
                      <a:alpha val="37000"/>
                    </a:prst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sp>
        <p:nvSpPr>
          <p:cNvPr id="77" name="文本框 76"/>
          <p:cNvSpPr txBox="1"/>
          <p:nvPr/>
        </p:nvSpPr>
        <p:spPr>
          <a:xfrm>
            <a:off x="6477462" y="2024291"/>
            <a:ext cx="494801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工作总结</a:t>
            </a:r>
            <a:r>
              <a:rPr kumimoji="0" lang="en-US" altLang="zh-CN"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a:t>
            </a:r>
            <a:r>
              <a:rPr kumimoji="0" lang="zh-CN" altLang="en-US"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工作计划</a:t>
            </a:r>
            <a:r>
              <a:rPr kumimoji="0" lang="en-US" altLang="zh-CN"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a:t>
            </a:r>
            <a:r>
              <a:rPr kumimoji="0" lang="zh-CN" altLang="en-US"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工作汇报</a:t>
            </a:r>
            <a:endParaRPr kumimoji="0" lang="zh-CN" altLang="en-US" sz="1800" b="0" i="0" u="none" strike="noStrike" kern="1200" cap="none" spc="30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grpSp>
        <p:nvGrpSpPr>
          <p:cNvPr id="78" name="组合 77"/>
          <p:cNvGrpSpPr/>
          <p:nvPr/>
        </p:nvGrpSpPr>
        <p:grpSpPr>
          <a:xfrm>
            <a:off x="9524941" y="4605426"/>
            <a:ext cx="1815515" cy="440690"/>
            <a:chOff x="851484" y="5330897"/>
            <a:chExt cx="1815515" cy="440690"/>
          </a:xfrm>
          <a:solidFill>
            <a:srgbClr val="ECA035"/>
          </a:solidFill>
        </p:grpSpPr>
        <p:sp>
          <p:nvSpPr>
            <p:cNvPr id="79" name="矩形: 圆角 78"/>
            <p:cNvSpPr/>
            <p:nvPr/>
          </p:nvSpPr>
          <p:spPr>
            <a:xfrm rot="10800000">
              <a:off x="851484" y="5366985"/>
              <a:ext cx="1815515" cy="381000"/>
            </a:xfrm>
            <a:prstGeom prst="roundRect">
              <a:avLst>
                <a:gd name="adj" fmla="val 50000"/>
              </a:avLst>
            </a:prstGeom>
            <a:solidFill>
              <a:srgbClr val="ECA035"/>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2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sp>
          <p:nvSpPr>
            <p:cNvPr id="80" name="文本框 79"/>
            <p:cNvSpPr txBox="1"/>
            <p:nvPr/>
          </p:nvSpPr>
          <p:spPr>
            <a:xfrm>
              <a:off x="867201" y="5330897"/>
              <a:ext cx="1797732" cy="440690"/>
            </a:xfrm>
            <a:prstGeom prst="rect">
              <a:avLst/>
            </a:prstGeom>
            <a:noFill/>
            <a:effectLst/>
          </p:spPr>
          <p:txBody>
            <a:bodyPr wrap="square" rtlCol="0">
              <a:spAutoFit/>
            </a:bodyPr>
            <a:lstStyle/>
            <a:p>
              <a:pPr marL="0" marR="0" lvl="0" indent="0" algn="l" defTabSz="914400" rtl="0" eaLnBrk="1" fontAlgn="auto" latinLnBrk="0" hangingPunct="1">
                <a:lnSpc>
                  <a:spcPct val="142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rPr>
                <a:t>www.92ppt.net</a:t>
              </a:r>
              <a:endParaRPr kumimoji="0" lang="en-US" sz="16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cs"/>
                <a:sym typeface="思源黑体" panose="020B0500000000000000" pitchFamily="34" charset="-122"/>
              </a:endParaRPr>
            </a:p>
          </p:txBody>
        </p:sp>
      </p:grpSp>
      <p:sp>
        <p:nvSpPr>
          <p:cNvPr id="94" name="文本框 93"/>
          <p:cNvSpPr txBox="1"/>
          <p:nvPr/>
        </p:nvSpPr>
        <p:spPr>
          <a:xfrm>
            <a:off x="5272656" y="3557399"/>
            <a:ext cx="6155976" cy="377539"/>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kumimoji="0" lang="en-US" altLang="zh-CN" sz="1400" b="0" i="0" u="none" strike="noStrike" kern="120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23" name="矩形 22"/>
          <p:cNvSpPr/>
          <p:nvPr/>
        </p:nvSpPr>
        <p:spPr>
          <a:xfrm>
            <a:off x="0" y="-2"/>
            <a:ext cx="12238636"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文本框 23"/>
          <p:cNvSpPr txBox="1"/>
          <p:nvPr/>
        </p:nvSpPr>
        <p:spPr>
          <a:xfrm>
            <a:off x="356196" y="278840"/>
            <a:ext cx="1054745" cy="461665"/>
          </a:xfrm>
          <a:prstGeom prst="rect">
            <a:avLst/>
          </a:prstGeom>
          <a:noFill/>
        </p:spPr>
        <p:txBody>
          <a:bodyPr wrap="square" rtlCol="0">
            <a:spAutoFit/>
          </a:bodyPr>
          <a:lstStyle/>
          <a:p>
            <a:pPr algn="dist"/>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LOGO</a:t>
            </a:r>
            <a:endParaRPr lang="zh-CN" altLang="en-US"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5" name="组合 24"/>
          <p:cNvGrpSpPr/>
          <p:nvPr/>
        </p:nvGrpSpPr>
        <p:grpSpPr>
          <a:xfrm>
            <a:off x="11052845" y="6378368"/>
            <a:ext cx="451050" cy="114835"/>
            <a:chOff x="3051586" y="5394528"/>
            <a:chExt cx="830725" cy="211499"/>
          </a:xfrm>
          <a:solidFill>
            <a:schemeClr val="bg1"/>
          </a:solidFill>
        </p:grpSpPr>
        <p:sp>
          <p:nvSpPr>
            <p:cNvPr id="26" name="椭圆 25"/>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椭圆 26"/>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椭圆 27"/>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 name="组合 6"/>
          <p:cNvGrpSpPr/>
          <p:nvPr/>
        </p:nvGrpSpPr>
        <p:grpSpPr>
          <a:xfrm>
            <a:off x="1210286" y="1298730"/>
            <a:ext cx="9367288" cy="4205968"/>
            <a:chOff x="1412356" y="1224416"/>
            <a:chExt cx="9367288" cy="4205968"/>
          </a:xfrm>
        </p:grpSpPr>
        <p:sp>
          <p:nvSpPr>
            <p:cNvPr id="5" name="平行四边形 20"/>
            <p:cNvSpPr/>
            <p:nvPr/>
          </p:nvSpPr>
          <p:spPr>
            <a:xfrm>
              <a:off x="2489200" y="1224416"/>
              <a:ext cx="8290444" cy="3661768"/>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solidFill>
              <a:srgbClr val="FFC90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平行四边形 20"/>
            <p:cNvSpPr/>
            <p:nvPr/>
          </p:nvSpPr>
          <p:spPr>
            <a:xfrm>
              <a:off x="1412356" y="1427615"/>
              <a:ext cx="9062488" cy="4002769"/>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文本框 7"/>
          <p:cNvSpPr txBox="1"/>
          <p:nvPr/>
        </p:nvSpPr>
        <p:spPr>
          <a:xfrm>
            <a:off x="4188206" y="3863364"/>
            <a:ext cx="515507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PART ONE</a:t>
            </a:r>
            <a:endParaRPr kumimoji="0" lang="zh-CN" altLang="en-US"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nvGrpSpPr>
          <p:cNvPr id="12" name="组合 11"/>
          <p:cNvGrpSpPr/>
          <p:nvPr/>
        </p:nvGrpSpPr>
        <p:grpSpPr>
          <a:xfrm>
            <a:off x="2841022" y="2426897"/>
            <a:ext cx="5951157" cy="1300654"/>
            <a:chOff x="3167145" y="2401497"/>
            <a:chExt cx="5951157" cy="1300654"/>
          </a:xfrm>
        </p:grpSpPr>
        <p:sp>
          <p:nvSpPr>
            <p:cNvPr id="9" name="îṣļîḑé-Oval 18"/>
            <p:cNvSpPr/>
            <p:nvPr/>
          </p:nvSpPr>
          <p:spPr>
            <a:xfrm>
              <a:off x="3167145" y="2477697"/>
              <a:ext cx="1212116" cy="1224454"/>
            </a:xfrm>
            <a:prstGeom prst="ellipse">
              <a:avLst/>
            </a:prstGeom>
            <a:gradFill flip="none" rotWithShape="1">
              <a:gsLst>
                <a:gs pos="0">
                  <a:srgbClr val="019BE5"/>
                </a:gs>
                <a:gs pos="100000">
                  <a:srgbClr val="006CBC"/>
                </a:gs>
              </a:gsLst>
              <a:lin ang="6000000" scaled="0"/>
              <a:tileRect/>
            </a:gradFill>
            <a:ln w="28575">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252000" rtlCol="0" anchor="ctr">
              <a:noAutofit/>
            </a:bodyPr>
            <a:lstStyle/>
            <a:p>
              <a:pPr algn="ctr"/>
              <a:r>
                <a:rPr lang="en-US" altLang="zh-CN"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rPr>
                <a:t>1</a:t>
              </a:r>
              <a:endParaRPr lang="zh-CN" altLang="en-US"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endParaRPr>
            </a:p>
          </p:txBody>
        </p:sp>
        <p:sp>
          <p:nvSpPr>
            <p:cNvPr id="10" name="îṣļîḑé-文本框 18"/>
            <p:cNvSpPr txBox="1"/>
            <p:nvPr/>
          </p:nvSpPr>
          <p:spPr>
            <a:xfrm>
              <a:off x="4240622" y="2401497"/>
              <a:ext cx="4877680" cy="923330"/>
            </a:xfrm>
            <a:prstGeom prst="rect">
              <a:avLst/>
            </a:prstGeom>
            <a:noFill/>
          </p:spPr>
          <p:txBody>
            <a:bodyPr wrap="square" rtlCol="0">
              <a:spAutoFit/>
            </a:bodyPr>
            <a:lstStyle/>
            <a:p>
              <a:pPr algn="ctr"/>
              <a:r>
                <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rPr>
                <a:t>季度工作概述</a:t>
              </a:r>
              <a:endPar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sp>
          <p:nvSpPr>
            <p:cNvPr id="11" name="文本框 10"/>
            <p:cNvSpPr txBox="1"/>
            <p:nvPr/>
          </p:nvSpPr>
          <p:spPr>
            <a:xfrm>
              <a:off x="4556000" y="3307579"/>
              <a:ext cx="4308599" cy="336823"/>
            </a:xfrm>
            <a:prstGeom prst="rect">
              <a:avLst/>
            </a:prstGeom>
            <a:noFill/>
          </p:spPr>
          <p:txBody>
            <a:bodyPr wrap="square" rtlCol="0">
              <a:spAutoFit/>
            </a:bodyPr>
            <a:lstStyle/>
            <a:p>
              <a:pPr algn="dist">
                <a:lnSpc>
                  <a:spcPct val="150000"/>
                </a:lnSpc>
              </a:pPr>
              <a:r>
                <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cxnSp>
        <p:nvCxnSpPr>
          <p:cNvPr id="14" name="直接连接符 13"/>
          <p:cNvCxnSpPr/>
          <p:nvPr/>
        </p:nvCxnSpPr>
        <p:spPr>
          <a:xfrm>
            <a:off x="3082176" y="4431788"/>
            <a:ext cx="1540624" cy="0"/>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842261" y="4898612"/>
            <a:ext cx="451050" cy="114835"/>
            <a:chOff x="3051586" y="5394528"/>
            <a:chExt cx="830725" cy="211499"/>
          </a:xfrm>
          <a:solidFill>
            <a:schemeClr val="bg1"/>
          </a:solidFill>
        </p:grpSpPr>
        <p:sp>
          <p:nvSpPr>
            <p:cNvPr id="17" name="椭圆 16"/>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椭圆 17"/>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椭圆 18"/>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季度工作概述</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7" name="圆角矩形 6"/>
          <p:cNvSpPr/>
          <p:nvPr/>
        </p:nvSpPr>
        <p:spPr>
          <a:xfrm>
            <a:off x="6007100" y="2140196"/>
            <a:ext cx="4608512" cy="1488165"/>
          </a:xfrm>
          <a:prstGeom prst="roundRect">
            <a:avLst>
              <a:gd name="adj" fmla="val 3888"/>
            </a:avLst>
          </a:prstGeom>
          <a:solidFill>
            <a:schemeClr val="bg1"/>
          </a:solidFill>
          <a:ln w="127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圆角矩形 4"/>
          <p:cNvSpPr/>
          <p:nvPr/>
        </p:nvSpPr>
        <p:spPr>
          <a:xfrm>
            <a:off x="6679175" y="1900168"/>
            <a:ext cx="3264363" cy="480053"/>
          </a:xfrm>
          <a:prstGeom prst="roundRect">
            <a:avLst/>
          </a:prstGeom>
          <a:gradFill>
            <a:gsLst>
              <a:gs pos="0">
                <a:srgbClr val="019BE5"/>
              </a:gs>
              <a:gs pos="100000">
                <a:srgbClr val="006CBC"/>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b="1" dirty="0">
                <a:latin typeface="思源黑体" panose="020B0500000000000000" pitchFamily="34" charset="-122"/>
                <a:ea typeface="思源黑体" panose="020B0500000000000000" pitchFamily="34" charset="-122"/>
                <a:sym typeface="思源黑体" panose="020B0500000000000000" pitchFamily="34" charset="-122"/>
              </a:rPr>
              <a:t>单击此处添加标题</a:t>
            </a:r>
            <a:endParaRPr lang="zh-CN" altLang="en-US" b="1"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圆角矩形 7"/>
          <p:cNvSpPr/>
          <p:nvPr/>
        </p:nvSpPr>
        <p:spPr>
          <a:xfrm>
            <a:off x="6007100" y="4351236"/>
            <a:ext cx="4608512" cy="1488165"/>
          </a:xfrm>
          <a:prstGeom prst="roundRect">
            <a:avLst>
              <a:gd name="adj" fmla="val 6016"/>
            </a:avLst>
          </a:prstGeom>
          <a:solidFill>
            <a:schemeClr val="bg1"/>
          </a:solidFill>
          <a:ln w="127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圆角矩形 5"/>
          <p:cNvSpPr/>
          <p:nvPr/>
        </p:nvSpPr>
        <p:spPr>
          <a:xfrm>
            <a:off x="6679175" y="4108412"/>
            <a:ext cx="3264363" cy="480053"/>
          </a:xfrm>
          <a:prstGeom prst="roundRect">
            <a:avLst/>
          </a:prstGeom>
          <a:solidFill>
            <a:schemeClr val="accent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b="1" dirty="0">
                <a:latin typeface="思源黑体" panose="020B0500000000000000" pitchFamily="34" charset="-122"/>
                <a:ea typeface="思源黑体" panose="020B0500000000000000" pitchFamily="34" charset="-122"/>
                <a:sym typeface="思源黑体" panose="020B0500000000000000" pitchFamily="34" charset="-122"/>
              </a:rPr>
              <a:t>单击此处添加标题</a:t>
            </a:r>
            <a:endParaRPr lang="zh-CN" altLang="en-US" b="1" dirty="0">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21" name="Picture 2"/>
          <p:cNvPicPr>
            <a:picLocks noChangeAspect="1" noChangeArrowheads="1"/>
          </p:cNvPicPr>
          <p:nvPr/>
        </p:nvPicPr>
        <p:blipFill>
          <a:blip r:embed="rId2" cstate="screen"/>
          <a:srcRect/>
          <a:stretch>
            <a:fillRect/>
          </a:stretch>
        </p:blipFill>
        <p:spPr bwMode="auto">
          <a:xfrm flipH="1">
            <a:off x="1686620" y="1900168"/>
            <a:ext cx="3505201" cy="3965504"/>
          </a:xfrm>
          <a:prstGeom prst="rect">
            <a:avLst/>
          </a:prstGeom>
          <a:noFill/>
          <a:ln w="12700">
            <a:solidFill>
              <a:schemeClr val="bg1">
                <a:lumMod val="75000"/>
              </a:schemeClr>
            </a:solidFill>
            <a:miter lim="800000"/>
            <a:headEnd/>
            <a:tailEnd/>
          </a:ln>
          <a:effectLst>
            <a:outerShdw blurRad="254000" dist="63500" dir="2700000" algn="tl" rotWithShape="0">
              <a:prstClr val="black">
                <a:alpha val="30000"/>
              </a:prstClr>
            </a:outerShdw>
          </a:effectLst>
          <a:extLst>
            <a:ext uri="{909E8E84-426E-40DD-AFC4-6F175D3DCCD1}">
              <a14:hiddenFill xmlns:a14="http://schemas.microsoft.com/office/drawing/2010/main">
                <a:solidFill>
                  <a:schemeClr val="accent1"/>
                </a:solidFill>
              </a14:hiddenFill>
            </a:ext>
          </a:extLst>
        </p:spPr>
      </p:pic>
      <p:sp>
        <p:nvSpPr>
          <p:cNvPr id="22" name="Rectangle 12"/>
          <p:cNvSpPr/>
          <p:nvPr/>
        </p:nvSpPr>
        <p:spPr>
          <a:xfrm>
            <a:off x="6183908" y="2488964"/>
            <a:ext cx="4143672" cy="1222642"/>
          </a:xfrm>
          <a:prstGeom prst="rect">
            <a:avLst/>
          </a:prstGeom>
        </p:spPr>
        <p:txBody>
          <a:bodyPr wrap="square">
            <a:spAutoFit/>
          </a:bodyPr>
          <a:lstStyle/>
          <a:p>
            <a:pPr>
              <a:lnSpc>
                <a:spcPct val="15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您的内容打在这里，或者通过复制您的文本后，在此框中选择粘贴，并选择只保留文字。您的内容打在这里，或者通过复制您的文本。您的内容打在这里，或者通过复制您的文本后，在此框中选择粘贴，并选择只保留文字。您的内容打在这里，或者通过复制您的文本。</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nSpc>
                <a:spcPct val="150000"/>
              </a:lnSpc>
            </a:pP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3" name="Rectangle 12"/>
          <p:cNvSpPr/>
          <p:nvPr/>
        </p:nvSpPr>
        <p:spPr>
          <a:xfrm>
            <a:off x="6183908" y="4717088"/>
            <a:ext cx="4143672" cy="1222642"/>
          </a:xfrm>
          <a:prstGeom prst="rect">
            <a:avLst/>
          </a:prstGeom>
        </p:spPr>
        <p:txBody>
          <a:bodyPr wrap="square">
            <a:spAutoFit/>
          </a:bodyPr>
          <a:lstStyle/>
          <a:p>
            <a:pPr>
              <a:lnSpc>
                <a:spcPct val="15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您的内容打在这里，或者通过复制您的文本后，在此框中选择粘贴，并选择只保留文字。您的内容打在这里，或者通过复制您的文本。您的内容打在这里，或者通过复制您的文本后，在此框中选择粘贴，并选择只保留文字。您的内容打在这里，或者通过复制您的文本。</a:t>
            </a: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nSpc>
                <a:spcPct val="150000"/>
              </a:lnSpc>
            </a:pPr>
            <a:endParaRPr lang="zh-CN" altLang="en-US" sz="10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25"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7" dur="1000" fill="hold"/>
                                        <p:tgtEl>
                                          <p:spTgt spid="18"/>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8"/>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500"/>
                                        <p:tgtEl>
                                          <p:spTgt spid="1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0"/>
                                        </p:tgtEl>
                                      </p:cBhvr>
                                    </p:animEffect>
                                  </p:childTnLst>
                                </p:cTn>
                              </p:par>
                            </p:childTnLst>
                          </p:cTn>
                        </p:par>
                        <p:par>
                          <p:cTn id="43" fill="hold">
                            <p:stCondLst>
                              <p:cond delay="4000"/>
                            </p:stCondLst>
                            <p:childTnLst>
                              <p:par>
                                <p:cTn id="44" presetID="21"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500"/>
                                        <p:tgtEl>
                                          <p:spTgt spid="19"/>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季度工作概述</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 name="矩形 3"/>
          <p:cNvSpPr/>
          <p:nvPr/>
        </p:nvSpPr>
        <p:spPr>
          <a:xfrm>
            <a:off x="1188984" y="1753678"/>
            <a:ext cx="2900855" cy="2635469"/>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矩形: 圆角 4"/>
          <p:cNvSpPr/>
          <p:nvPr/>
        </p:nvSpPr>
        <p:spPr>
          <a:xfrm>
            <a:off x="1782819" y="2234894"/>
            <a:ext cx="1713187" cy="462454"/>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矩形 5"/>
          <p:cNvSpPr/>
          <p:nvPr/>
        </p:nvSpPr>
        <p:spPr>
          <a:xfrm>
            <a:off x="1653018" y="2279196"/>
            <a:ext cx="45719" cy="388882"/>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文本框 6"/>
          <p:cNvSpPr txBox="1"/>
          <p:nvPr/>
        </p:nvSpPr>
        <p:spPr>
          <a:xfrm>
            <a:off x="1831430" y="2217305"/>
            <a:ext cx="1860331" cy="421654"/>
          </a:xfrm>
          <a:prstGeom prst="rect">
            <a:avLst/>
          </a:prstGeom>
          <a:noFill/>
        </p:spPr>
        <p:txBody>
          <a:bodyPr wrap="square" rtlCol="0">
            <a:spAutoFit/>
          </a:bodyPr>
          <a:lstStyle/>
          <a:p>
            <a:pPr>
              <a:lnSpc>
                <a:spcPct val="132000"/>
              </a:lnSpc>
            </a:pPr>
            <a:r>
              <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此处输入标题</a:t>
            </a:r>
            <a:endPar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文本框 7"/>
          <p:cNvSpPr txBox="1"/>
          <p:nvPr/>
        </p:nvSpPr>
        <p:spPr>
          <a:xfrm>
            <a:off x="1533637" y="2896487"/>
            <a:ext cx="2099706" cy="803297"/>
          </a:xfrm>
          <a:prstGeom prst="rect">
            <a:avLst/>
          </a:prstGeom>
          <a:noFill/>
        </p:spPr>
        <p:txBody>
          <a:bodyPr wrap="square">
            <a:spAutoFit/>
          </a:bodyPr>
          <a:lstStyle/>
          <a:p>
            <a:pPr marL="0" marR="0" lvl="0" indent="0" algn="l" defTabSz="914400" rtl="0" eaLnBrk="1" fontAlgn="auto" latinLnBrk="0" hangingPunct="1">
              <a:lnSpc>
                <a:spcPct val="132000"/>
              </a:lnSpc>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在此处添加内容在此次添加内容在此处添加内容在此次添加内容在此处添加内容</a:t>
            </a:r>
            <a:endParaRPr kumimoji="0" lang="zh-CN" altLang="en-US" sz="1200" b="0"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8"/>
          <p:cNvSpPr/>
          <p:nvPr/>
        </p:nvSpPr>
        <p:spPr>
          <a:xfrm>
            <a:off x="4662653" y="1753678"/>
            <a:ext cx="2900855" cy="2635469"/>
          </a:xfrm>
          <a:prstGeom prst="rect">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圆角 9"/>
          <p:cNvSpPr/>
          <p:nvPr/>
        </p:nvSpPr>
        <p:spPr>
          <a:xfrm>
            <a:off x="5256488" y="2234894"/>
            <a:ext cx="1713187" cy="462454"/>
          </a:xfrm>
          <a:prstGeom prst="round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矩形 10"/>
          <p:cNvSpPr/>
          <p:nvPr/>
        </p:nvSpPr>
        <p:spPr>
          <a:xfrm>
            <a:off x="5126687" y="2279196"/>
            <a:ext cx="45719" cy="388882"/>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文本框 11"/>
          <p:cNvSpPr txBox="1"/>
          <p:nvPr/>
        </p:nvSpPr>
        <p:spPr>
          <a:xfrm>
            <a:off x="5305099" y="2217305"/>
            <a:ext cx="1860331" cy="421654"/>
          </a:xfrm>
          <a:prstGeom prst="rect">
            <a:avLst/>
          </a:prstGeom>
          <a:noFill/>
        </p:spPr>
        <p:txBody>
          <a:bodyPr wrap="square" rtlCol="0">
            <a:spAutoFit/>
          </a:bodyPr>
          <a:lstStyle/>
          <a:p>
            <a:pPr>
              <a:lnSpc>
                <a:spcPct val="132000"/>
              </a:lnSpc>
            </a:pPr>
            <a:r>
              <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rPr>
              <a:t>此处输入标题</a:t>
            </a:r>
            <a:endParaRPr lang="zh-CN" altLang="en-US" dirty="0">
              <a:solidFill>
                <a:schemeClr val="bg2">
                  <a:lumMod val="1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5007306" y="2896487"/>
            <a:ext cx="2099706" cy="803297"/>
          </a:xfrm>
          <a:prstGeom prst="rect">
            <a:avLst/>
          </a:prstGeom>
          <a:noFill/>
        </p:spPr>
        <p:txBody>
          <a:bodyPr wrap="square">
            <a:spAutoFit/>
          </a:bodyPr>
          <a:lstStyle/>
          <a:p>
            <a:pPr marL="0" marR="0" lvl="0" indent="0" algn="l" defTabSz="914400" rtl="0" eaLnBrk="1" fontAlgn="auto" latinLnBrk="0" hangingPunct="1">
              <a:lnSpc>
                <a:spcPct val="132000"/>
              </a:lnSpc>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在此处添加内容在此次添加内容在此处添加内容在此次添加内容在此处添加内容</a:t>
            </a:r>
            <a:endParaRPr kumimoji="0" lang="zh-CN" altLang="en-US" sz="1200" b="0"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矩形 13"/>
          <p:cNvSpPr/>
          <p:nvPr/>
        </p:nvSpPr>
        <p:spPr>
          <a:xfrm>
            <a:off x="8102161" y="1753678"/>
            <a:ext cx="2900855" cy="2635469"/>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矩形: 圆角 14"/>
          <p:cNvSpPr/>
          <p:nvPr/>
        </p:nvSpPr>
        <p:spPr>
          <a:xfrm>
            <a:off x="8695996" y="2234894"/>
            <a:ext cx="1713187" cy="462454"/>
          </a:xfrm>
          <a:prstGeom prst="round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p:cNvSpPr/>
          <p:nvPr/>
        </p:nvSpPr>
        <p:spPr>
          <a:xfrm>
            <a:off x="8566195" y="2279196"/>
            <a:ext cx="45719" cy="388882"/>
          </a:xfrm>
          <a:prstGeom prst="rect">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8744607" y="2217305"/>
            <a:ext cx="1860331" cy="421654"/>
          </a:xfrm>
          <a:prstGeom prst="rect">
            <a:avLst/>
          </a:prstGeom>
          <a:noFill/>
        </p:spPr>
        <p:txBody>
          <a:bodyPr wrap="square" rtlCol="0">
            <a:spAutoFit/>
          </a:bodyPr>
          <a:lstStyle/>
          <a:p>
            <a:pPr>
              <a:lnSpc>
                <a:spcPct val="132000"/>
              </a:lnSpc>
            </a:pPr>
            <a:r>
              <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此处输入标题</a:t>
            </a:r>
            <a:endPar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文本框 17"/>
          <p:cNvSpPr txBox="1"/>
          <p:nvPr/>
        </p:nvSpPr>
        <p:spPr>
          <a:xfrm>
            <a:off x="8446814" y="2896487"/>
            <a:ext cx="2099706" cy="803297"/>
          </a:xfrm>
          <a:prstGeom prst="rect">
            <a:avLst/>
          </a:prstGeom>
          <a:noFill/>
        </p:spPr>
        <p:txBody>
          <a:bodyPr wrap="square">
            <a:spAutoFit/>
          </a:bodyPr>
          <a:lstStyle/>
          <a:p>
            <a:pPr marL="0" marR="0" lvl="0" indent="0" algn="l" defTabSz="914400" rtl="0" eaLnBrk="1" fontAlgn="auto" latinLnBrk="0" hangingPunct="1">
              <a:lnSpc>
                <a:spcPct val="132000"/>
              </a:lnSpc>
              <a:buClrTx/>
              <a:buSzTx/>
              <a:buFontTx/>
              <a:buNone/>
              <a:defRPr/>
            </a:pPr>
            <a:r>
              <a:rPr kumimoji="0" lang="zh-CN" altLang="en-US" sz="1200" b="0" i="0" u="none" strike="noStrike" kern="1200" cap="none" spc="0" normalizeH="0" baseline="0" noProof="0" dirty="0">
                <a:ln>
                  <a:noFill/>
                </a:ln>
                <a:solidFill>
                  <a:schemeClr val="tx2">
                    <a:lumMod val="50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在此处添加内容在此次添加内容在此处添加内容在此次添加内容在此处添加内容</a:t>
            </a:r>
            <a:endParaRPr kumimoji="0" lang="zh-CN" altLang="en-US" sz="1200" b="0" i="0" u="none" strike="noStrike" kern="1200" cap="none" spc="0" normalizeH="0" baseline="0" noProof="0" dirty="0">
              <a:ln>
                <a:noFill/>
              </a:ln>
              <a:solidFill>
                <a:schemeClr val="tx2">
                  <a:lumMod val="50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文本框 18"/>
          <p:cNvSpPr txBox="1"/>
          <p:nvPr/>
        </p:nvSpPr>
        <p:spPr>
          <a:xfrm>
            <a:off x="1059712" y="5173784"/>
            <a:ext cx="10103588" cy="980974"/>
          </a:xfrm>
          <a:prstGeom prst="rect">
            <a:avLst/>
          </a:prstGeom>
          <a:noFill/>
          <a:ln>
            <a:noFill/>
          </a:ln>
        </p:spPr>
        <p:txBody>
          <a:bodyPr wrap="square" rtlCol="0">
            <a:spAutoFit/>
          </a:bodyPr>
          <a:lstStyle/>
          <a:p>
            <a:pPr>
              <a:lnSpc>
                <a:spcPct val="142000"/>
              </a:lnSpc>
            </a:pPr>
            <a:r>
              <a:rPr lang="zh-CN" altLang="en-US" sz="1400" dirty="0">
                <a:solidFill>
                  <a:schemeClr val="tx2">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在此次添加内容在此处添加内容在此次添加内容 </a:t>
            </a:r>
            <a:r>
              <a:rPr lang="en-US" altLang="zh-CN" sz="1400" dirty="0">
                <a:solidFill>
                  <a:schemeClr val="tx2">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400" dirty="0">
                <a:solidFill>
                  <a:schemeClr val="tx2">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在此处添加内容在此次添加内容，在此处添加内容在此次添加内容在此处添加内容在此次添加内容在此次添加内容在此处添加内容在此次添加内容在此处添加内容在此次添加内容。 </a:t>
            </a:r>
            <a:endParaRPr lang="zh-CN" altLang="en-US" sz="1400" dirty="0">
              <a:solidFill>
                <a:schemeClr val="tx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42000"/>
              </a:lnSpc>
            </a:pPr>
            <a:endParaRPr lang="zh-CN" altLang="en-US" sz="1400" dirty="0">
              <a:solidFill>
                <a:schemeClr val="tx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20" name="直接连接符 19"/>
          <p:cNvCxnSpPr/>
          <p:nvPr/>
        </p:nvCxnSpPr>
        <p:spPr>
          <a:xfrm>
            <a:off x="1108842" y="5003800"/>
            <a:ext cx="9974316" cy="0"/>
          </a:xfrm>
          <a:prstGeom prst="line">
            <a:avLst/>
          </a:prstGeom>
          <a:ln>
            <a:solidFill>
              <a:srgbClr val="F2B8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季度工作概述</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7" name="右箭头 10"/>
          <p:cNvSpPr/>
          <p:nvPr/>
        </p:nvSpPr>
        <p:spPr>
          <a:xfrm>
            <a:off x="1312888" y="1724926"/>
            <a:ext cx="4594901" cy="1775012"/>
          </a:xfrm>
          <a:prstGeom prst="rightArrow">
            <a:avLst>
              <a:gd name="adj1" fmla="val 81481"/>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左箭头 11"/>
          <p:cNvSpPr/>
          <p:nvPr/>
        </p:nvSpPr>
        <p:spPr>
          <a:xfrm>
            <a:off x="6209002" y="3044315"/>
            <a:ext cx="4593600" cy="1774800"/>
          </a:xfrm>
          <a:prstGeom prst="leftArrow">
            <a:avLst>
              <a:gd name="adj1" fmla="val 81485"/>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右箭头 12"/>
          <p:cNvSpPr/>
          <p:nvPr/>
        </p:nvSpPr>
        <p:spPr>
          <a:xfrm>
            <a:off x="1312888" y="4363492"/>
            <a:ext cx="4594901" cy="1775012"/>
          </a:xfrm>
          <a:prstGeom prst="rightArrow">
            <a:avLst>
              <a:gd name="adj1" fmla="val 81481"/>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椭圆 29"/>
          <p:cNvSpPr/>
          <p:nvPr/>
        </p:nvSpPr>
        <p:spPr>
          <a:xfrm>
            <a:off x="5547095" y="2037136"/>
            <a:ext cx="1150592" cy="1150592"/>
          </a:xfrm>
          <a:prstGeom prst="ellipse">
            <a:avLst/>
          </a:prstGeom>
          <a:gradFill>
            <a:gsLst>
              <a:gs pos="0">
                <a:srgbClr val="019BE5"/>
              </a:gs>
              <a:gs pos="100000">
                <a:srgbClr val="006CBC"/>
              </a:gs>
            </a:gsLst>
            <a:lin ang="6000000" scaled="0"/>
          </a:gra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dirty="0">
              <a:solidFill>
                <a:srgbClr val="FEFABC"/>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椭圆 30"/>
          <p:cNvSpPr/>
          <p:nvPr/>
        </p:nvSpPr>
        <p:spPr>
          <a:xfrm>
            <a:off x="5547095" y="3356419"/>
            <a:ext cx="1150592" cy="1150592"/>
          </a:xfrm>
          <a:prstGeom prst="ellipse">
            <a:avLst/>
          </a:prstGeom>
          <a:solidFill>
            <a:schemeClr val="accent2"/>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dirty="0">
              <a:solidFill>
                <a:srgbClr val="FEFABC"/>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椭圆 31"/>
          <p:cNvSpPr/>
          <p:nvPr/>
        </p:nvSpPr>
        <p:spPr>
          <a:xfrm>
            <a:off x="5547095" y="4675702"/>
            <a:ext cx="1150592" cy="1150592"/>
          </a:xfrm>
          <a:prstGeom prst="ellipse">
            <a:avLst/>
          </a:prstGeom>
          <a:gradFill>
            <a:gsLst>
              <a:gs pos="0">
                <a:srgbClr val="019BE5"/>
              </a:gs>
              <a:gs pos="100000">
                <a:srgbClr val="006CBC"/>
              </a:gs>
            </a:gsLst>
            <a:lin ang="6000000" scaled="0"/>
          </a:gra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dirty="0">
              <a:solidFill>
                <a:srgbClr val="FEFABC"/>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Freeform 5"/>
          <p:cNvSpPr>
            <a:spLocks noEditPoints="1"/>
          </p:cNvSpPr>
          <p:nvPr/>
        </p:nvSpPr>
        <p:spPr bwMode="auto">
          <a:xfrm>
            <a:off x="5938596" y="5006675"/>
            <a:ext cx="367591" cy="488646"/>
          </a:xfrm>
          <a:custGeom>
            <a:avLst/>
            <a:gdLst>
              <a:gd name="T0" fmla="*/ 192 w 209"/>
              <a:gd name="T1" fmla="*/ 18 h 280"/>
              <a:gd name="T2" fmla="*/ 209 w 209"/>
              <a:gd name="T3" fmla="*/ 18 h 280"/>
              <a:gd name="T4" fmla="*/ 209 w 209"/>
              <a:gd name="T5" fmla="*/ 0 h 280"/>
              <a:gd name="T6" fmla="*/ 0 w 209"/>
              <a:gd name="T7" fmla="*/ 0 h 280"/>
              <a:gd name="T8" fmla="*/ 0 w 209"/>
              <a:gd name="T9" fmla="*/ 18 h 280"/>
              <a:gd name="T10" fmla="*/ 17 w 209"/>
              <a:gd name="T11" fmla="*/ 18 h 280"/>
              <a:gd name="T12" fmla="*/ 17 w 209"/>
              <a:gd name="T13" fmla="*/ 35 h 280"/>
              <a:gd name="T14" fmla="*/ 25 w 209"/>
              <a:gd name="T15" fmla="*/ 35 h 280"/>
              <a:gd name="T16" fmla="*/ 53 w 209"/>
              <a:gd name="T17" fmla="*/ 131 h 280"/>
              <a:gd name="T18" fmla="*/ 67 w 209"/>
              <a:gd name="T19" fmla="*/ 140 h 280"/>
              <a:gd name="T20" fmla="*/ 53 w 209"/>
              <a:gd name="T21" fmla="*/ 149 h 280"/>
              <a:gd name="T22" fmla="*/ 25 w 209"/>
              <a:gd name="T23" fmla="*/ 245 h 280"/>
              <a:gd name="T24" fmla="*/ 17 w 209"/>
              <a:gd name="T25" fmla="*/ 245 h 280"/>
              <a:gd name="T26" fmla="*/ 17 w 209"/>
              <a:gd name="T27" fmla="*/ 263 h 280"/>
              <a:gd name="T28" fmla="*/ 0 w 209"/>
              <a:gd name="T29" fmla="*/ 263 h 280"/>
              <a:gd name="T30" fmla="*/ 0 w 209"/>
              <a:gd name="T31" fmla="*/ 280 h 280"/>
              <a:gd name="T32" fmla="*/ 209 w 209"/>
              <a:gd name="T33" fmla="*/ 280 h 280"/>
              <a:gd name="T34" fmla="*/ 209 w 209"/>
              <a:gd name="T35" fmla="*/ 263 h 280"/>
              <a:gd name="T36" fmla="*/ 192 w 209"/>
              <a:gd name="T37" fmla="*/ 263 h 280"/>
              <a:gd name="T38" fmla="*/ 192 w 209"/>
              <a:gd name="T39" fmla="*/ 245 h 280"/>
              <a:gd name="T40" fmla="*/ 184 w 209"/>
              <a:gd name="T41" fmla="*/ 245 h 280"/>
              <a:gd name="T42" fmla="*/ 156 w 209"/>
              <a:gd name="T43" fmla="*/ 149 h 280"/>
              <a:gd name="T44" fmla="*/ 141 w 209"/>
              <a:gd name="T45" fmla="*/ 140 h 280"/>
              <a:gd name="T46" fmla="*/ 156 w 209"/>
              <a:gd name="T47" fmla="*/ 131 h 280"/>
              <a:gd name="T48" fmla="*/ 184 w 209"/>
              <a:gd name="T49" fmla="*/ 35 h 280"/>
              <a:gd name="T50" fmla="*/ 192 w 209"/>
              <a:gd name="T51" fmla="*/ 35 h 280"/>
              <a:gd name="T52" fmla="*/ 192 w 209"/>
              <a:gd name="T53" fmla="*/ 18 h 280"/>
              <a:gd name="T54" fmla="*/ 145 w 209"/>
              <a:gd name="T55" fmla="*/ 117 h 280"/>
              <a:gd name="T56" fmla="*/ 122 w 209"/>
              <a:gd name="T57" fmla="*/ 129 h 280"/>
              <a:gd name="T58" fmla="*/ 122 w 209"/>
              <a:gd name="T59" fmla="*/ 151 h 280"/>
              <a:gd name="T60" fmla="*/ 145 w 209"/>
              <a:gd name="T61" fmla="*/ 163 h 280"/>
              <a:gd name="T62" fmla="*/ 166 w 209"/>
              <a:gd name="T63" fmla="*/ 242 h 280"/>
              <a:gd name="T64" fmla="*/ 165 w 209"/>
              <a:gd name="T65" fmla="*/ 245 h 280"/>
              <a:gd name="T66" fmla="*/ 147 w 209"/>
              <a:gd name="T67" fmla="*/ 245 h 280"/>
              <a:gd name="T68" fmla="*/ 134 w 209"/>
              <a:gd name="T69" fmla="*/ 204 h 280"/>
              <a:gd name="T70" fmla="*/ 113 w 209"/>
              <a:gd name="T71" fmla="*/ 194 h 280"/>
              <a:gd name="T72" fmla="*/ 113 w 209"/>
              <a:gd name="T73" fmla="*/ 122 h 280"/>
              <a:gd name="T74" fmla="*/ 142 w 209"/>
              <a:gd name="T75" fmla="*/ 109 h 280"/>
              <a:gd name="T76" fmla="*/ 158 w 209"/>
              <a:gd name="T77" fmla="*/ 88 h 280"/>
              <a:gd name="T78" fmla="*/ 51 w 209"/>
              <a:gd name="T79" fmla="*/ 88 h 280"/>
              <a:gd name="T80" fmla="*/ 67 w 209"/>
              <a:gd name="T81" fmla="*/ 109 h 280"/>
              <a:gd name="T82" fmla="*/ 96 w 209"/>
              <a:gd name="T83" fmla="*/ 122 h 280"/>
              <a:gd name="T84" fmla="*/ 96 w 209"/>
              <a:gd name="T85" fmla="*/ 194 h 280"/>
              <a:gd name="T86" fmla="*/ 75 w 209"/>
              <a:gd name="T87" fmla="*/ 204 h 280"/>
              <a:gd name="T88" fmla="*/ 62 w 209"/>
              <a:gd name="T89" fmla="*/ 245 h 280"/>
              <a:gd name="T90" fmla="*/ 44 w 209"/>
              <a:gd name="T91" fmla="*/ 245 h 280"/>
              <a:gd name="T92" fmla="*/ 43 w 209"/>
              <a:gd name="T93" fmla="*/ 242 h 280"/>
              <a:gd name="T94" fmla="*/ 64 w 209"/>
              <a:gd name="T95" fmla="*/ 163 h 280"/>
              <a:gd name="T96" fmla="*/ 87 w 209"/>
              <a:gd name="T97" fmla="*/ 151 h 280"/>
              <a:gd name="T98" fmla="*/ 87 w 209"/>
              <a:gd name="T99" fmla="*/ 129 h 280"/>
              <a:gd name="T100" fmla="*/ 64 w 209"/>
              <a:gd name="T101" fmla="*/ 117 h 280"/>
              <a:gd name="T102" fmla="*/ 43 w 209"/>
              <a:gd name="T103" fmla="*/ 39 h 280"/>
              <a:gd name="T104" fmla="*/ 44 w 209"/>
              <a:gd name="T105" fmla="*/ 35 h 280"/>
              <a:gd name="T106" fmla="*/ 165 w 209"/>
              <a:gd name="T107" fmla="*/ 35 h 280"/>
              <a:gd name="T108" fmla="*/ 166 w 209"/>
              <a:gd name="T109" fmla="*/ 39 h 280"/>
              <a:gd name="T110" fmla="*/ 145 w 209"/>
              <a:gd name="T111" fmla="*/ 1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80">
                <a:moveTo>
                  <a:pt x="192" y="18"/>
                </a:moveTo>
                <a:cubicBezTo>
                  <a:pt x="209" y="18"/>
                  <a:pt x="209" y="18"/>
                  <a:pt x="209" y="18"/>
                </a:cubicBezTo>
                <a:cubicBezTo>
                  <a:pt x="209" y="0"/>
                  <a:pt x="209" y="0"/>
                  <a:pt x="209" y="0"/>
                </a:cubicBezTo>
                <a:cubicBezTo>
                  <a:pt x="0" y="0"/>
                  <a:pt x="0" y="0"/>
                  <a:pt x="0" y="0"/>
                </a:cubicBezTo>
                <a:cubicBezTo>
                  <a:pt x="0" y="18"/>
                  <a:pt x="0" y="18"/>
                  <a:pt x="0" y="18"/>
                </a:cubicBezTo>
                <a:cubicBezTo>
                  <a:pt x="17" y="18"/>
                  <a:pt x="17" y="18"/>
                  <a:pt x="17" y="18"/>
                </a:cubicBezTo>
                <a:cubicBezTo>
                  <a:pt x="17" y="35"/>
                  <a:pt x="17" y="35"/>
                  <a:pt x="17" y="35"/>
                </a:cubicBezTo>
                <a:cubicBezTo>
                  <a:pt x="25" y="35"/>
                  <a:pt x="25" y="35"/>
                  <a:pt x="25" y="35"/>
                </a:cubicBezTo>
                <a:cubicBezTo>
                  <a:pt x="13" y="70"/>
                  <a:pt x="24" y="109"/>
                  <a:pt x="53" y="131"/>
                </a:cubicBezTo>
                <a:cubicBezTo>
                  <a:pt x="58" y="135"/>
                  <a:pt x="62" y="138"/>
                  <a:pt x="67" y="140"/>
                </a:cubicBezTo>
                <a:cubicBezTo>
                  <a:pt x="62" y="143"/>
                  <a:pt x="58" y="145"/>
                  <a:pt x="53" y="149"/>
                </a:cubicBezTo>
                <a:cubicBezTo>
                  <a:pt x="24" y="171"/>
                  <a:pt x="13" y="211"/>
                  <a:pt x="25" y="245"/>
                </a:cubicBezTo>
                <a:cubicBezTo>
                  <a:pt x="17" y="245"/>
                  <a:pt x="17" y="245"/>
                  <a:pt x="17" y="245"/>
                </a:cubicBezTo>
                <a:cubicBezTo>
                  <a:pt x="17" y="263"/>
                  <a:pt x="17" y="263"/>
                  <a:pt x="17" y="263"/>
                </a:cubicBezTo>
                <a:cubicBezTo>
                  <a:pt x="0" y="263"/>
                  <a:pt x="0" y="263"/>
                  <a:pt x="0" y="263"/>
                </a:cubicBezTo>
                <a:cubicBezTo>
                  <a:pt x="0" y="280"/>
                  <a:pt x="0" y="280"/>
                  <a:pt x="0" y="280"/>
                </a:cubicBezTo>
                <a:cubicBezTo>
                  <a:pt x="209" y="280"/>
                  <a:pt x="209" y="280"/>
                  <a:pt x="209" y="280"/>
                </a:cubicBezTo>
                <a:cubicBezTo>
                  <a:pt x="209" y="263"/>
                  <a:pt x="209" y="263"/>
                  <a:pt x="209" y="263"/>
                </a:cubicBezTo>
                <a:cubicBezTo>
                  <a:pt x="192" y="263"/>
                  <a:pt x="192" y="263"/>
                  <a:pt x="192" y="263"/>
                </a:cubicBezTo>
                <a:cubicBezTo>
                  <a:pt x="192" y="245"/>
                  <a:pt x="192" y="245"/>
                  <a:pt x="192" y="245"/>
                </a:cubicBezTo>
                <a:cubicBezTo>
                  <a:pt x="184" y="245"/>
                  <a:pt x="184" y="245"/>
                  <a:pt x="184" y="245"/>
                </a:cubicBezTo>
                <a:cubicBezTo>
                  <a:pt x="196" y="211"/>
                  <a:pt x="185" y="171"/>
                  <a:pt x="156" y="149"/>
                </a:cubicBezTo>
                <a:cubicBezTo>
                  <a:pt x="151" y="145"/>
                  <a:pt x="147" y="143"/>
                  <a:pt x="141" y="140"/>
                </a:cubicBezTo>
                <a:cubicBezTo>
                  <a:pt x="147" y="138"/>
                  <a:pt x="151" y="135"/>
                  <a:pt x="156" y="131"/>
                </a:cubicBezTo>
                <a:cubicBezTo>
                  <a:pt x="185" y="109"/>
                  <a:pt x="196" y="70"/>
                  <a:pt x="184" y="35"/>
                </a:cubicBezTo>
                <a:cubicBezTo>
                  <a:pt x="192" y="35"/>
                  <a:pt x="192" y="35"/>
                  <a:pt x="192" y="35"/>
                </a:cubicBezTo>
                <a:lnTo>
                  <a:pt x="192" y="18"/>
                </a:lnTo>
                <a:close/>
                <a:moveTo>
                  <a:pt x="145" y="117"/>
                </a:moveTo>
                <a:cubicBezTo>
                  <a:pt x="138" y="123"/>
                  <a:pt x="130" y="127"/>
                  <a:pt x="122" y="129"/>
                </a:cubicBezTo>
                <a:cubicBezTo>
                  <a:pt x="122" y="151"/>
                  <a:pt x="122" y="151"/>
                  <a:pt x="122" y="151"/>
                </a:cubicBezTo>
                <a:cubicBezTo>
                  <a:pt x="130" y="154"/>
                  <a:pt x="138" y="157"/>
                  <a:pt x="145" y="163"/>
                </a:cubicBezTo>
                <a:cubicBezTo>
                  <a:pt x="169" y="181"/>
                  <a:pt x="178" y="214"/>
                  <a:pt x="166" y="242"/>
                </a:cubicBezTo>
                <a:cubicBezTo>
                  <a:pt x="165" y="245"/>
                  <a:pt x="165" y="245"/>
                  <a:pt x="165" y="245"/>
                </a:cubicBezTo>
                <a:cubicBezTo>
                  <a:pt x="147" y="245"/>
                  <a:pt x="147" y="245"/>
                  <a:pt x="147" y="245"/>
                </a:cubicBezTo>
                <a:cubicBezTo>
                  <a:pt x="150" y="230"/>
                  <a:pt x="146" y="215"/>
                  <a:pt x="134" y="204"/>
                </a:cubicBezTo>
                <a:cubicBezTo>
                  <a:pt x="128" y="198"/>
                  <a:pt x="121" y="195"/>
                  <a:pt x="113" y="194"/>
                </a:cubicBezTo>
                <a:cubicBezTo>
                  <a:pt x="113" y="122"/>
                  <a:pt x="113" y="122"/>
                  <a:pt x="113" y="122"/>
                </a:cubicBezTo>
                <a:cubicBezTo>
                  <a:pt x="124" y="120"/>
                  <a:pt x="134" y="116"/>
                  <a:pt x="142" y="109"/>
                </a:cubicBezTo>
                <a:cubicBezTo>
                  <a:pt x="149" y="103"/>
                  <a:pt x="155" y="96"/>
                  <a:pt x="158" y="88"/>
                </a:cubicBezTo>
                <a:cubicBezTo>
                  <a:pt x="51" y="88"/>
                  <a:pt x="51" y="88"/>
                  <a:pt x="51" y="88"/>
                </a:cubicBezTo>
                <a:cubicBezTo>
                  <a:pt x="54" y="96"/>
                  <a:pt x="60" y="103"/>
                  <a:pt x="67" y="109"/>
                </a:cubicBezTo>
                <a:cubicBezTo>
                  <a:pt x="75" y="116"/>
                  <a:pt x="85" y="120"/>
                  <a:pt x="96" y="122"/>
                </a:cubicBezTo>
                <a:cubicBezTo>
                  <a:pt x="96" y="194"/>
                  <a:pt x="96" y="194"/>
                  <a:pt x="96" y="194"/>
                </a:cubicBezTo>
                <a:cubicBezTo>
                  <a:pt x="88" y="195"/>
                  <a:pt x="81" y="198"/>
                  <a:pt x="75" y="204"/>
                </a:cubicBezTo>
                <a:cubicBezTo>
                  <a:pt x="63" y="215"/>
                  <a:pt x="59" y="230"/>
                  <a:pt x="62" y="245"/>
                </a:cubicBezTo>
                <a:cubicBezTo>
                  <a:pt x="44" y="245"/>
                  <a:pt x="44" y="245"/>
                  <a:pt x="44" y="245"/>
                </a:cubicBezTo>
                <a:cubicBezTo>
                  <a:pt x="43" y="242"/>
                  <a:pt x="43" y="242"/>
                  <a:pt x="43" y="242"/>
                </a:cubicBezTo>
                <a:cubicBezTo>
                  <a:pt x="31" y="214"/>
                  <a:pt x="40" y="181"/>
                  <a:pt x="64" y="163"/>
                </a:cubicBezTo>
                <a:cubicBezTo>
                  <a:pt x="71" y="157"/>
                  <a:pt x="79" y="154"/>
                  <a:pt x="87" y="151"/>
                </a:cubicBezTo>
                <a:cubicBezTo>
                  <a:pt x="87" y="129"/>
                  <a:pt x="87" y="129"/>
                  <a:pt x="87" y="129"/>
                </a:cubicBezTo>
                <a:cubicBezTo>
                  <a:pt x="79" y="127"/>
                  <a:pt x="71" y="123"/>
                  <a:pt x="64" y="117"/>
                </a:cubicBezTo>
                <a:cubicBezTo>
                  <a:pt x="40" y="99"/>
                  <a:pt x="31" y="67"/>
                  <a:pt x="43" y="39"/>
                </a:cubicBezTo>
                <a:cubicBezTo>
                  <a:pt x="44" y="35"/>
                  <a:pt x="44" y="35"/>
                  <a:pt x="44" y="35"/>
                </a:cubicBezTo>
                <a:cubicBezTo>
                  <a:pt x="165" y="35"/>
                  <a:pt x="165" y="35"/>
                  <a:pt x="165" y="35"/>
                </a:cubicBezTo>
                <a:cubicBezTo>
                  <a:pt x="166" y="39"/>
                  <a:pt x="166" y="39"/>
                  <a:pt x="166" y="39"/>
                </a:cubicBezTo>
                <a:cubicBezTo>
                  <a:pt x="178" y="67"/>
                  <a:pt x="169" y="99"/>
                  <a:pt x="145" y="117"/>
                </a:cubicBezTo>
                <a:close/>
              </a:path>
            </a:pathLst>
          </a:custGeom>
          <a:solidFill>
            <a:srgbClr val="FFFFFF"/>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Freeform 6"/>
          <p:cNvSpPr>
            <a:spLocks noEditPoints="1"/>
          </p:cNvSpPr>
          <p:nvPr/>
        </p:nvSpPr>
        <p:spPr bwMode="auto">
          <a:xfrm>
            <a:off x="5890986" y="3687023"/>
            <a:ext cx="462810" cy="489384"/>
          </a:xfrm>
          <a:custGeom>
            <a:avLst/>
            <a:gdLst>
              <a:gd name="T0" fmla="*/ 205 w 263"/>
              <a:gd name="T1" fmla="*/ 70 h 280"/>
              <a:gd name="T2" fmla="*/ 117 w 263"/>
              <a:gd name="T3" fmla="*/ 70 h 280"/>
              <a:gd name="T4" fmla="*/ 119 w 263"/>
              <a:gd name="T5" fmla="*/ 53 h 280"/>
              <a:gd name="T6" fmla="*/ 207 w 263"/>
              <a:gd name="T7" fmla="*/ 53 h 280"/>
              <a:gd name="T8" fmla="*/ 205 w 263"/>
              <a:gd name="T9" fmla="*/ 70 h 280"/>
              <a:gd name="T10" fmla="*/ 146 w 263"/>
              <a:gd name="T11" fmla="*/ 140 h 280"/>
              <a:gd name="T12" fmla="*/ 182 w 263"/>
              <a:gd name="T13" fmla="*/ 140 h 280"/>
              <a:gd name="T14" fmla="*/ 184 w 263"/>
              <a:gd name="T15" fmla="*/ 123 h 280"/>
              <a:gd name="T16" fmla="*/ 148 w 263"/>
              <a:gd name="T17" fmla="*/ 123 h 280"/>
              <a:gd name="T18" fmla="*/ 146 w 263"/>
              <a:gd name="T19" fmla="*/ 140 h 280"/>
              <a:gd name="T20" fmla="*/ 263 w 263"/>
              <a:gd name="T21" fmla="*/ 0 h 280"/>
              <a:gd name="T22" fmla="*/ 245 w 263"/>
              <a:gd name="T23" fmla="*/ 237 h 280"/>
              <a:gd name="T24" fmla="*/ 201 w 263"/>
              <a:gd name="T25" fmla="*/ 280 h 280"/>
              <a:gd name="T26" fmla="*/ 44 w 263"/>
              <a:gd name="T27" fmla="*/ 280 h 280"/>
              <a:gd name="T28" fmla="*/ 0 w 263"/>
              <a:gd name="T29" fmla="*/ 236 h 280"/>
              <a:gd name="T30" fmla="*/ 0 w 263"/>
              <a:gd name="T31" fmla="*/ 193 h 280"/>
              <a:gd name="T32" fmla="*/ 54 w 263"/>
              <a:gd name="T33" fmla="*/ 193 h 280"/>
              <a:gd name="T34" fmla="*/ 71 w 263"/>
              <a:gd name="T35" fmla="*/ 0 h 280"/>
              <a:gd name="T36" fmla="*/ 263 w 263"/>
              <a:gd name="T37" fmla="*/ 0 h 280"/>
              <a:gd name="T38" fmla="*/ 166 w 263"/>
              <a:gd name="T39" fmla="*/ 263 h 280"/>
              <a:gd name="T40" fmla="*/ 158 w 263"/>
              <a:gd name="T41" fmla="*/ 236 h 280"/>
              <a:gd name="T42" fmla="*/ 158 w 263"/>
              <a:gd name="T43" fmla="*/ 210 h 280"/>
              <a:gd name="T44" fmla="*/ 18 w 263"/>
              <a:gd name="T45" fmla="*/ 210 h 280"/>
              <a:gd name="T46" fmla="*/ 18 w 263"/>
              <a:gd name="T47" fmla="*/ 236 h 280"/>
              <a:gd name="T48" fmla="*/ 44 w 263"/>
              <a:gd name="T49" fmla="*/ 263 h 280"/>
              <a:gd name="T50" fmla="*/ 166 w 263"/>
              <a:gd name="T51" fmla="*/ 263 h 280"/>
              <a:gd name="T52" fmla="*/ 244 w 263"/>
              <a:gd name="T53" fmla="*/ 18 h 280"/>
              <a:gd name="T54" fmla="*/ 87 w 263"/>
              <a:gd name="T55" fmla="*/ 18 h 280"/>
              <a:gd name="T56" fmla="*/ 71 w 263"/>
              <a:gd name="T57" fmla="*/ 193 h 280"/>
              <a:gd name="T58" fmla="*/ 175 w 263"/>
              <a:gd name="T59" fmla="*/ 193 h 280"/>
              <a:gd name="T60" fmla="*/ 175 w 263"/>
              <a:gd name="T61" fmla="*/ 236 h 280"/>
              <a:gd name="T62" fmla="*/ 201 w 263"/>
              <a:gd name="T63" fmla="*/ 263 h 280"/>
              <a:gd name="T64" fmla="*/ 228 w 263"/>
              <a:gd name="T65" fmla="*/ 236 h 280"/>
              <a:gd name="T66" fmla="*/ 244 w 263"/>
              <a:gd name="T67" fmla="*/ 18 h 280"/>
              <a:gd name="T68" fmla="*/ 131 w 263"/>
              <a:gd name="T69" fmla="*/ 123 h 280"/>
              <a:gd name="T70" fmla="*/ 113 w 263"/>
              <a:gd name="T71" fmla="*/ 123 h 280"/>
              <a:gd name="T72" fmla="*/ 111 w 263"/>
              <a:gd name="T73" fmla="*/ 140 h 280"/>
              <a:gd name="T74" fmla="*/ 130 w 263"/>
              <a:gd name="T75" fmla="*/ 140 h 280"/>
              <a:gd name="T76" fmla="*/ 131 w 263"/>
              <a:gd name="T77" fmla="*/ 123 h 280"/>
              <a:gd name="T78" fmla="*/ 203 w 263"/>
              <a:gd name="T79" fmla="*/ 105 h 280"/>
              <a:gd name="T80" fmla="*/ 204 w 263"/>
              <a:gd name="T81" fmla="*/ 88 h 280"/>
              <a:gd name="T82" fmla="*/ 116 w 263"/>
              <a:gd name="T83" fmla="*/ 88 h 280"/>
              <a:gd name="T84" fmla="*/ 114 w 263"/>
              <a:gd name="T85" fmla="*/ 105 h 280"/>
              <a:gd name="T86" fmla="*/ 203 w 263"/>
              <a:gd name="T87" fmla="*/ 10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80">
                <a:moveTo>
                  <a:pt x="205" y="70"/>
                </a:moveTo>
                <a:cubicBezTo>
                  <a:pt x="117" y="70"/>
                  <a:pt x="117" y="70"/>
                  <a:pt x="117" y="70"/>
                </a:cubicBezTo>
                <a:cubicBezTo>
                  <a:pt x="119" y="53"/>
                  <a:pt x="119" y="53"/>
                  <a:pt x="119" y="53"/>
                </a:cubicBezTo>
                <a:cubicBezTo>
                  <a:pt x="207" y="53"/>
                  <a:pt x="207" y="53"/>
                  <a:pt x="207" y="53"/>
                </a:cubicBezTo>
                <a:lnTo>
                  <a:pt x="205" y="70"/>
                </a:lnTo>
                <a:close/>
                <a:moveTo>
                  <a:pt x="146" y="140"/>
                </a:moveTo>
                <a:cubicBezTo>
                  <a:pt x="182" y="140"/>
                  <a:pt x="182" y="140"/>
                  <a:pt x="182" y="140"/>
                </a:cubicBezTo>
                <a:cubicBezTo>
                  <a:pt x="184" y="123"/>
                  <a:pt x="184" y="123"/>
                  <a:pt x="184" y="123"/>
                </a:cubicBezTo>
                <a:cubicBezTo>
                  <a:pt x="148" y="123"/>
                  <a:pt x="148" y="123"/>
                  <a:pt x="148" y="123"/>
                </a:cubicBezTo>
                <a:lnTo>
                  <a:pt x="146" y="140"/>
                </a:lnTo>
                <a:close/>
                <a:moveTo>
                  <a:pt x="263" y="0"/>
                </a:moveTo>
                <a:cubicBezTo>
                  <a:pt x="245" y="237"/>
                  <a:pt x="245" y="237"/>
                  <a:pt x="245" y="237"/>
                </a:cubicBezTo>
                <a:cubicBezTo>
                  <a:pt x="245" y="261"/>
                  <a:pt x="226" y="280"/>
                  <a:pt x="201" y="280"/>
                </a:cubicBezTo>
                <a:cubicBezTo>
                  <a:pt x="44" y="280"/>
                  <a:pt x="44" y="280"/>
                  <a:pt x="44" y="280"/>
                </a:cubicBezTo>
                <a:cubicBezTo>
                  <a:pt x="20" y="280"/>
                  <a:pt x="0" y="261"/>
                  <a:pt x="0" y="236"/>
                </a:cubicBezTo>
                <a:cubicBezTo>
                  <a:pt x="0" y="193"/>
                  <a:pt x="0" y="193"/>
                  <a:pt x="0" y="193"/>
                </a:cubicBezTo>
                <a:cubicBezTo>
                  <a:pt x="54" y="193"/>
                  <a:pt x="54" y="193"/>
                  <a:pt x="54" y="193"/>
                </a:cubicBezTo>
                <a:cubicBezTo>
                  <a:pt x="71" y="0"/>
                  <a:pt x="71" y="0"/>
                  <a:pt x="71" y="0"/>
                </a:cubicBezTo>
                <a:lnTo>
                  <a:pt x="263" y="0"/>
                </a:lnTo>
                <a:close/>
                <a:moveTo>
                  <a:pt x="166" y="263"/>
                </a:moveTo>
                <a:cubicBezTo>
                  <a:pt x="161" y="255"/>
                  <a:pt x="158" y="246"/>
                  <a:pt x="158" y="236"/>
                </a:cubicBezTo>
                <a:cubicBezTo>
                  <a:pt x="158" y="210"/>
                  <a:pt x="158" y="210"/>
                  <a:pt x="158" y="210"/>
                </a:cubicBezTo>
                <a:cubicBezTo>
                  <a:pt x="18" y="210"/>
                  <a:pt x="18" y="210"/>
                  <a:pt x="18" y="210"/>
                </a:cubicBezTo>
                <a:cubicBezTo>
                  <a:pt x="18" y="236"/>
                  <a:pt x="18" y="236"/>
                  <a:pt x="18" y="236"/>
                </a:cubicBezTo>
                <a:cubicBezTo>
                  <a:pt x="18" y="251"/>
                  <a:pt x="30" y="263"/>
                  <a:pt x="44" y="263"/>
                </a:cubicBezTo>
                <a:lnTo>
                  <a:pt x="166" y="263"/>
                </a:lnTo>
                <a:close/>
                <a:moveTo>
                  <a:pt x="244" y="18"/>
                </a:moveTo>
                <a:cubicBezTo>
                  <a:pt x="87" y="18"/>
                  <a:pt x="87" y="18"/>
                  <a:pt x="87" y="18"/>
                </a:cubicBezTo>
                <a:cubicBezTo>
                  <a:pt x="71" y="193"/>
                  <a:pt x="71" y="193"/>
                  <a:pt x="71" y="193"/>
                </a:cubicBezTo>
                <a:cubicBezTo>
                  <a:pt x="175" y="193"/>
                  <a:pt x="175" y="193"/>
                  <a:pt x="175" y="193"/>
                </a:cubicBezTo>
                <a:cubicBezTo>
                  <a:pt x="175" y="236"/>
                  <a:pt x="175" y="236"/>
                  <a:pt x="175" y="236"/>
                </a:cubicBezTo>
                <a:cubicBezTo>
                  <a:pt x="175" y="251"/>
                  <a:pt x="187" y="263"/>
                  <a:pt x="201" y="263"/>
                </a:cubicBezTo>
                <a:cubicBezTo>
                  <a:pt x="216" y="263"/>
                  <a:pt x="228" y="251"/>
                  <a:pt x="228" y="236"/>
                </a:cubicBezTo>
                <a:lnTo>
                  <a:pt x="244" y="18"/>
                </a:lnTo>
                <a:close/>
                <a:moveTo>
                  <a:pt x="131" y="123"/>
                </a:moveTo>
                <a:cubicBezTo>
                  <a:pt x="113" y="123"/>
                  <a:pt x="113" y="123"/>
                  <a:pt x="113" y="123"/>
                </a:cubicBezTo>
                <a:cubicBezTo>
                  <a:pt x="111" y="140"/>
                  <a:pt x="111" y="140"/>
                  <a:pt x="111" y="140"/>
                </a:cubicBezTo>
                <a:cubicBezTo>
                  <a:pt x="130" y="140"/>
                  <a:pt x="130" y="140"/>
                  <a:pt x="130" y="140"/>
                </a:cubicBezTo>
                <a:lnTo>
                  <a:pt x="131" y="123"/>
                </a:lnTo>
                <a:close/>
                <a:moveTo>
                  <a:pt x="203" y="105"/>
                </a:moveTo>
                <a:cubicBezTo>
                  <a:pt x="204" y="88"/>
                  <a:pt x="204" y="88"/>
                  <a:pt x="204" y="88"/>
                </a:cubicBezTo>
                <a:cubicBezTo>
                  <a:pt x="116" y="88"/>
                  <a:pt x="116" y="88"/>
                  <a:pt x="116" y="88"/>
                </a:cubicBezTo>
                <a:cubicBezTo>
                  <a:pt x="114" y="105"/>
                  <a:pt x="114" y="105"/>
                  <a:pt x="114" y="105"/>
                </a:cubicBezTo>
                <a:cubicBezTo>
                  <a:pt x="203" y="105"/>
                  <a:pt x="203" y="105"/>
                  <a:pt x="203" y="105"/>
                </a:cubicBezTo>
                <a:close/>
              </a:path>
            </a:pathLst>
          </a:custGeom>
          <a:solidFill>
            <a:srgbClr val="FFFFFF"/>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Freeform 7"/>
          <p:cNvSpPr>
            <a:spLocks noEditPoints="1"/>
          </p:cNvSpPr>
          <p:nvPr/>
        </p:nvSpPr>
        <p:spPr bwMode="auto">
          <a:xfrm>
            <a:off x="5937488" y="2368110"/>
            <a:ext cx="369806" cy="488645"/>
          </a:xfrm>
          <a:custGeom>
            <a:avLst/>
            <a:gdLst>
              <a:gd name="T0" fmla="*/ 105 w 210"/>
              <a:gd name="T1" fmla="*/ 0 h 280"/>
              <a:gd name="T2" fmla="*/ 0 w 210"/>
              <a:gd name="T3" fmla="*/ 105 h 280"/>
              <a:gd name="T4" fmla="*/ 105 w 210"/>
              <a:gd name="T5" fmla="*/ 280 h 280"/>
              <a:gd name="T6" fmla="*/ 210 w 210"/>
              <a:gd name="T7" fmla="*/ 105 h 280"/>
              <a:gd name="T8" fmla="*/ 105 w 210"/>
              <a:gd name="T9" fmla="*/ 0 h 280"/>
              <a:gd name="T10" fmla="*/ 105 w 210"/>
              <a:gd name="T11" fmla="*/ 175 h 280"/>
              <a:gd name="T12" fmla="*/ 35 w 210"/>
              <a:gd name="T13" fmla="*/ 105 h 280"/>
              <a:gd name="T14" fmla="*/ 105 w 210"/>
              <a:gd name="T15" fmla="*/ 35 h 280"/>
              <a:gd name="T16" fmla="*/ 175 w 210"/>
              <a:gd name="T17" fmla="*/ 105 h 280"/>
              <a:gd name="T18" fmla="*/ 105 w 210"/>
              <a:gd name="T19" fmla="*/ 17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80">
                <a:moveTo>
                  <a:pt x="105" y="0"/>
                </a:moveTo>
                <a:cubicBezTo>
                  <a:pt x="47" y="0"/>
                  <a:pt x="0" y="47"/>
                  <a:pt x="0" y="105"/>
                </a:cubicBezTo>
                <a:cubicBezTo>
                  <a:pt x="0" y="163"/>
                  <a:pt x="88" y="280"/>
                  <a:pt x="105" y="280"/>
                </a:cubicBezTo>
                <a:cubicBezTo>
                  <a:pt x="123" y="280"/>
                  <a:pt x="210" y="163"/>
                  <a:pt x="210" y="105"/>
                </a:cubicBezTo>
                <a:cubicBezTo>
                  <a:pt x="210" y="47"/>
                  <a:pt x="163" y="0"/>
                  <a:pt x="105" y="0"/>
                </a:cubicBezTo>
                <a:close/>
                <a:moveTo>
                  <a:pt x="105" y="175"/>
                </a:moveTo>
                <a:cubicBezTo>
                  <a:pt x="67" y="175"/>
                  <a:pt x="35" y="143"/>
                  <a:pt x="35" y="105"/>
                </a:cubicBezTo>
                <a:cubicBezTo>
                  <a:pt x="35" y="66"/>
                  <a:pt x="67" y="35"/>
                  <a:pt x="105" y="35"/>
                </a:cubicBezTo>
                <a:cubicBezTo>
                  <a:pt x="144" y="35"/>
                  <a:pt x="175" y="66"/>
                  <a:pt x="175" y="105"/>
                </a:cubicBezTo>
                <a:cubicBezTo>
                  <a:pt x="175" y="143"/>
                  <a:pt x="144" y="175"/>
                  <a:pt x="105" y="175"/>
                </a:cubicBezTo>
                <a:close/>
              </a:path>
            </a:pathLst>
          </a:custGeom>
          <a:solidFill>
            <a:srgbClr val="FFFFFF"/>
          </a:solidFill>
          <a:ln>
            <a:noFill/>
          </a:ln>
        </p:spPr>
        <p:txBody>
          <a:bodyPr vert="horz" wrap="square" lIns="91440" tIns="45720" rIns="91440" bIns="45720" numCol="1" anchor="t" anchorCtr="0" compatLnSpc="1"/>
          <a:lstStyle/>
          <a:p>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文本框 35"/>
          <p:cNvSpPr txBox="1"/>
          <p:nvPr/>
        </p:nvSpPr>
        <p:spPr>
          <a:xfrm>
            <a:off x="1533371" y="2034397"/>
            <a:ext cx="1444626"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rPr>
              <a:t>标题文字添加</a:t>
            </a:r>
            <a:endPar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TextBox 11"/>
          <p:cNvSpPr txBox="1"/>
          <p:nvPr/>
        </p:nvSpPr>
        <p:spPr>
          <a:xfrm>
            <a:off x="1533371" y="2422078"/>
            <a:ext cx="3390899" cy="692497"/>
          </a:xfrm>
          <a:prstGeom prst="rect">
            <a:avLst/>
          </a:prstGeom>
          <a:noFill/>
        </p:spPr>
        <p:txBody>
          <a:bodyPr wrap="square" rtlCol="0">
            <a:spAutoFit/>
          </a:bodyPr>
          <a:lstStyle/>
          <a:p>
            <a:pPr algn="just">
              <a:lnSpc>
                <a:spcPct val="13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您的内容打在这里，或者通过复制您的文本后，在此框中选择粘贴，并选择只保留文字。您的内容打在这里，或者通过复制您的文本后。</a:t>
            </a:r>
            <a:endPar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文本框 37"/>
          <p:cNvSpPr txBox="1"/>
          <p:nvPr/>
        </p:nvSpPr>
        <p:spPr>
          <a:xfrm>
            <a:off x="7213676" y="3364746"/>
            <a:ext cx="1444626"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rPr>
              <a:t>标题文字添加</a:t>
            </a:r>
            <a:endPar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TextBox 11"/>
          <p:cNvSpPr txBox="1"/>
          <p:nvPr/>
        </p:nvSpPr>
        <p:spPr>
          <a:xfrm>
            <a:off x="7213676" y="3752427"/>
            <a:ext cx="3390899" cy="692497"/>
          </a:xfrm>
          <a:prstGeom prst="rect">
            <a:avLst/>
          </a:prstGeom>
          <a:noFill/>
        </p:spPr>
        <p:txBody>
          <a:bodyPr wrap="square" rtlCol="0">
            <a:spAutoFit/>
          </a:bodyPr>
          <a:lstStyle/>
          <a:p>
            <a:pPr algn="just">
              <a:lnSpc>
                <a:spcPct val="13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您的内容打在这里，或者通过复制您的文本后，在此框中选择粘贴，并选择只保留文字。您的内容打在这里，或者通过复制您的文本后。</a:t>
            </a:r>
            <a:endPar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文本框 39"/>
          <p:cNvSpPr txBox="1"/>
          <p:nvPr/>
        </p:nvSpPr>
        <p:spPr>
          <a:xfrm>
            <a:off x="1533371" y="4691091"/>
            <a:ext cx="1444626"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rPr>
              <a:t>标题文字添加</a:t>
            </a:r>
            <a:endParaRPr lang="zh-CN" altLang="en-US" dirty="0">
              <a:solidFill>
                <a:schemeClr val="tx1">
                  <a:lumMod val="85000"/>
                  <a:lumOff val="15000"/>
                </a:schemeClr>
              </a:solidFill>
              <a:effectLst/>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1" name="TextBox 11"/>
          <p:cNvSpPr txBox="1"/>
          <p:nvPr/>
        </p:nvSpPr>
        <p:spPr>
          <a:xfrm>
            <a:off x="1533371" y="5078772"/>
            <a:ext cx="3390899" cy="692497"/>
          </a:xfrm>
          <a:prstGeom prst="rect">
            <a:avLst/>
          </a:prstGeom>
          <a:noFill/>
        </p:spPr>
        <p:txBody>
          <a:bodyPr wrap="square" rtlCol="0">
            <a:spAutoFit/>
          </a:bodyPr>
          <a:lstStyle/>
          <a:p>
            <a:pPr algn="just">
              <a:lnSpc>
                <a:spcPct val="13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您的内容打在这里，或者通过复制您的文本后，在此框中选择粘贴，并选择只保留文字。您的内容打在这里，或者通过复制您的文本后。</a:t>
            </a:r>
            <a:endPar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TextBox 9"/>
          <p:cNvSpPr txBox="1"/>
          <p:nvPr/>
        </p:nvSpPr>
        <p:spPr>
          <a:xfrm>
            <a:off x="466254" y="6572274"/>
            <a:ext cx="1224136"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下载 </a:t>
            </a:r>
            <a:r>
              <a:rPr lang="en-US" altLang="zh-CN" sz="100" dirty="0">
                <a:solidFill>
                  <a:schemeClr val="bg1"/>
                </a:solidFill>
                <a:latin typeface="微软雅黑" panose="020B0503020204020204" pitchFamily="34" charset="-122"/>
                <a:ea typeface="微软雅黑" panose="020B0503020204020204" pitchFamily="34" charset="-122"/>
              </a:rPr>
              <a:t>http://www.1ppt.com/xiazai/</a:t>
            </a:r>
            <a:endParaRPr lang="en-US" altLang="zh-CN" sz="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Effect transition="in" filter="fade">
                                      <p:cBhvr>
                                        <p:cTn id="13" dur="1000"/>
                                        <p:tgtEl>
                                          <p:spTgt spid="3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fltVal val="0"/>
                                          </p:val>
                                        </p:tav>
                                        <p:tav tm="100000">
                                          <p:val>
                                            <p:strVal val="#ppt_w"/>
                                          </p:val>
                                        </p:tav>
                                      </p:tavLst>
                                    </p:anim>
                                    <p:anim calcmode="lin" valueType="num">
                                      <p:cBhvr>
                                        <p:cTn id="17" dur="1000" fill="hold"/>
                                        <p:tgtEl>
                                          <p:spTgt spid="35"/>
                                        </p:tgtEl>
                                        <p:attrNameLst>
                                          <p:attrName>ppt_h</p:attrName>
                                        </p:attrNameLst>
                                      </p:cBhvr>
                                      <p:tavLst>
                                        <p:tav tm="0">
                                          <p:val>
                                            <p:fltVal val="0"/>
                                          </p:val>
                                        </p:tav>
                                        <p:tav tm="100000">
                                          <p:val>
                                            <p:strVal val="#ppt_h"/>
                                          </p:val>
                                        </p:tav>
                                      </p:tavLst>
                                    </p:anim>
                                    <p:animEffect transition="in" filter="fade">
                                      <p:cBhvr>
                                        <p:cTn id="18" dur="1000"/>
                                        <p:tgtEl>
                                          <p:spTgt spid="35"/>
                                        </p:tgtEl>
                                      </p:cBhvr>
                                    </p:animEffect>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37"/>
                                        </p:tgtEl>
                                        <p:attrNameLst>
                                          <p:attrName>style.visibility</p:attrName>
                                        </p:attrNameLst>
                                      </p:cBhvr>
                                      <p:to>
                                        <p:strVal val="visible"/>
                                      </p:to>
                                    </p:set>
                                    <p:anim calcmode="lin" valueType="num">
                                      <p:cBhvr>
                                        <p:cTn id="26" dur="300" fill="hold"/>
                                        <p:tgtEl>
                                          <p:spTgt spid="37"/>
                                        </p:tgtEl>
                                        <p:attrNameLst>
                                          <p:attrName>ppt_w</p:attrName>
                                        </p:attrNameLst>
                                      </p:cBhvr>
                                      <p:tavLst>
                                        <p:tav tm="0">
                                          <p:val>
                                            <p:fltVal val="0"/>
                                          </p:val>
                                        </p:tav>
                                        <p:tav tm="100000">
                                          <p:val>
                                            <p:strVal val="#ppt_w"/>
                                          </p:val>
                                        </p:tav>
                                      </p:tavLst>
                                    </p:anim>
                                    <p:anim calcmode="lin" valueType="num">
                                      <p:cBhvr>
                                        <p:cTn id="27" dur="300" fill="hold"/>
                                        <p:tgtEl>
                                          <p:spTgt spid="37"/>
                                        </p:tgtEl>
                                        <p:attrNameLst>
                                          <p:attrName>ppt_h</p:attrName>
                                        </p:attrNameLst>
                                      </p:cBhvr>
                                      <p:tavLst>
                                        <p:tav tm="0">
                                          <p:val>
                                            <p:fltVal val="0"/>
                                          </p:val>
                                        </p:tav>
                                        <p:tav tm="100000">
                                          <p:val>
                                            <p:strVal val="#ppt_h"/>
                                          </p:val>
                                        </p:tav>
                                      </p:tavLst>
                                    </p:anim>
                                    <p:animEffect transition="in" filter="fade">
                                      <p:cBhvr>
                                        <p:cTn id="28" dur="300"/>
                                        <p:tgtEl>
                                          <p:spTgt spid="37"/>
                                        </p:tgtEl>
                                      </p:cBhvr>
                                    </p:animEffect>
                                  </p:childTnLst>
                                </p:cTn>
                              </p:par>
                            </p:childTnLst>
                          </p:cTn>
                        </p:par>
                        <p:par>
                          <p:cTn id="29" fill="hold">
                            <p:stCondLst>
                              <p:cond delay="2070"/>
                            </p:stCondLst>
                            <p:childTnLst>
                              <p:par>
                                <p:cTn id="30" presetID="2" presetClass="entr" presetSubtype="2" decel="10000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0" fill="hold"/>
                                        <p:tgtEl>
                                          <p:spTgt spid="28"/>
                                        </p:tgtEl>
                                        <p:attrNameLst>
                                          <p:attrName>ppt_x</p:attrName>
                                        </p:attrNameLst>
                                      </p:cBhvr>
                                      <p:tavLst>
                                        <p:tav tm="0">
                                          <p:val>
                                            <p:strVal val="1+#ppt_w/2"/>
                                          </p:val>
                                        </p:tav>
                                        <p:tav tm="100000">
                                          <p:val>
                                            <p:strVal val="#ppt_x"/>
                                          </p:val>
                                        </p:tav>
                                      </p:tavLst>
                                    </p:anim>
                                    <p:anim calcmode="lin" valueType="num">
                                      <p:cBhvr additive="base">
                                        <p:cTn id="33" dur="1000" fill="hold"/>
                                        <p:tgtEl>
                                          <p:spTgt spid="2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fltVal val="0"/>
                                          </p:val>
                                        </p:tav>
                                        <p:tav tm="100000">
                                          <p:val>
                                            <p:strVal val="#ppt_w"/>
                                          </p:val>
                                        </p:tav>
                                      </p:tavLst>
                                    </p:anim>
                                    <p:anim calcmode="lin" valueType="num">
                                      <p:cBhvr>
                                        <p:cTn id="37" dur="1000" fill="hold"/>
                                        <p:tgtEl>
                                          <p:spTgt spid="31"/>
                                        </p:tgtEl>
                                        <p:attrNameLst>
                                          <p:attrName>ppt_h</p:attrName>
                                        </p:attrNameLst>
                                      </p:cBhvr>
                                      <p:tavLst>
                                        <p:tav tm="0">
                                          <p:val>
                                            <p:fltVal val="0"/>
                                          </p:val>
                                        </p:tav>
                                        <p:tav tm="100000">
                                          <p:val>
                                            <p:strVal val="#ppt_h"/>
                                          </p:val>
                                        </p:tav>
                                      </p:tavLst>
                                    </p:anim>
                                    <p:animEffect transition="in" filter="fade">
                                      <p:cBhvr>
                                        <p:cTn id="38" dur="1000"/>
                                        <p:tgtEl>
                                          <p:spTgt spid="3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1000" fill="hold"/>
                                        <p:tgtEl>
                                          <p:spTgt spid="34"/>
                                        </p:tgtEl>
                                        <p:attrNameLst>
                                          <p:attrName>ppt_w</p:attrName>
                                        </p:attrNameLst>
                                      </p:cBhvr>
                                      <p:tavLst>
                                        <p:tav tm="0">
                                          <p:val>
                                            <p:fltVal val="0"/>
                                          </p:val>
                                        </p:tav>
                                        <p:tav tm="100000">
                                          <p:val>
                                            <p:strVal val="#ppt_w"/>
                                          </p:val>
                                        </p:tav>
                                      </p:tavLst>
                                    </p:anim>
                                    <p:anim calcmode="lin" valueType="num">
                                      <p:cBhvr>
                                        <p:cTn id="42" dur="1000" fill="hold"/>
                                        <p:tgtEl>
                                          <p:spTgt spid="34"/>
                                        </p:tgtEl>
                                        <p:attrNameLst>
                                          <p:attrName>ppt_h</p:attrName>
                                        </p:attrNameLst>
                                      </p:cBhvr>
                                      <p:tavLst>
                                        <p:tav tm="0">
                                          <p:val>
                                            <p:fltVal val="0"/>
                                          </p:val>
                                        </p:tav>
                                        <p:tav tm="100000">
                                          <p:val>
                                            <p:strVal val="#ppt_h"/>
                                          </p:val>
                                        </p:tav>
                                      </p:tavLst>
                                    </p:anim>
                                    <p:animEffect transition="in" filter="fade">
                                      <p:cBhvr>
                                        <p:cTn id="43" dur="1000"/>
                                        <p:tgtEl>
                                          <p:spTgt spid="34"/>
                                        </p:tgtEl>
                                      </p:cBhvr>
                                    </p:animEffect>
                                  </p:childTnLst>
                                </p:cTn>
                              </p:par>
                            </p:childTnLst>
                          </p:cTn>
                        </p:par>
                        <p:par>
                          <p:cTn id="44" fill="hold">
                            <p:stCondLst>
                              <p:cond delay="3070"/>
                            </p:stCondLst>
                            <p:childTnLst>
                              <p:par>
                                <p:cTn id="45" presetID="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39"/>
                                        </p:tgtEl>
                                        <p:attrNameLst>
                                          <p:attrName>style.visibility</p:attrName>
                                        </p:attrNameLst>
                                      </p:cBhvr>
                                      <p:to>
                                        <p:strVal val="visible"/>
                                      </p:to>
                                    </p:set>
                                    <p:anim calcmode="lin" valueType="num">
                                      <p:cBhvr>
                                        <p:cTn id="51" dur="300" fill="hold"/>
                                        <p:tgtEl>
                                          <p:spTgt spid="39"/>
                                        </p:tgtEl>
                                        <p:attrNameLst>
                                          <p:attrName>ppt_w</p:attrName>
                                        </p:attrNameLst>
                                      </p:cBhvr>
                                      <p:tavLst>
                                        <p:tav tm="0">
                                          <p:val>
                                            <p:fltVal val="0"/>
                                          </p:val>
                                        </p:tav>
                                        <p:tav tm="100000">
                                          <p:val>
                                            <p:strVal val="#ppt_w"/>
                                          </p:val>
                                        </p:tav>
                                      </p:tavLst>
                                    </p:anim>
                                    <p:anim calcmode="lin" valueType="num">
                                      <p:cBhvr>
                                        <p:cTn id="52" dur="300" fill="hold"/>
                                        <p:tgtEl>
                                          <p:spTgt spid="39"/>
                                        </p:tgtEl>
                                        <p:attrNameLst>
                                          <p:attrName>ppt_h</p:attrName>
                                        </p:attrNameLst>
                                      </p:cBhvr>
                                      <p:tavLst>
                                        <p:tav tm="0">
                                          <p:val>
                                            <p:fltVal val="0"/>
                                          </p:val>
                                        </p:tav>
                                        <p:tav tm="100000">
                                          <p:val>
                                            <p:strVal val="#ppt_h"/>
                                          </p:val>
                                        </p:tav>
                                      </p:tavLst>
                                    </p:anim>
                                    <p:animEffect transition="in" filter="fade">
                                      <p:cBhvr>
                                        <p:cTn id="53" dur="300"/>
                                        <p:tgtEl>
                                          <p:spTgt spid="39"/>
                                        </p:tgtEl>
                                      </p:cBhvr>
                                    </p:animEffect>
                                  </p:childTnLst>
                                </p:cTn>
                              </p:par>
                            </p:childTnLst>
                          </p:cTn>
                        </p:par>
                        <p:par>
                          <p:cTn id="54" fill="hold">
                            <p:stCondLst>
                              <p:cond delay="5140"/>
                            </p:stCondLst>
                            <p:childTnLst>
                              <p:par>
                                <p:cTn id="55" presetID="2" presetClass="entr" presetSubtype="8" decel="10000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0-#ppt_w/2"/>
                                          </p:val>
                                        </p:tav>
                                        <p:tav tm="100000">
                                          <p:val>
                                            <p:strVal val="#ppt_x"/>
                                          </p:val>
                                        </p:tav>
                                      </p:tavLst>
                                    </p:anim>
                                    <p:anim calcmode="lin" valueType="num">
                                      <p:cBhvr additive="base">
                                        <p:cTn id="58" dur="1000" fill="hold"/>
                                        <p:tgtEl>
                                          <p:spTgt spid="29"/>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1000" fill="hold"/>
                                        <p:tgtEl>
                                          <p:spTgt spid="32"/>
                                        </p:tgtEl>
                                        <p:attrNameLst>
                                          <p:attrName>ppt_w</p:attrName>
                                        </p:attrNameLst>
                                      </p:cBhvr>
                                      <p:tavLst>
                                        <p:tav tm="0">
                                          <p:val>
                                            <p:fltVal val="0"/>
                                          </p:val>
                                        </p:tav>
                                        <p:tav tm="100000">
                                          <p:val>
                                            <p:strVal val="#ppt_w"/>
                                          </p:val>
                                        </p:tav>
                                      </p:tavLst>
                                    </p:anim>
                                    <p:anim calcmode="lin" valueType="num">
                                      <p:cBhvr>
                                        <p:cTn id="62" dur="1000" fill="hold"/>
                                        <p:tgtEl>
                                          <p:spTgt spid="32"/>
                                        </p:tgtEl>
                                        <p:attrNameLst>
                                          <p:attrName>ppt_h</p:attrName>
                                        </p:attrNameLst>
                                      </p:cBhvr>
                                      <p:tavLst>
                                        <p:tav tm="0">
                                          <p:val>
                                            <p:fltVal val="0"/>
                                          </p:val>
                                        </p:tav>
                                        <p:tav tm="100000">
                                          <p:val>
                                            <p:strVal val="#ppt_h"/>
                                          </p:val>
                                        </p:tav>
                                      </p:tavLst>
                                    </p:anim>
                                    <p:animEffect transition="in" filter="fade">
                                      <p:cBhvr>
                                        <p:cTn id="63" dur="1000"/>
                                        <p:tgtEl>
                                          <p:spTgt spid="3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1000" fill="hold"/>
                                        <p:tgtEl>
                                          <p:spTgt spid="33"/>
                                        </p:tgtEl>
                                        <p:attrNameLst>
                                          <p:attrName>ppt_w</p:attrName>
                                        </p:attrNameLst>
                                      </p:cBhvr>
                                      <p:tavLst>
                                        <p:tav tm="0">
                                          <p:val>
                                            <p:fltVal val="0"/>
                                          </p:val>
                                        </p:tav>
                                        <p:tav tm="100000">
                                          <p:val>
                                            <p:strVal val="#ppt_w"/>
                                          </p:val>
                                        </p:tav>
                                      </p:tavLst>
                                    </p:anim>
                                    <p:anim calcmode="lin" valueType="num">
                                      <p:cBhvr>
                                        <p:cTn id="67" dur="1000" fill="hold"/>
                                        <p:tgtEl>
                                          <p:spTgt spid="33"/>
                                        </p:tgtEl>
                                        <p:attrNameLst>
                                          <p:attrName>ppt_h</p:attrName>
                                        </p:attrNameLst>
                                      </p:cBhvr>
                                      <p:tavLst>
                                        <p:tav tm="0">
                                          <p:val>
                                            <p:fltVal val="0"/>
                                          </p:val>
                                        </p:tav>
                                        <p:tav tm="100000">
                                          <p:val>
                                            <p:strVal val="#ppt_h"/>
                                          </p:val>
                                        </p:tav>
                                      </p:tavLst>
                                    </p:anim>
                                    <p:animEffect transition="in" filter="fade">
                                      <p:cBhvr>
                                        <p:cTn id="68" dur="1000"/>
                                        <p:tgtEl>
                                          <p:spTgt spid="33"/>
                                        </p:tgtEl>
                                      </p:cBhvr>
                                    </p:animEffect>
                                  </p:childTnLst>
                                </p:cTn>
                              </p:par>
                            </p:childTnLst>
                          </p:cTn>
                        </p:par>
                        <p:par>
                          <p:cTn id="69" fill="hold">
                            <p:stCondLst>
                              <p:cond delay="6140"/>
                            </p:stCondLst>
                            <p:childTnLst>
                              <p:par>
                                <p:cTn id="70" presetID="2" presetClass="entr" presetSubtype="4"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ppt_x"/>
                                          </p:val>
                                        </p:tav>
                                        <p:tav tm="100000">
                                          <p:val>
                                            <p:strVal val="#ppt_x"/>
                                          </p:val>
                                        </p:tav>
                                      </p:tavLst>
                                    </p:anim>
                                    <p:anim calcmode="lin" valueType="num">
                                      <p:cBhvr additive="base">
                                        <p:cTn id="73" dur="500" fill="hold"/>
                                        <p:tgtEl>
                                          <p:spTgt spid="40"/>
                                        </p:tgtEl>
                                        <p:attrNameLst>
                                          <p:attrName>ppt_y</p:attrName>
                                        </p:attrNameLst>
                                      </p:cBhvr>
                                      <p:tavLst>
                                        <p:tav tm="0">
                                          <p:val>
                                            <p:strVal val="1+#ppt_h/2"/>
                                          </p:val>
                                        </p:tav>
                                        <p:tav tm="100000">
                                          <p:val>
                                            <p:strVal val="#ppt_y"/>
                                          </p:val>
                                        </p:tav>
                                      </p:tavLst>
                                    </p:anim>
                                  </p:childTnLst>
                                </p:cTn>
                              </p:par>
                              <p:par>
                                <p:cTn id="74" presetID="53" presetClass="entr" presetSubtype="16" fill="hold" grpId="0" nodeType="withEffect">
                                  <p:stCondLst>
                                    <p:cond delay="0"/>
                                  </p:stCondLst>
                                  <p:iterate type="lt">
                                    <p:tmPct val="10000"/>
                                  </p:iterate>
                                  <p:childTnLst>
                                    <p:set>
                                      <p:cBhvr>
                                        <p:cTn id="75" dur="1" fill="hold">
                                          <p:stCondLst>
                                            <p:cond delay="0"/>
                                          </p:stCondLst>
                                        </p:cTn>
                                        <p:tgtEl>
                                          <p:spTgt spid="41"/>
                                        </p:tgtEl>
                                        <p:attrNameLst>
                                          <p:attrName>style.visibility</p:attrName>
                                        </p:attrNameLst>
                                      </p:cBhvr>
                                      <p:to>
                                        <p:strVal val="visible"/>
                                      </p:to>
                                    </p:set>
                                    <p:anim calcmode="lin" valueType="num">
                                      <p:cBhvr>
                                        <p:cTn id="76" dur="300" fill="hold"/>
                                        <p:tgtEl>
                                          <p:spTgt spid="41"/>
                                        </p:tgtEl>
                                        <p:attrNameLst>
                                          <p:attrName>ppt_w</p:attrName>
                                        </p:attrNameLst>
                                      </p:cBhvr>
                                      <p:tavLst>
                                        <p:tav tm="0">
                                          <p:val>
                                            <p:fltVal val="0"/>
                                          </p:val>
                                        </p:tav>
                                        <p:tav tm="100000">
                                          <p:val>
                                            <p:strVal val="#ppt_w"/>
                                          </p:val>
                                        </p:tav>
                                      </p:tavLst>
                                    </p:anim>
                                    <p:anim calcmode="lin" valueType="num">
                                      <p:cBhvr>
                                        <p:cTn id="77" dur="300" fill="hold"/>
                                        <p:tgtEl>
                                          <p:spTgt spid="41"/>
                                        </p:tgtEl>
                                        <p:attrNameLst>
                                          <p:attrName>ppt_h</p:attrName>
                                        </p:attrNameLst>
                                      </p:cBhvr>
                                      <p:tavLst>
                                        <p:tav tm="0">
                                          <p:val>
                                            <p:fltVal val="0"/>
                                          </p:val>
                                        </p:tav>
                                        <p:tav tm="100000">
                                          <p:val>
                                            <p:strVal val="#ppt_h"/>
                                          </p:val>
                                        </p:tav>
                                      </p:tavLst>
                                    </p:anim>
                                    <p:animEffect transition="in" filter="fade">
                                      <p:cBhvr>
                                        <p:cTn id="78" dur="3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季度工作概述</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 name="组合 3"/>
          <p:cNvGrpSpPr/>
          <p:nvPr/>
        </p:nvGrpSpPr>
        <p:grpSpPr>
          <a:xfrm>
            <a:off x="6721076" y="6215181"/>
            <a:ext cx="629920" cy="81280"/>
            <a:chOff x="11043920" y="6238240"/>
            <a:chExt cx="629920" cy="81280"/>
          </a:xfrm>
          <a:solidFill>
            <a:srgbClr val="F2B800"/>
          </a:solidFill>
        </p:grpSpPr>
        <p:sp>
          <p:nvSpPr>
            <p:cNvPr id="5" name="椭圆 4"/>
            <p:cNvSpPr/>
            <p:nvPr/>
          </p:nvSpPr>
          <p:spPr>
            <a:xfrm>
              <a:off x="11592560" y="6238240"/>
              <a:ext cx="81280" cy="81280"/>
            </a:xfrm>
            <a:prstGeom prst="ellipse">
              <a:avLst/>
            </a:prstGeom>
            <a:grp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椭圆 5"/>
            <p:cNvSpPr/>
            <p:nvPr/>
          </p:nvSpPr>
          <p:spPr>
            <a:xfrm>
              <a:off x="11318240" y="6238240"/>
              <a:ext cx="81280" cy="81280"/>
            </a:xfrm>
            <a:prstGeom prst="ellipse">
              <a:avLst/>
            </a:prstGeom>
            <a:grp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椭圆 6"/>
            <p:cNvSpPr/>
            <p:nvPr/>
          </p:nvSpPr>
          <p:spPr>
            <a:xfrm>
              <a:off x="11043920" y="6238240"/>
              <a:ext cx="81280" cy="81280"/>
            </a:xfrm>
            <a:prstGeom prst="ellipse">
              <a:avLst/>
            </a:prstGeom>
            <a:solidFill>
              <a:srgbClr val="006CBC"/>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矩形: 对角圆角 7"/>
          <p:cNvSpPr/>
          <p:nvPr/>
        </p:nvSpPr>
        <p:spPr>
          <a:xfrm rot="10800000">
            <a:off x="6717682" y="4661632"/>
            <a:ext cx="454300" cy="1357809"/>
          </a:xfrm>
          <a:prstGeom prst="round2DiagRect">
            <a:avLst>
              <a:gd name="adj1" fmla="val 17457"/>
              <a:gd name="adj2" fmla="val 0"/>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23" name="图片 22"/>
          <p:cNvPicPr>
            <a:picLocks noChangeAspect="1"/>
          </p:cNvPicPr>
          <p:nvPr/>
        </p:nvPicPr>
        <p:blipFill rotWithShape="1">
          <a:blip r:embed="rId2" cstate="screen"/>
          <a:srcRect/>
          <a:stretch>
            <a:fillRect/>
          </a:stretch>
        </p:blipFill>
        <p:spPr>
          <a:xfrm>
            <a:off x="6931552" y="1803400"/>
            <a:ext cx="4205066" cy="4083284"/>
          </a:xfrm>
          <a:custGeom>
            <a:avLst/>
            <a:gdLst>
              <a:gd name="connsiteX0" fmla="*/ 680414 w 4082400"/>
              <a:gd name="connsiteY0" fmla="*/ 0 h 4080160"/>
              <a:gd name="connsiteX1" fmla="*/ 4082400 w 4082400"/>
              <a:gd name="connsiteY1" fmla="*/ 0 h 4080160"/>
              <a:gd name="connsiteX2" fmla="*/ 4082400 w 4082400"/>
              <a:gd name="connsiteY2" fmla="*/ 3401986 h 4080160"/>
              <a:gd name="connsiteX3" fmla="*/ 3539113 w 4082400"/>
              <a:gd name="connsiteY3" fmla="*/ 4068577 h 4080160"/>
              <a:gd name="connsiteX4" fmla="*/ 3424206 w 4082400"/>
              <a:gd name="connsiteY4" fmla="*/ 4080160 h 4080160"/>
              <a:gd name="connsiteX5" fmla="*/ 0 w 4082400"/>
              <a:gd name="connsiteY5" fmla="*/ 4080160 h 4080160"/>
              <a:gd name="connsiteX6" fmla="*/ 0 w 4082400"/>
              <a:gd name="connsiteY6" fmla="*/ 680414 h 4080160"/>
              <a:gd name="connsiteX7" fmla="*/ 680414 w 4082400"/>
              <a:gd name="connsiteY7" fmla="*/ 0 h 40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2400" h="4080160">
                <a:moveTo>
                  <a:pt x="680414" y="0"/>
                </a:moveTo>
                <a:lnTo>
                  <a:pt x="4082400" y="0"/>
                </a:lnTo>
                <a:lnTo>
                  <a:pt x="4082400" y="3401986"/>
                </a:lnTo>
                <a:cubicBezTo>
                  <a:pt x="4082400" y="3730796"/>
                  <a:pt x="3849166" y="4005131"/>
                  <a:pt x="3539113" y="4068577"/>
                </a:cubicBezTo>
                <a:lnTo>
                  <a:pt x="3424206" y="4080160"/>
                </a:lnTo>
                <a:lnTo>
                  <a:pt x="0" y="4080160"/>
                </a:lnTo>
                <a:lnTo>
                  <a:pt x="0" y="680414"/>
                </a:lnTo>
                <a:cubicBezTo>
                  <a:pt x="0" y="304632"/>
                  <a:pt x="304632" y="0"/>
                  <a:pt x="680414" y="0"/>
                </a:cubicBezTo>
                <a:close/>
              </a:path>
            </a:pathLst>
          </a:custGeom>
        </p:spPr>
      </p:pic>
      <p:grpSp>
        <p:nvGrpSpPr>
          <p:cNvPr id="27" name="组合 26"/>
          <p:cNvGrpSpPr/>
          <p:nvPr/>
        </p:nvGrpSpPr>
        <p:grpSpPr>
          <a:xfrm>
            <a:off x="779577" y="1776830"/>
            <a:ext cx="5330057" cy="4167486"/>
            <a:chOff x="5787258" y="1773648"/>
            <a:chExt cx="4900084" cy="3831297"/>
          </a:xfrm>
        </p:grpSpPr>
        <p:sp>
          <p:nvSpPr>
            <p:cNvPr id="9" name="椭圆 8"/>
            <p:cNvSpPr/>
            <p:nvPr/>
          </p:nvSpPr>
          <p:spPr>
            <a:xfrm>
              <a:off x="5856262" y="1773648"/>
              <a:ext cx="538480" cy="538480"/>
            </a:xfrm>
            <a:prstGeom prst="ellipse">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圆角 9"/>
            <p:cNvSpPr/>
            <p:nvPr/>
          </p:nvSpPr>
          <p:spPr>
            <a:xfrm>
              <a:off x="6587782" y="1773648"/>
              <a:ext cx="1818640" cy="538480"/>
            </a:xfrm>
            <a:prstGeom prst="roundRect">
              <a:avLst>
                <a:gd name="adj" fmla="val 50000"/>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r>
                <a:rPr lang="zh-CN" altLang="en-US" dirty="0">
                  <a:latin typeface="思源黑体" panose="020B0500000000000000" pitchFamily="34" charset="-122"/>
                  <a:ea typeface="思源黑体" panose="020B0500000000000000" pitchFamily="34" charset="-122"/>
                  <a:sym typeface="思源黑体" panose="020B0500000000000000" pitchFamily="34" charset="-122"/>
                </a:rPr>
                <a:t>输入小标题</a:t>
              </a: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0"/>
            <p:cNvSpPr txBox="1"/>
            <p:nvPr/>
          </p:nvSpPr>
          <p:spPr>
            <a:xfrm>
              <a:off x="5787258" y="2648109"/>
              <a:ext cx="4900084" cy="1573075"/>
            </a:xfrm>
            <a:prstGeom prst="rect">
              <a:avLst/>
            </a:prstGeom>
            <a:noFill/>
          </p:spPr>
          <p:txBody>
            <a:bodyPr wrap="square" rtlCol="0">
              <a:spAutoFit/>
            </a:bodyPr>
            <a:lstStyle/>
            <a:p>
              <a:pPr algn="just" fontAlgn="base">
                <a:lnSpc>
                  <a:spcPct val="150000"/>
                </a:lnSpc>
                <a:spcBef>
                  <a:spcPct val="0"/>
                </a:spcBef>
                <a:spcAft>
                  <a:spcPct val="0"/>
                </a:spcAft>
                <a:defRPr/>
              </a:pPr>
              <a:r>
                <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在此处添加内容在此次添加内容在此处添加内容在此次添加内容在此处添加内容 。在此处添加内容在此次添加内容在此处添加内容在此次添加内容在此处添加内容 。在此处添加内容在此次添加内容在此处添加内容在此次添加内容在此处添加内容 。</a:t>
              </a:r>
              <a:endPar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gn="just" fontAlgn="base">
                <a:lnSpc>
                  <a:spcPct val="150000"/>
                </a:lnSpc>
                <a:spcBef>
                  <a:spcPct val="0"/>
                </a:spcBef>
                <a:spcAft>
                  <a:spcPct val="0"/>
                </a:spcAft>
                <a:defRPr/>
              </a:pPr>
              <a:endPar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gn="just" fontAlgn="base">
                <a:lnSpc>
                  <a:spcPct val="150000"/>
                </a:lnSpc>
                <a:spcBef>
                  <a:spcPct val="0"/>
                </a:spcBef>
                <a:spcAft>
                  <a:spcPct val="0"/>
                </a:spcAft>
                <a:defRPr/>
              </a:pPr>
              <a:endPar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12" name="直接连接符 11"/>
            <p:cNvCxnSpPr/>
            <p:nvPr/>
          </p:nvCxnSpPr>
          <p:spPr>
            <a:xfrm>
              <a:off x="5856262" y="2540730"/>
              <a:ext cx="4744720" cy="0"/>
            </a:xfrm>
            <a:prstGeom prst="line">
              <a:avLst/>
            </a:prstGeom>
            <a:ln>
              <a:solidFill>
                <a:srgbClr val="F2B800"/>
              </a:solidFill>
            </a:ln>
          </p:spPr>
          <p:style>
            <a:lnRef idx="1">
              <a:schemeClr val="accent3"/>
            </a:lnRef>
            <a:fillRef idx="0">
              <a:schemeClr val="accent3"/>
            </a:fillRef>
            <a:effectRef idx="0">
              <a:schemeClr val="accent3"/>
            </a:effectRef>
            <a:fontRef idx="minor">
              <a:schemeClr val="tx1"/>
            </a:fontRef>
          </p:style>
        </p:cxnSp>
        <p:sp>
          <p:nvSpPr>
            <p:cNvPr id="13" name="矩形 12"/>
            <p:cNvSpPr/>
            <p:nvPr/>
          </p:nvSpPr>
          <p:spPr>
            <a:xfrm>
              <a:off x="5912255" y="4095211"/>
              <a:ext cx="1369783" cy="1290320"/>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矩形 13"/>
            <p:cNvSpPr/>
            <p:nvPr/>
          </p:nvSpPr>
          <p:spPr>
            <a:xfrm>
              <a:off x="7537855" y="4095211"/>
              <a:ext cx="1369783" cy="1290320"/>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矩形 14"/>
            <p:cNvSpPr/>
            <p:nvPr/>
          </p:nvSpPr>
          <p:spPr>
            <a:xfrm>
              <a:off x="9163455" y="4095211"/>
              <a:ext cx="1369783" cy="1290320"/>
            </a:xfrm>
            <a:prstGeom prst="rect">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椭圆 15"/>
            <p:cNvSpPr/>
            <p:nvPr/>
          </p:nvSpPr>
          <p:spPr>
            <a:xfrm>
              <a:off x="6420436" y="5235309"/>
              <a:ext cx="353421" cy="353421"/>
            </a:xfrm>
            <a:prstGeom prst="ellipse">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椭圆 16"/>
            <p:cNvSpPr/>
            <p:nvPr/>
          </p:nvSpPr>
          <p:spPr>
            <a:xfrm>
              <a:off x="8046036" y="5235309"/>
              <a:ext cx="353421" cy="353421"/>
            </a:xfrm>
            <a:prstGeom prst="ellipse">
              <a:avLst/>
            </a:prstGeom>
            <a:solidFill>
              <a:srgbClr val="F2B800"/>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椭圆 17"/>
            <p:cNvSpPr/>
            <p:nvPr/>
          </p:nvSpPr>
          <p:spPr>
            <a:xfrm>
              <a:off x="9671636" y="5235309"/>
              <a:ext cx="353421" cy="353421"/>
            </a:xfrm>
            <a:prstGeom prst="ellipse">
              <a:avLst/>
            </a:pr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文本框 18"/>
            <p:cNvSpPr txBox="1"/>
            <p:nvPr/>
          </p:nvSpPr>
          <p:spPr>
            <a:xfrm>
              <a:off x="6086978" y="4367619"/>
              <a:ext cx="1059604" cy="650781"/>
            </a:xfrm>
            <a:prstGeom prst="rect">
              <a:avLst/>
            </a:prstGeom>
            <a:noFill/>
          </p:spPr>
          <p:txBody>
            <a:bodyPr wrap="square" rtlCol="0">
              <a:spAutoFit/>
            </a:bodyPr>
            <a:lstStyle/>
            <a:p>
              <a:pPr lvl="0" algn="ctr" fontAlgn="base">
                <a:spcAft>
                  <a:spcPct val="0"/>
                </a:spcAft>
                <a:defRPr/>
              </a:pPr>
              <a:r>
                <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rPr>
                <a:t>输入小标题</a:t>
              </a:r>
              <a:endPar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0" name="文本框 19"/>
            <p:cNvSpPr txBox="1"/>
            <p:nvPr/>
          </p:nvSpPr>
          <p:spPr>
            <a:xfrm>
              <a:off x="7707498" y="4367619"/>
              <a:ext cx="1059604" cy="650781"/>
            </a:xfrm>
            <a:prstGeom prst="rect">
              <a:avLst/>
            </a:prstGeom>
            <a:noFill/>
          </p:spPr>
          <p:txBody>
            <a:bodyPr wrap="square" rtlCol="0">
              <a:spAutoFit/>
            </a:bodyPr>
            <a:lstStyle/>
            <a:p>
              <a:pPr algn="ctr" fontAlgn="base">
                <a:spcAft>
                  <a:spcPct val="0"/>
                </a:spcAft>
                <a:defRPr/>
              </a:pPr>
              <a:r>
                <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rPr>
                <a:t>输入小标题</a:t>
              </a:r>
              <a:endPar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1" name="文本框 20"/>
            <p:cNvSpPr txBox="1"/>
            <p:nvPr/>
          </p:nvSpPr>
          <p:spPr>
            <a:xfrm>
              <a:off x="9328018" y="4367619"/>
              <a:ext cx="1059604" cy="650781"/>
            </a:xfrm>
            <a:prstGeom prst="rect">
              <a:avLst/>
            </a:prstGeom>
            <a:noFill/>
          </p:spPr>
          <p:txBody>
            <a:bodyPr wrap="square" rtlCol="0">
              <a:spAutoFit/>
            </a:bodyPr>
            <a:lstStyle/>
            <a:p>
              <a:pPr lvl="0" algn="ctr" fontAlgn="base">
                <a:spcAft>
                  <a:spcPct val="0"/>
                </a:spcAft>
                <a:defRPr/>
              </a:pPr>
              <a:r>
                <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rPr>
                <a:t>输入小标题</a:t>
              </a:r>
              <a:endParaRPr lang="zh-CN" altLang="en-US" sz="2000" b="1" dirty="0">
                <a:solidFill>
                  <a:srgbClr val="333333"/>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2" name="任意多边形 66"/>
            <p:cNvSpPr>
              <a:spLocks noChangeAspect="1"/>
            </p:cNvSpPr>
            <p:nvPr/>
          </p:nvSpPr>
          <p:spPr>
            <a:xfrm>
              <a:off x="5983796" y="1907230"/>
              <a:ext cx="307894" cy="279093"/>
            </a:xfrm>
            <a:custGeom>
              <a:avLst/>
              <a:gdLst>
                <a:gd name="T0" fmla="*/ 6399 w 10578"/>
                <a:gd name="T1" fmla="*/ 7356 h 9590"/>
                <a:gd name="T2" fmla="*/ 5944 w 10578"/>
                <a:gd name="T3" fmla="*/ 6904 h 9590"/>
                <a:gd name="T4" fmla="*/ 10452 w 10578"/>
                <a:gd name="T5" fmla="*/ 2874 h 9590"/>
                <a:gd name="T6" fmla="*/ 2252 w 10578"/>
                <a:gd name="T7" fmla="*/ 7352 h 9590"/>
                <a:gd name="T8" fmla="*/ 1607 w 10578"/>
                <a:gd name="T9" fmla="*/ 7033 h 9590"/>
                <a:gd name="T10" fmla="*/ 2252 w 10578"/>
                <a:gd name="T11" fmla="*/ 6713 h 9590"/>
                <a:gd name="T12" fmla="*/ 2252 w 10578"/>
                <a:gd name="T13" fmla="*/ 7352 h 9590"/>
                <a:gd name="T14" fmla="*/ 1927 w 10578"/>
                <a:gd name="T15" fmla="*/ 2877 h 9590"/>
                <a:gd name="T16" fmla="*/ 1927 w 10578"/>
                <a:gd name="T17" fmla="*/ 2238 h 9590"/>
                <a:gd name="T18" fmla="*/ 2572 w 10578"/>
                <a:gd name="T19" fmla="*/ 2557 h 9590"/>
                <a:gd name="T20" fmla="*/ 2252 w 10578"/>
                <a:gd name="T21" fmla="*/ 5115 h 9590"/>
                <a:gd name="T22" fmla="*/ 1607 w 10578"/>
                <a:gd name="T23" fmla="*/ 4795 h 9590"/>
                <a:gd name="T24" fmla="*/ 2252 w 10578"/>
                <a:gd name="T25" fmla="*/ 4475 h 9590"/>
                <a:gd name="T26" fmla="*/ 2252 w 10578"/>
                <a:gd name="T27" fmla="*/ 5115 h 9590"/>
                <a:gd name="T28" fmla="*/ 4824 w 10578"/>
                <a:gd name="T29" fmla="*/ 6713 h 9590"/>
                <a:gd name="T30" fmla="*/ 4824 w 10578"/>
                <a:gd name="T31" fmla="*/ 7352 h 9590"/>
                <a:gd name="T32" fmla="*/ 3536 w 10578"/>
                <a:gd name="T33" fmla="*/ 7033 h 9590"/>
                <a:gd name="T34" fmla="*/ 3536 w 10578"/>
                <a:gd name="T35" fmla="*/ 2557 h 9590"/>
                <a:gd name="T36" fmla="*/ 7075 w 10578"/>
                <a:gd name="T37" fmla="*/ 2238 h 9590"/>
                <a:gd name="T38" fmla="*/ 7075 w 10578"/>
                <a:gd name="T39" fmla="*/ 2877 h 9590"/>
                <a:gd name="T40" fmla="*/ 3536 w 10578"/>
                <a:gd name="T41" fmla="*/ 2557 h 9590"/>
                <a:gd name="T42" fmla="*/ 3856 w 10578"/>
                <a:gd name="T43" fmla="*/ 5115 h 9590"/>
                <a:gd name="T44" fmla="*/ 3856 w 10578"/>
                <a:gd name="T45" fmla="*/ 4475 h 9590"/>
                <a:gd name="T46" fmla="*/ 5787 w 10578"/>
                <a:gd name="T47" fmla="*/ 4795 h 9590"/>
                <a:gd name="T48" fmla="*/ 8951 w 10578"/>
                <a:gd name="T49" fmla="*/ 2557 h 9590"/>
                <a:gd name="T50" fmla="*/ 8631 w 10578"/>
                <a:gd name="T51" fmla="*/ 1918 h 9590"/>
                <a:gd name="T52" fmla="*/ 8631 w 10578"/>
                <a:gd name="T53" fmla="*/ 1598 h 9590"/>
                <a:gd name="T54" fmla="*/ 1598 w 10578"/>
                <a:gd name="T55" fmla="*/ 639 h 9590"/>
                <a:gd name="T56" fmla="*/ 639 w 10578"/>
                <a:gd name="T57" fmla="*/ 7992 h 9590"/>
                <a:gd name="T58" fmla="*/ 7672 w 10578"/>
                <a:gd name="T59" fmla="*/ 8951 h 9590"/>
                <a:gd name="T60" fmla="*/ 8631 w 10578"/>
                <a:gd name="T61" fmla="*/ 7353 h 9590"/>
                <a:gd name="T62" fmla="*/ 8631 w 10578"/>
                <a:gd name="T63" fmla="*/ 7033 h 9590"/>
                <a:gd name="T64" fmla="*/ 9270 w 10578"/>
                <a:gd name="T65" fmla="*/ 7033 h 9590"/>
                <a:gd name="T66" fmla="*/ 7672 w 10578"/>
                <a:gd name="T67" fmla="*/ 9590 h 9590"/>
                <a:gd name="T68" fmla="*/ 0 w 10578"/>
                <a:gd name="T69" fmla="*/ 7992 h 9590"/>
                <a:gd name="T70" fmla="*/ 1598 w 10578"/>
                <a:gd name="T71" fmla="*/ 0 h 9590"/>
                <a:gd name="T72" fmla="*/ 9270 w 10578"/>
                <a:gd name="T73" fmla="*/ 1598 h 9590"/>
                <a:gd name="T74" fmla="*/ 8951 w 10578"/>
                <a:gd name="T75" fmla="*/ 2557 h 9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8" h="9590">
                  <a:moveTo>
                    <a:pt x="10452" y="3326"/>
                  </a:moveTo>
                  <a:lnTo>
                    <a:pt x="6399" y="7356"/>
                  </a:lnTo>
                  <a:cubicBezTo>
                    <a:pt x="6273" y="7480"/>
                    <a:pt x="6070" y="7480"/>
                    <a:pt x="5944" y="7356"/>
                  </a:cubicBezTo>
                  <a:cubicBezTo>
                    <a:pt x="5819" y="7231"/>
                    <a:pt x="5819" y="7028"/>
                    <a:pt x="5944" y="6904"/>
                  </a:cubicBezTo>
                  <a:lnTo>
                    <a:pt x="9997" y="2874"/>
                  </a:lnTo>
                  <a:cubicBezTo>
                    <a:pt x="10123" y="2749"/>
                    <a:pt x="10326" y="2749"/>
                    <a:pt x="10452" y="2874"/>
                  </a:cubicBezTo>
                  <a:cubicBezTo>
                    <a:pt x="10578" y="2998"/>
                    <a:pt x="10578" y="3201"/>
                    <a:pt x="10452" y="3326"/>
                  </a:cubicBezTo>
                  <a:close/>
                  <a:moveTo>
                    <a:pt x="2252" y="7352"/>
                  </a:moveTo>
                  <a:lnTo>
                    <a:pt x="1927" y="7352"/>
                  </a:lnTo>
                  <a:cubicBezTo>
                    <a:pt x="1750" y="7352"/>
                    <a:pt x="1607" y="7209"/>
                    <a:pt x="1607" y="7033"/>
                  </a:cubicBezTo>
                  <a:cubicBezTo>
                    <a:pt x="1607" y="6856"/>
                    <a:pt x="1750" y="6713"/>
                    <a:pt x="1927" y="6713"/>
                  </a:cubicBezTo>
                  <a:lnTo>
                    <a:pt x="2252" y="6713"/>
                  </a:lnTo>
                  <a:cubicBezTo>
                    <a:pt x="2428" y="6713"/>
                    <a:pt x="2572" y="6856"/>
                    <a:pt x="2572" y="7033"/>
                  </a:cubicBezTo>
                  <a:cubicBezTo>
                    <a:pt x="2572" y="7209"/>
                    <a:pt x="2428" y="7352"/>
                    <a:pt x="2252" y="7352"/>
                  </a:cubicBezTo>
                  <a:close/>
                  <a:moveTo>
                    <a:pt x="2252" y="2877"/>
                  </a:moveTo>
                  <a:lnTo>
                    <a:pt x="1927" y="2877"/>
                  </a:lnTo>
                  <a:cubicBezTo>
                    <a:pt x="1750" y="2877"/>
                    <a:pt x="1607" y="2734"/>
                    <a:pt x="1607" y="2557"/>
                  </a:cubicBezTo>
                  <a:cubicBezTo>
                    <a:pt x="1607" y="2381"/>
                    <a:pt x="1750" y="2238"/>
                    <a:pt x="1927" y="2238"/>
                  </a:cubicBezTo>
                  <a:lnTo>
                    <a:pt x="2252" y="2238"/>
                  </a:lnTo>
                  <a:cubicBezTo>
                    <a:pt x="2428" y="2238"/>
                    <a:pt x="2572" y="2381"/>
                    <a:pt x="2572" y="2557"/>
                  </a:cubicBezTo>
                  <a:cubicBezTo>
                    <a:pt x="2572" y="2734"/>
                    <a:pt x="2428" y="2877"/>
                    <a:pt x="2252" y="2877"/>
                  </a:cubicBezTo>
                  <a:close/>
                  <a:moveTo>
                    <a:pt x="2252" y="5115"/>
                  </a:moveTo>
                  <a:lnTo>
                    <a:pt x="1927" y="5115"/>
                  </a:lnTo>
                  <a:cubicBezTo>
                    <a:pt x="1750" y="5115"/>
                    <a:pt x="1607" y="4972"/>
                    <a:pt x="1607" y="4795"/>
                  </a:cubicBezTo>
                  <a:cubicBezTo>
                    <a:pt x="1607" y="4618"/>
                    <a:pt x="1750" y="4475"/>
                    <a:pt x="1927" y="4475"/>
                  </a:cubicBezTo>
                  <a:lnTo>
                    <a:pt x="2252" y="4475"/>
                  </a:lnTo>
                  <a:cubicBezTo>
                    <a:pt x="2428" y="4475"/>
                    <a:pt x="2572" y="4618"/>
                    <a:pt x="2572" y="4795"/>
                  </a:cubicBezTo>
                  <a:cubicBezTo>
                    <a:pt x="2572" y="4972"/>
                    <a:pt x="2428" y="5115"/>
                    <a:pt x="2252" y="5115"/>
                  </a:cubicBezTo>
                  <a:close/>
                  <a:moveTo>
                    <a:pt x="3856" y="6713"/>
                  </a:moveTo>
                  <a:lnTo>
                    <a:pt x="4824" y="6713"/>
                  </a:lnTo>
                  <a:cubicBezTo>
                    <a:pt x="5001" y="6713"/>
                    <a:pt x="5144" y="6856"/>
                    <a:pt x="5144" y="7033"/>
                  </a:cubicBezTo>
                  <a:cubicBezTo>
                    <a:pt x="5144" y="7209"/>
                    <a:pt x="5001" y="7352"/>
                    <a:pt x="4824" y="7352"/>
                  </a:cubicBezTo>
                  <a:lnTo>
                    <a:pt x="3856" y="7352"/>
                  </a:lnTo>
                  <a:cubicBezTo>
                    <a:pt x="3679" y="7352"/>
                    <a:pt x="3536" y="7209"/>
                    <a:pt x="3536" y="7033"/>
                  </a:cubicBezTo>
                  <a:cubicBezTo>
                    <a:pt x="3536" y="6856"/>
                    <a:pt x="3679" y="6713"/>
                    <a:pt x="3856" y="6713"/>
                  </a:cubicBezTo>
                  <a:close/>
                  <a:moveTo>
                    <a:pt x="3536" y="2557"/>
                  </a:moveTo>
                  <a:cubicBezTo>
                    <a:pt x="3536" y="2381"/>
                    <a:pt x="3679" y="2238"/>
                    <a:pt x="3856" y="2238"/>
                  </a:cubicBezTo>
                  <a:lnTo>
                    <a:pt x="7075" y="2238"/>
                  </a:lnTo>
                  <a:cubicBezTo>
                    <a:pt x="7251" y="2238"/>
                    <a:pt x="7394" y="2381"/>
                    <a:pt x="7394" y="2557"/>
                  </a:cubicBezTo>
                  <a:cubicBezTo>
                    <a:pt x="7394" y="2734"/>
                    <a:pt x="7251" y="2877"/>
                    <a:pt x="7075" y="2877"/>
                  </a:cubicBezTo>
                  <a:lnTo>
                    <a:pt x="3856" y="2877"/>
                  </a:lnTo>
                  <a:cubicBezTo>
                    <a:pt x="3679" y="2877"/>
                    <a:pt x="3536" y="2734"/>
                    <a:pt x="3536" y="2557"/>
                  </a:cubicBezTo>
                  <a:close/>
                  <a:moveTo>
                    <a:pt x="5467" y="5115"/>
                  </a:moveTo>
                  <a:lnTo>
                    <a:pt x="3856" y="5115"/>
                  </a:lnTo>
                  <a:cubicBezTo>
                    <a:pt x="3679" y="5115"/>
                    <a:pt x="3536" y="4972"/>
                    <a:pt x="3536" y="4795"/>
                  </a:cubicBezTo>
                  <a:cubicBezTo>
                    <a:pt x="3536" y="4618"/>
                    <a:pt x="3679" y="4475"/>
                    <a:pt x="3856" y="4475"/>
                  </a:cubicBezTo>
                  <a:lnTo>
                    <a:pt x="5467" y="4475"/>
                  </a:lnTo>
                  <a:cubicBezTo>
                    <a:pt x="5644" y="4475"/>
                    <a:pt x="5787" y="4618"/>
                    <a:pt x="5787" y="4795"/>
                  </a:cubicBezTo>
                  <a:cubicBezTo>
                    <a:pt x="5787" y="4972"/>
                    <a:pt x="5644" y="5115"/>
                    <a:pt x="5467" y="5115"/>
                  </a:cubicBezTo>
                  <a:close/>
                  <a:moveTo>
                    <a:pt x="8951" y="2557"/>
                  </a:moveTo>
                  <a:cubicBezTo>
                    <a:pt x="8774" y="2557"/>
                    <a:pt x="8631" y="2414"/>
                    <a:pt x="8631" y="2238"/>
                  </a:cubicBezTo>
                  <a:lnTo>
                    <a:pt x="8631" y="1918"/>
                  </a:lnTo>
                  <a:cubicBezTo>
                    <a:pt x="8631" y="1918"/>
                    <a:pt x="8631" y="1917"/>
                    <a:pt x="8631" y="1917"/>
                  </a:cubicBezTo>
                  <a:lnTo>
                    <a:pt x="8631" y="1598"/>
                  </a:lnTo>
                  <a:cubicBezTo>
                    <a:pt x="8631" y="1069"/>
                    <a:pt x="8202" y="639"/>
                    <a:pt x="7672" y="639"/>
                  </a:cubicBezTo>
                  <a:lnTo>
                    <a:pt x="1598" y="639"/>
                  </a:lnTo>
                  <a:cubicBezTo>
                    <a:pt x="1069" y="639"/>
                    <a:pt x="639" y="1069"/>
                    <a:pt x="639" y="1598"/>
                  </a:cubicBezTo>
                  <a:lnTo>
                    <a:pt x="639" y="7992"/>
                  </a:lnTo>
                  <a:cubicBezTo>
                    <a:pt x="639" y="8521"/>
                    <a:pt x="1069" y="8951"/>
                    <a:pt x="1598" y="8951"/>
                  </a:cubicBezTo>
                  <a:lnTo>
                    <a:pt x="7672" y="8951"/>
                  </a:lnTo>
                  <a:cubicBezTo>
                    <a:pt x="8202" y="8951"/>
                    <a:pt x="8631" y="8521"/>
                    <a:pt x="8631" y="7992"/>
                  </a:cubicBezTo>
                  <a:lnTo>
                    <a:pt x="8631" y="7353"/>
                  </a:lnTo>
                  <a:cubicBezTo>
                    <a:pt x="8631" y="7353"/>
                    <a:pt x="8631" y="7353"/>
                    <a:pt x="8631" y="7352"/>
                  </a:cubicBezTo>
                  <a:lnTo>
                    <a:pt x="8631" y="7033"/>
                  </a:lnTo>
                  <a:cubicBezTo>
                    <a:pt x="8631" y="6856"/>
                    <a:pt x="8774" y="6713"/>
                    <a:pt x="8951" y="6713"/>
                  </a:cubicBezTo>
                  <a:cubicBezTo>
                    <a:pt x="9127" y="6713"/>
                    <a:pt x="9270" y="6856"/>
                    <a:pt x="9270" y="7033"/>
                  </a:cubicBezTo>
                  <a:lnTo>
                    <a:pt x="9270" y="7992"/>
                  </a:lnTo>
                  <a:cubicBezTo>
                    <a:pt x="9270" y="8874"/>
                    <a:pt x="8555" y="9590"/>
                    <a:pt x="7672" y="9590"/>
                  </a:cubicBezTo>
                  <a:lnTo>
                    <a:pt x="1598" y="9590"/>
                  </a:lnTo>
                  <a:cubicBezTo>
                    <a:pt x="715" y="9590"/>
                    <a:pt x="0" y="8874"/>
                    <a:pt x="0" y="7992"/>
                  </a:cubicBezTo>
                  <a:lnTo>
                    <a:pt x="0" y="1598"/>
                  </a:lnTo>
                  <a:cubicBezTo>
                    <a:pt x="0" y="716"/>
                    <a:pt x="715" y="0"/>
                    <a:pt x="1598" y="0"/>
                  </a:cubicBezTo>
                  <a:lnTo>
                    <a:pt x="7672" y="0"/>
                  </a:lnTo>
                  <a:cubicBezTo>
                    <a:pt x="8555" y="0"/>
                    <a:pt x="9270" y="716"/>
                    <a:pt x="9270" y="1598"/>
                  </a:cubicBezTo>
                  <a:lnTo>
                    <a:pt x="9270" y="2238"/>
                  </a:lnTo>
                  <a:cubicBezTo>
                    <a:pt x="9270" y="2414"/>
                    <a:pt x="9127" y="2557"/>
                    <a:pt x="8951" y="2557"/>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4" name="矩形 23"/>
            <p:cNvSpPr/>
            <p:nvPr/>
          </p:nvSpPr>
          <p:spPr>
            <a:xfrm>
              <a:off x="6303865" y="5243232"/>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Aft>
                  <a:spcPct val="0"/>
                </a:spcAft>
                <a:defRPr/>
              </a:pPr>
              <a:r>
                <a:rPr lang="en-US" altLang="zh-CN"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01</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5" name="矩形 24"/>
            <p:cNvSpPr/>
            <p:nvPr/>
          </p:nvSpPr>
          <p:spPr>
            <a:xfrm>
              <a:off x="7916461" y="5248561"/>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lvl="0" algn="ctr" fontAlgn="base">
                <a:spcAft>
                  <a:spcPct val="0"/>
                </a:spcAft>
                <a:defRPr/>
              </a:pPr>
              <a:r>
                <a:rPr lang="en-US" altLang="zh-CN"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02</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6" name="矩形 25"/>
            <p:cNvSpPr/>
            <p:nvPr/>
          </p:nvSpPr>
          <p:spPr>
            <a:xfrm>
              <a:off x="9544905" y="524559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base">
                <a:spcAft>
                  <a:spcPct val="0"/>
                </a:spcAft>
                <a:defRPr/>
              </a:pPr>
              <a:r>
                <a:rPr lang="en-US" altLang="zh-CN"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03</a:t>
              </a:r>
              <a:endParaRPr lang="zh-CN" altLang="en-US" sz="1400"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1"/>
            <a:ext cx="12238636" cy="6857999"/>
          </a:xfrm>
          <a:prstGeom prst="rect">
            <a:avLst/>
          </a:prstGeom>
        </p:spPr>
      </p:pic>
      <p:sp>
        <p:nvSpPr>
          <p:cNvPr id="4" name="矩形 3"/>
          <p:cNvSpPr/>
          <p:nvPr/>
        </p:nvSpPr>
        <p:spPr>
          <a:xfrm>
            <a:off x="0" y="-2"/>
            <a:ext cx="12238636" cy="6857999"/>
          </a:xfrm>
          <a:prstGeom prst="rect">
            <a:avLst/>
          </a:prstGeom>
          <a:solidFill>
            <a:srgbClr val="00184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p:cNvSpPr txBox="1"/>
          <p:nvPr/>
        </p:nvSpPr>
        <p:spPr>
          <a:xfrm>
            <a:off x="356196" y="278840"/>
            <a:ext cx="1054745" cy="461665"/>
          </a:xfrm>
          <a:prstGeom prst="rect">
            <a:avLst/>
          </a:prstGeom>
          <a:noFill/>
        </p:spPr>
        <p:txBody>
          <a:bodyPr wrap="square" rtlCol="0">
            <a:spAutoFit/>
          </a:bodyPr>
          <a:lstStyle/>
          <a:p>
            <a:pPr algn="dist"/>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LOGO</a:t>
            </a:r>
            <a:endParaRPr lang="zh-CN" altLang="en-US"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3" name="组合 12"/>
          <p:cNvGrpSpPr/>
          <p:nvPr/>
        </p:nvGrpSpPr>
        <p:grpSpPr>
          <a:xfrm>
            <a:off x="11052845" y="6378368"/>
            <a:ext cx="451050" cy="114835"/>
            <a:chOff x="3051586" y="5394528"/>
            <a:chExt cx="830725" cy="211499"/>
          </a:xfrm>
          <a:solidFill>
            <a:schemeClr val="bg1"/>
          </a:solidFill>
        </p:grpSpPr>
        <p:sp>
          <p:nvSpPr>
            <p:cNvPr id="15" name="椭圆 14"/>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椭圆 19"/>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椭圆 20"/>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组合 21"/>
          <p:cNvGrpSpPr/>
          <p:nvPr/>
        </p:nvGrpSpPr>
        <p:grpSpPr>
          <a:xfrm>
            <a:off x="1210286" y="1298730"/>
            <a:ext cx="9367288" cy="4205968"/>
            <a:chOff x="1412356" y="1224416"/>
            <a:chExt cx="9367288" cy="4205968"/>
          </a:xfrm>
        </p:grpSpPr>
        <p:sp>
          <p:nvSpPr>
            <p:cNvPr id="23" name="平行四边形 20"/>
            <p:cNvSpPr/>
            <p:nvPr/>
          </p:nvSpPr>
          <p:spPr>
            <a:xfrm>
              <a:off x="2489200" y="1224416"/>
              <a:ext cx="8290444" cy="3661768"/>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solidFill>
              <a:srgbClr val="FFC90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平行四边形 20"/>
            <p:cNvSpPr/>
            <p:nvPr/>
          </p:nvSpPr>
          <p:spPr>
            <a:xfrm>
              <a:off x="1412356" y="1427615"/>
              <a:ext cx="9062488" cy="4002769"/>
            </a:xfrm>
            <a:custGeom>
              <a:avLst/>
              <a:gdLst>
                <a:gd name="connsiteX0" fmla="*/ 6558 w 8674578"/>
                <a:gd name="connsiteY0" fmla="*/ 3302127 h 3570515"/>
                <a:gd name="connsiteX1" fmla="*/ 791187 w 8674578"/>
                <a:gd name="connsiteY1" fmla="*/ 163612 h 3570515"/>
                <a:gd name="connsiteX2" fmla="*/ 1000738 w 8674578"/>
                <a:gd name="connsiteY2" fmla="*/ 0 h 3570515"/>
                <a:gd name="connsiteX3" fmla="*/ 8458470 w 8674578"/>
                <a:gd name="connsiteY3" fmla="*/ 0 h 3570515"/>
                <a:gd name="connsiteX4" fmla="*/ 8668021 w 8674578"/>
                <a:gd name="connsiteY4" fmla="*/ 268388 h 3570515"/>
                <a:gd name="connsiteX5" fmla="*/ 7883392 w 8674578"/>
                <a:gd name="connsiteY5" fmla="*/ 3406903 h 3570515"/>
                <a:gd name="connsiteX6" fmla="*/ 7673842 w 8674578"/>
                <a:gd name="connsiteY6" fmla="*/ 3570515 h 3570515"/>
                <a:gd name="connsiteX7" fmla="*/ 216109 w 8674578"/>
                <a:gd name="connsiteY7" fmla="*/ 3570515 h 3570515"/>
                <a:gd name="connsiteX8" fmla="*/ 6558 w 8674578"/>
                <a:gd name="connsiteY8" fmla="*/ 3302127 h 357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74578" h="3570515">
                  <a:moveTo>
                    <a:pt x="6558" y="3302127"/>
                  </a:moveTo>
                  <a:lnTo>
                    <a:pt x="791187" y="163612"/>
                  </a:lnTo>
                  <a:cubicBezTo>
                    <a:pt x="815238" y="67408"/>
                    <a:pt x="901573" y="0"/>
                    <a:pt x="1000738" y="0"/>
                  </a:cubicBezTo>
                  <a:lnTo>
                    <a:pt x="8458470" y="0"/>
                  </a:lnTo>
                  <a:cubicBezTo>
                    <a:pt x="8599008" y="0"/>
                    <a:pt x="8702106" y="132047"/>
                    <a:pt x="8668021" y="268388"/>
                  </a:cubicBezTo>
                  <a:lnTo>
                    <a:pt x="7883392" y="3406903"/>
                  </a:lnTo>
                  <a:cubicBezTo>
                    <a:pt x="7859341" y="3503107"/>
                    <a:pt x="7773007" y="3570515"/>
                    <a:pt x="7673842" y="3570515"/>
                  </a:cubicBezTo>
                  <a:lnTo>
                    <a:pt x="216109" y="3570515"/>
                  </a:lnTo>
                  <a:cubicBezTo>
                    <a:pt x="75572" y="3570515"/>
                    <a:pt x="-27527" y="3438469"/>
                    <a:pt x="6558" y="3302127"/>
                  </a:cubicBezTo>
                </a:path>
              </a:pathLst>
            </a:custGeom>
            <a:gradFill flip="none" rotWithShape="1">
              <a:gsLst>
                <a:gs pos="0">
                  <a:srgbClr val="019BE5"/>
                </a:gs>
                <a:gs pos="100000">
                  <a:srgbClr val="006CBC"/>
                </a:gs>
              </a:gsLst>
              <a:lin ang="6000000" scaled="0"/>
              <a:tileRect/>
            </a:gra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2000"/>
                </a:lnSpc>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5" name="文本框 24"/>
          <p:cNvSpPr txBox="1"/>
          <p:nvPr/>
        </p:nvSpPr>
        <p:spPr>
          <a:xfrm>
            <a:off x="4188206" y="3863364"/>
            <a:ext cx="515507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rPr>
              <a:t>  PART TWO</a:t>
            </a:r>
            <a:endParaRPr kumimoji="0" lang="zh-CN" altLang="en-US" sz="6600" b="1" i="0" u="none" strike="noStrike" kern="1200" cap="none" spc="0" normalizeH="0" baseline="0" noProof="0" dirty="0">
              <a:ln w="19050">
                <a:solidFill>
                  <a:schemeClr val="bg1">
                    <a:alpha val="37000"/>
                  </a:schemeClr>
                </a:solidFill>
              </a:ln>
              <a:noFill/>
              <a:effectLst/>
              <a:uLnTx/>
              <a:uFillTx/>
              <a:latin typeface="思源黑体" panose="020B0500000000000000" pitchFamily="34" charset="-122"/>
              <a:ea typeface="思源黑体" panose="020B0500000000000000" pitchFamily="34" charset="-122"/>
              <a:cs typeface="阿里巴巴普惠体 Heavy" panose="00020600040101010101" pitchFamily="18" charset="-122"/>
              <a:sym typeface="思源黑体" panose="020B0500000000000000" pitchFamily="34" charset="-122"/>
            </a:endParaRPr>
          </a:p>
        </p:txBody>
      </p:sp>
      <p:grpSp>
        <p:nvGrpSpPr>
          <p:cNvPr id="26" name="组合 25"/>
          <p:cNvGrpSpPr/>
          <p:nvPr/>
        </p:nvGrpSpPr>
        <p:grpSpPr>
          <a:xfrm>
            <a:off x="2841022" y="2426897"/>
            <a:ext cx="5951157" cy="1300654"/>
            <a:chOff x="3167145" y="2401497"/>
            <a:chExt cx="5951157" cy="1300654"/>
          </a:xfrm>
        </p:grpSpPr>
        <p:sp>
          <p:nvSpPr>
            <p:cNvPr id="27" name="îṣļîḑé-Oval 18"/>
            <p:cNvSpPr/>
            <p:nvPr/>
          </p:nvSpPr>
          <p:spPr>
            <a:xfrm>
              <a:off x="3167145" y="2477697"/>
              <a:ext cx="1212116" cy="1224454"/>
            </a:xfrm>
            <a:prstGeom prst="ellipse">
              <a:avLst/>
            </a:prstGeom>
            <a:gradFill flip="none" rotWithShape="1">
              <a:gsLst>
                <a:gs pos="0">
                  <a:srgbClr val="019BE5"/>
                </a:gs>
                <a:gs pos="100000">
                  <a:srgbClr val="006CBC"/>
                </a:gs>
              </a:gsLst>
              <a:lin ang="6000000" scaled="0"/>
              <a:tileRect/>
            </a:gradFill>
            <a:ln w="28575">
              <a:solidFill>
                <a:srgbClr val="FFC901"/>
              </a:solid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252000" rtlCol="0" anchor="ctr">
              <a:noAutofit/>
            </a:bodyPr>
            <a:lstStyle/>
            <a:p>
              <a:pPr algn="ctr"/>
              <a:r>
                <a:rPr lang="en-US" altLang="zh-CN"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rPr>
                <a:t>2</a:t>
              </a:r>
              <a:endParaRPr lang="zh-CN" altLang="en-US" sz="8000" dirty="0">
                <a:solidFill>
                  <a:schemeClr val="lt1"/>
                </a:solidFill>
                <a:latin typeface="三极正朗黑简体" panose="00000500000000000000" pitchFamily="2" charset="-122"/>
                <a:ea typeface="三极正朗黑简体" panose="00000500000000000000" pitchFamily="2" charset="-122"/>
                <a:sym typeface="思源黑体" panose="020B0500000000000000" pitchFamily="34" charset="-122"/>
              </a:endParaRPr>
            </a:p>
          </p:txBody>
        </p:sp>
        <p:sp>
          <p:nvSpPr>
            <p:cNvPr id="28" name="îṣļîḑé-文本框 18"/>
            <p:cNvSpPr txBox="1"/>
            <p:nvPr/>
          </p:nvSpPr>
          <p:spPr>
            <a:xfrm>
              <a:off x="4240622" y="2401497"/>
              <a:ext cx="4877680" cy="923330"/>
            </a:xfrm>
            <a:prstGeom prst="rect">
              <a:avLst/>
            </a:prstGeom>
            <a:noFill/>
          </p:spPr>
          <p:txBody>
            <a:bodyPr wrap="square" rtlCol="0">
              <a:spAutoFit/>
            </a:bodyPr>
            <a:lstStyle/>
            <a:p>
              <a:pPr algn="ctr"/>
              <a:r>
                <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rPr>
                <a:t>工作亮点展示</a:t>
              </a:r>
              <a:endParaRPr lang="zh-CN" altLang="en-US" sz="5400" dirty="0">
                <a:solidFill>
                  <a:schemeClr val="bg1"/>
                </a:solidFill>
                <a:latin typeface="三极正朗黑简体" panose="00000500000000000000" pitchFamily="2" charset="-122"/>
                <a:ea typeface="三极正朗黑简体" panose="00000500000000000000" pitchFamily="2" charset="-122"/>
                <a:cs typeface="+mn-ea"/>
                <a:sym typeface="思源黑体" panose="020B0500000000000000" pitchFamily="34" charset="-122"/>
              </a:endParaRPr>
            </a:p>
          </p:txBody>
        </p:sp>
        <p:sp>
          <p:nvSpPr>
            <p:cNvPr id="29" name="文本框 28"/>
            <p:cNvSpPr txBox="1"/>
            <p:nvPr/>
          </p:nvSpPr>
          <p:spPr>
            <a:xfrm>
              <a:off x="4556000" y="3307579"/>
              <a:ext cx="4308599" cy="336823"/>
            </a:xfrm>
            <a:prstGeom prst="rect">
              <a:avLst/>
            </a:prstGeom>
            <a:noFill/>
          </p:spPr>
          <p:txBody>
            <a:bodyPr wrap="square" rtlCol="0">
              <a:spAutoFit/>
            </a:bodyPr>
            <a:lstStyle/>
            <a:p>
              <a:pPr algn="dist">
                <a:lnSpc>
                  <a:spcPct val="150000"/>
                </a:lnSpc>
              </a:pPr>
              <a:r>
                <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Third quarter summary report power point template</a:t>
              </a:r>
              <a:endParaRPr lang="en-US" altLang="zh-CN" sz="1200" dirty="0">
                <a:solidFill>
                  <a:schemeClr val="bg1">
                    <a:alpha val="64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cxnSp>
        <p:nvCxnSpPr>
          <p:cNvPr id="30" name="直接连接符 29"/>
          <p:cNvCxnSpPr/>
          <p:nvPr/>
        </p:nvCxnSpPr>
        <p:spPr>
          <a:xfrm>
            <a:off x="3082176" y="4431788"/>
            <a:ext cx="1540624" cy="0"/>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842261" y="4898612"/>
            <a:ext cx="451050" cy="114835"/>
            <a:chOff x="3051586" y="5394528"/>
            <a:chExt cx="830725" cy="211499"/>
          </a:xfrm>
          <a:solidFill>
            <a:schemeClr val="bg1"/>
          </a:solidFill>
        </p:grpSpPr>
        <p:sp>
          <p:nvSpPr>
            <p:cNvPr id="64" name="椭圆 63"/>
            <p:cNvSpPr/>
            <p:nvPr/>
          </p:nvSpPr>
          <p:spPr>
            <a:xfrm>
              <a:off x="3051586"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5" name="椭圆 64"/>
            <p:cNvSpPr/>
            <p:nvPr/>
          </p:nvSpPr>
          <p:spPr>
            <a:xfrm>
              <a:off x="3341847" y="5394528"/>
              <a:ext cx="211499" cy="211499"/>
            </a:xfrm>
            <a:prstGeom prst="ellipse">
              <a:avLst/>
            </a:prstGeom>
            <a:solidFill>
              <a:srgbClr val="FFC9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6" name="椭圆 65"/>
            <p:cNvSpPr/>
            <p:nvPr/>
          </p:nvSpPr>
          <p:spPr>
            <a:xfrm>
              <a:off x="3670812" y="5394528"/>
              <a:ext cx="211499" cy="211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9"/>
          <p:cNvSpPr/>
          <p:nvPr>
            <p:custDataLst>
              <p:tags r:id="rId1"/>
            </p:custDataLst>
          </p:nvPr>
        </p:nvSpPr>
        <p:spPr>
          <a:xfrm>
            <a:off x="4670175" y="337444"/>
            <a:ext cx="2851649" cy="584775"/>
          </a:xfrm>
          <a:prstGeom prst="rect">
            <a:avLst/>
          </a:prstGeom>
          <a:ln>
            <a:noFill/>
          </a:ln>
        </p:spPr>
        <p:txBody>
          <a:bodyPr wrap="square">
            <a:spAutoFit/>
          </a:bodyPr>
          <a:lstStyle/>
          <a:p>
            <a:pPr algn="dist"/>
            <a:r>
              <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工作亮点展示</a:t>
            </a:r>
            <a:endParaRPr lang="zh-CN" altLang="en-US" sz="3200" b="1" dirty="0">
              <a:solidFill>
                <a:srgbClr val="006CBC"/>
              </a:soli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endParaRPr>
          </a:p>
        </p:txBody>
      </p:sp>
      <p:sp>
        <p:nvSpPr>
          <p:cNvPr id="3" name="文本框 2"/>
          <p:cNvSpPr txBox="1"/>
          <p:nvPr/>
        </p:nvSpPr>
        <p:spPr>
          <a:xfrm>
            <a:off x="5017276" y="782519"/>
            <a:ext cx="2157447" cy="316433"/>
          </a:xfrm>
          <a:prstGeom prst="rect">
            <a:avLst/>
          </a:prstGeom>
          <a:noFill/>
        </p:spPr>
        <p:txBody>
          <a:bodyPr wrap="square" rtlCol="0">
            <a:spAutoFit/>
          </a:bodyPr>
          <a:lstStyle/>
          <a:p>
            <a:pPr algn="dist">
              <a:lnSpc>
                <a:spcPct val="150000"/>
              </a:lnSpc>
            </a:pPr>
            <a:r>
              <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 ——BUSINESS REPORT——</a:t>
            </a:r>
            <a:endParaRPr lang="en-US" altLang="zh-CN" sz="1100" i="1" dirty="0">
              <a:solidFill>
                <a:schemeClr val="bg2">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1" name="Freeform 5"/>
          <p:cNvSpPr>
            <a:spLocks noChangeArrowheads="1"/>
          </p:cNvSpPr>
          <p:nvPr/>
        </p:nvSpPr>
        <p:spPr bwMode="auto">
          <a:xfrm>
            <a:off x="3373580" y="2484580"/>
            <a:ext cx="133350" cy="801688"/>
          </a:xfrm>
          <a:custGeom>
            <a:avLst/>
            <a:gdLst>
              <a:gd name="T0" fmla="*/ 46 w 69"/>
              <a:gd name="T1" fmla="*/ 416 h 416"/>
              <a:gd name="T2" fmla="*/ 31 w 69"/>
              <a:gd name="T3" fmla="*/ 409 h 416"/>
              <a:gd name="T4" fmla="*/ 9 w 69"/>
              <a:gd name="T5" fmla="*/ 306 h 416"/>
              <a:gd name="T6" fmla="*/ 6 w 69"/>
              <a:gd name="T7" fmla="*/ 207 h 416"/>
              <a:gd name="T8" fmla="*/ 32 w 69"/>
              <a:gd name="T9" fmla="*/ 4 h 416"/>
              <a:gd name="T10" fmla="*/ 57 w 69"/>
              <a:gd name="T11" fmla="*/ 5 h 416"/>
              <a:gd name="T12" fmla="*/ 69 w 69"/>
              <a:gd name="T13" fmla="*/ 33 h 416"/>
              <a:gd name="T14" fmla="*/ 63 w 69"/>
              <a:gd name="T15" fmla="*/ 39 h 416"/>
              <a:gd name="T16" fmla="*/ 57 w 69"/>
              <a:gd name="T17" fmla="*/ 33 h 416"/>
              <a:gd name="T18" fmla="*/ 50 w 69"/>
              <a:gd name="T19" fmla="*/ 15 h 416"/>
              <a:gd name="T20" fmla="*/ 36 w 69"/>
              <a:gd name="T21" fmla="*/ 16 h 416"/>
              <a:gd name="T22" fmla="*/ 35 w 69"/>
              <a:gd name="T23" fmla="*/ 16 h 416"/>
              <a:gd name="T24" fmla="*/ 18 w 69"/>
              <a:gd name="T25" fmla="*/ 207 h 416"/>
              <a:gd name="T26" fmla="*/ 21 w 69"/>
              <a:gd name="T27" fmla="*/ 306 h 416"/>
              <a:gd name="T28" fmla="*/ 40 w 69"/>
              <a:gd name="T29" fmla="*/ 401 h 416"/>
              <a:gd name="T30" fmla="*/ 45 w 69"/>
              <a:gd name="T31" fmla="*/ 404 h 416"/>
              <a:gd name="T32" fmla="*/ 45 w 69"/>
              <a:gd name="T33" fmla="*/ 404 h 416"/>
              <a:gd name="T34" fmla="*/ 52 w 69"/>
              <a:gd name="T35" fmla="*/ 409 h 416"/>
              <a:gd name="T36" fmla="*/ 46 w 69"/>
              <a:gd name="T37" fmla="*/ 416 h 416"/>
              <a:gd name="T38" fmla="*/ 46 w 69"/>
              <a:gd name="T39" fmla="*/ 416 h 4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416"/>
              <a:gd name="T62" fmla="*/ 69 w 69"/>
              <a:gd name="T63" fmla="*/ 416 h 4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416">
                <a:moveTo>
                  <a:pt x="46" y="416"/>
                </a:moveTo>
                <a:cubicBezTo>
                  <a:pt x="43" y="416"/>
                  <a:pt x="38" y="415"/>
                  <a:pt x="31" y="409"/>
                </a:cubicBezTo>
                <a:cubicBezTo>
                  <a:pt x="16" y="395"/>
                  <a:pt x="8" y="359"/>
                  <a:pt x="9" y="306"/>
                </a:cubicBezTo>
                <a:cubicBezTo>
                  <a:pt x="9" y="277"/>
                  <a:pt x="8" y="243"/>
                  <a:pt x="6" y="207"/>
                </a:cubicBezTo>
                <a:cubicBezTo>
                  <a:pt x="1" y="87"/>
                  <a:pt x="0" y="13"/>
                  <a:pt x="32" y="4"/>
                </a:cubicBezTo>
                <a:cubicBezTo>
                  <a:pt x="42" y="0"/>
                  <a:pt x="51" y="1"/>
                  <a:pt x="57" y="5"/>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6" y="16"/>
                </a:cubicBezTo>
                <a:cubicBezTo>
                  <a:pt x="35" y="16"/>
                  <a:pt x="35" y="16"/>
                  <a:pt x="35" y="16"/>
                </a:cubicBezTo>
                <a:cubicBezTo>
                  <a:pt x="11" y="22"/>
                  <a:pt x="15" y="125"/>
                  <a:pt x="18" y="207"/>
                </a:cubicBezTo>
                <a:cubicBezTo>
                  <a:pt x="20" y="243"/>
                  <a:pt x="21" y="277"/>
                  <a:pt x="21" y="306"/>
                </a:cubicBezTo>
                <a:cubicBezTo>
                  <a:pt x="20" y="372"/>
                  <a:pt x="32" y="394"/>
                  <a:pt x="40" y="401"/>
                </a:cubicBezTo>
                <a:cubicBezTo>
                  <a:pt x="43" y="404"/>
                  <a:pt x="45" y="404"/>
                  <a:pt x="45" y="404"/>
                </a:cubicBezTo>
                <a:cubicBezTo>
                  <a:pt x="45" y="404"/>
                  <a:pt x="45" y="404"/>
                  <a:pt x="45" y="404"/>
                </a:cubicBezTo>
                <a:cubicBezTo>
                  <a:pt x="49" y="404"/>
                  <a:pt x="51" y="406"/>
                  <a:pt x="52" y="409"/>
                </a:cubicBezTo>
                <a:cubicBezTo>
                  <a:pt x="52" y="413"/>
                  <a:pt x="50" y="416"/>
                  <a:pt x="46" y="416"/>
                </a:cubicBezTo>
                <a:cubicBezTo>
                  <a:pt x="46" y="416"/>
                  <a:pt x="46" y="416"/>
                  <a:pt x="46" y="416"/>
                </a:cubicBezTo>
                <a:close/>
              </a:path>
            </a:pathLst>
          </a:custGeom>
          <a:solidFill>
            <a:srgbClr val="11303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Freeform 6"/>
          <p:cNvSpPr>
            <a:spLocks noChangeArrowheads="1"/>
          </p:cNvSpPr>
          <p:nvPr/>
        </p:nvSpPr>
        <p:spPr bwMode="auto">
          <a:xfrm>
            <a:off x="1168277" y="1879478"/>
            <a:ext cx="158012" cy="237425"/>
          </a:xfrm>
          <a:custGeom>
            <a:avLst/>
            <a:gdLst>
              <a:gd name="T0" fmla="*/ 0 w 82"/>
              <a:gd name="T1" fmla="*/ 116 h 123"/>
              <a:gd name="T2" fmla="*/ 0 w 82"/>
              <a:gd name="T3" fmla="*/ 90 h 123"/>
              <a:gd name="T4" fmla="*/ 16 w 82"/>
              <a:gd name="T5" fmla="*/ 99 h 123"/>
              <a:gd name="T6" fmla="*/ 33 w 82"/>
              <a:gd name="T7" fmla="*/ 102 h 123"/>
              <a:gd name="T8" fmla="*/ 42 w 82"/>
              <a:gd name="T9" fmla="*/ 101 h 123"/>
              <a:gd name="T10" fmla="*/ 48 w 82"/>
              <a:gd name="T11" fmla="*/ 98 h 123"/>
              <a:gd name="T12" fmla="*/ 52 w 82"/>
              <a:gd name="T13" fmla="*/ 94 h 123"/>
              <a:gd name="T14" fmla="*/ 53 w 82"/>
              <a:gd name="T15" fmla="*/ 90 h 123"/>
              <a:gd name="T16" fmla="*/ 51 w 82"/>
              <a:gd name="T17" fmla="*/ 83 h 123"/>
              <a:gd name="T18" fmla="*/ 46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3 w 82"/>
              <a:gd name="T37" fmla="*/ 1 h 123"/>
              <a:gd name="T38" fmla="*/ 76 w 82"/>
              <a:gd name="T39" fmla="*/ 4 h 123"/>
              <a:gd name="T40" fmla="*/ 76 w 82"/>
              <a:gd name="T41" fmla="*/ 29 h 123"/>
              <a:gd name="T42" fmla="*/ 70 w 82"/>
              <a:gd name="T43" fmla="*/ 25 h 123"/>
              <a:gd name="T44" fmla="*/ 63 w 82"/>
              <a:gd name="T45" fmla="*/ 23 h 123"/>
              <a:gd name="T46" fmla="*/ 55 w 82"/>
              <a:gd name="T47" fmla="*/ 21 h 123"/>
              <a:gd name="T48" fmla="*/ 48 w 82"/>
              <a:gd name="T49" fmla="*/ 21 h 123"/>
              <a:gd name="T50" fmla="*/ 40 w 82"/>
              <a:gd name="T51" fmla="*/ 22 h 123"/>
              <a:gd name="T52" fmla="*/ 34 w 82"/>
              <a:gd name="T53" fmla="*/ 24 h 123"/>
              <a:gd name="T54" fmla="*/ 30 w 82"/>
              <a:gd name="T55" fmla="*/ 28 h 123"/>
              <a:gd name="T56" fmla="*/ 28 w 82"/>
              <a:gd name="T57" fmla="*/ 33 h 123"/>
              <a:gd name="T58" fmla="*/ 30 w 82"/>
              <a:gd name="T59" fmla="*/ 38 h 123"/>
              <a:gd name="T60" fmla="*/ 34 w 82"/>
              <a:gd name="T61" fmla="*/ 43 h 123"/>
              <a:gd name="T62" fmla="*/ 41 w 82"/>
              <a:gd name="T63" fmla="*/ 47 h 123"/>
              <a:gd name="T64" fmla="*/ 51 w 82"/>
              <a:gd name="T65" fmla="*/ 51 h 123"/>
              <a:gd name="T66" fmla="*/ 64 w 82"/>
              <a:gd name="T67" fmla="*/ 57 h 123"/>
              <a:gd name="T68" fmla="*/ 73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4 w 82"/>
              <a:gd name="T81" fmla="*/ 123 h 123"/>
              <a:gd name="T82" fmla="*/ 16 w 82"/>
              <a:gd name="T83" fmla="*/ 121 h 123"/>
              <a:gd name="T84" fmla="*/ 0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0" y="116"/>
                </a:moveTo>
                <a:cubicBezTo>
                  <a:pt x="0" y="90"/>
                  <a:pt x="0" y="90"/>
                  <a:pt x="0" y="90"/>
                </a:cubicBezTo>
                <a:cubicBezTo>
                  <a:pt x="5" y="94"/>
                  <a:pt x="11" y="97"/>
                  <a:pt x="16" y="99"/>
                </a:cubicBezTo>
                <a:cubicBezTo>
                  <a:pt x="22" y="101"/>
                  <a:pt x="28" y="102"/>
                  <a:pt x="33" y="102"/>
                </a:cubicBezTo>
                <a:cubicBezTo>
                  <a:pt x="37" y="102"/>
                  <a:pt x="40" y="101"/>
                  <a:pt x="42" y="101"/>
                </a:cubicBezTo>
                <a:cubicBezTo>
                  <a:pt x="45" y="100"/>
                  <a:pt x="47" y="99"/>
                  <a:pt x="48" y="98"/>
                </a:cubicBezTo>
                <a:cubicBezTo>
                  <a:pt x="50" y="97"/>
                  <a:pt x="51" y="96"/>
                  <a:pt x="52" y="94"/>
                </a:cubicBezTo>
                <a:cubicBezTo>
                  <a:pt x="53" y="93"/>
                  <a:pt x="53" y="91"/>
                  <a:pt x="53" y="90"/>
                </a:cubicBezTo>
                <a:cubicBezTo>
                  <a:pt x="53" y="87"/>
                  <a:pt x="53" y="85"/>
                  <a:pt x="51" y="83"/>
                </a:cubicBezTo>
                <a:cubicBezTo>
                  <a:pt x="50" y="82"/>
                  <a:pt x="48" y="80"/>
                  <a:pt x="46" y="78"/>
                </a:cubicBezTo>
                <a:cubicBezTo>
                  <a:pt x="44" y="77"/>
                  <a:pt x="41" y="75"/>
                  <a:pt x="38" y="74"/>
                </a:cubicBezTo>
                <a:cubicBezTo>
                  <a:pt x="35" y="72"/>
                  <a:pt x="31" y="71"/>
                  <a:pt x="28" y="69"/>
                </a:cubicBezTo>
                <a:cubicBezTo>
                  <a:pt x="18" y="66"/>
                  <a:pt x="11" y="61"/>
                  <a:pt x="7" y="55"/>
                </a:cubicBezTo>
                <a:cubicBezTo>
                  <a:pt x="2" y="50"/>
                  <a:pt x="0" y="43"/>
                  <a:pt x="0" y="35"/>
                </a:cubicBezTo>
                <a:cubicBezTo>
                  <a:pt x="0" y="29"/>
                  <a:pt x="1" y="23"/>
                  <a:pt x="4" y="19"/>
                </a:cubicBezTo>
                <a:cubicBezTo>
                  <a:pt x="6" y="15"/>
                  <a:pt x="10" y="11"/>
                  <a:pt x="14" y="8"/>
                </a:cubicBezTo>
                <a:cubicBezTo>
                  <a:pt x="18" y="5"/>
                  <a:pt x="23" y="3"/>
                  <a:pt x="29" y="2"/>
                </a:cubicBezTo>
                <a:cubicBezTo>
                  <a:pt x="34" y="0"/>
                  <a:pt x="40" y="0"/>
                  <a:pt x="47" y="0"/>
                </a:cubicBezTo>
                <a:cubicBezTo>
                  <a:pt x="53" y="0"/>
                  <a:pt x="58" y="0"/>
                  <a:pt x="63" y="1"/>
                </a:cubicBezTo>
                <a:cubicBezTo>
                  <a:pt x="68" y="1"/>
                  <a:pt x="72" y="3"/>
                  <a:pt x="76" y="4"/>
                </a:cubicBezTo>
                <a:cubicBezTo>
                  <a:pt x="76" y="29"/>
                  <a:pt x="76" y="29"/>
                  <a:pt x="76" y="29"/>
                </a:cubicBezTo>
                <a:cubicBezTo>
                  <a:pt x="74" y="28"/>
                  <a:pt x="72" y="26"/>
                  <a:pt x="70" y="25"/>
                </a:cubicBezTo>
                <a:cubicBezTo>
                  <a:pt x="68" y="24"/>
                  <a:pt x="65" y="23"/>
                  <a:pt x="63" y="23"/>
                </a:cubicBezTo>
                <a:cubicBezTo>
                  <a:pt x="60" y="22"/>
                  <a:pt x="58" y="22"/>
                  <a:pt x="55" y="21"/>
                </a:cubicBezTo>
                <a:cubicBezTo>
                  <a:pt x="53" y="21"/>
                  <a:pt x="50" y="21"/>
                  <a:pt x="48" y="21"/>
                </a:cubicBezTo>
                <a:cubicBezTo>
                  <a:pt x="45" y="21"/>
                  <a:pt x="42" y="21"/>
                  <a:pt x="40" y="22"/>
                </a:cubicBezTo>
                <a:cubicBezTo>
                  <a:pt x="37" y="22"/>
                  <a:pt x="35" y="23"/>
                  <a:pt x="34" y="24"/>
                </a:cubicBezTo>
                <a:cubicBezTo>
                  <a:pt x="32" y="25"/>
                  <a:pt x="31" y="26"/>
                  <a:pt x="30" y="28"/>
                </a:cubicBezTo>
                <a:cubicBezTo>
                  <a:pt x="29" y="29"/>
                  <a:pt x="28" y="31"/>
                  <a:pt x="28" y="33"/>
                </a:cubicBezTo>
                <a:cubicBezTo>
                  <a:pt x="28" y="35"/>
                  <a:pt x="29" y="37"/>
                  <a:pt x="30" y="38"/>
                </a:cubicBezTo>
                <a:cubicBezTo>
                  <a:pt x="31" y="40"/>
                  <a:pt x="32" y="41"/>
                  <a:pt x="34" y="43"/>
                </a:cubicBezTo>
                <a:cubicBezTo>
                  <a:pt x="36" y="44"/>
                  <a:pt x="39" y="45"/>
                  <a:pt x="41" y="47"/>
                </a:cubicBezTo>
                <a:cubicBezTo>
                  <a:pt x="44" y="48"/>
                  <a:pt x="47" y="49"/>
                  <a:pt x="51" y="51"/>
                </a:cubicBezTo>
                <a:cubicBezTo>
                  <a:pt x="55" y="53"/>
                  <a:pt x="60" y="55"/>
                  <a:pt x="64" y="57"/>
                </a:cubicBezTo>
                <a:cubicBezTo>
                  <a:pt x="67" y="60"/>
                  <a:pt x="71" y="62"/>
                  <a:pt x="73" y="65"/>
                </a:cubicBezTo>
                <a:cubicBezTo>
                  <a:pt x="76" y="68"/>
                  <a:pt x="78" y="71"/>
                  <a:pt x="80" y="75"/>
                </a:cubicBezTo>
                <a:cubicBezTo>
                  <a:pt x="81" y="78"/>
                  <a:pt x="82" y="82"/>
                  <a:pt x="82" y="87"/>
                </a:cubicBezTo>
                <a:cubicBezTo>
                  <a:pt x="82" y="94"/>
                  <a:pt x="80" y="99"/>
                  <a:pt x="78" y="104"/>
                </a:cubicBezTo>
                <a:cubicBezTo>
                  <a:pt x="75" y="108"/>
                  <a:pt x="72" y="112"/>
                  <a:pt x="68" y="115"/>
                </a:cubicBezTo>
                <a:cubicBezTo>
                  <a:pt x="63" y="118"/>
                  <a:pt x="58" y="120"/>
                  <a:pt x="53" y="121"/>
                </a:cubicBezTo>
                <a:cubicBezTo>
                  <a:pt x="47" y="122"/>
                  <a:pt x="41" y="123"/>
                  <a:pt x="34" y="123"/>
                </a:cubicBezTo>
                <a:cubicBezTo>
                  <a:pt x="28" y="123"/>
                  <a:pt x="22" y="122"/>
                  <a:pt x="16" y="121"/>
                </a:cubicBezTo>
                <a:cubicBezTo>
                  <a:pt x="10" y="120"/>
                  <a:pt x="5" y="118"/>
                  <a:pt x="0" y="116"/>
                </a:cubicBez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Freeform 7"/>
          <p:cNvSpPr>
            <a:spLocks noChangeArrowheads="1"/>
          </p:cNvSpPr>
          <p:nvPr/>
        </p:nvSpPr>
        <p:spPr bwMode="auto">
          <a:xfrm>
            <a:off x="1361313" y="1883558"/>
            <a:ext cx="188149" cy="233345"/>
          </a:xfrm>
          <a:custGeom>
            <a:avLst/>
            <a:gdLst>
              <a:gd name="T0" fmla="*/ 98 w 98"/>
              <a:gd name="T1" fmla="*/ 67 h 121"/>
              <a:gd name="T2" fmla="*/ 48 w 98"/>
              <a:gd name="T3" fmla="*/ 121 h 121"/>
              <a:gd name="T4" fmla="*/ 0 w 98"/>
              <a:gd name="T5" fmla="*/ 68 h 121"/>
              <a:gd name="T6" fmla="*/ 0 w 98"/>
              <a:gd name="T7" fmla="*/ 0 h 121"/>
              <a:gd name="T8" fmla="*/ 27 w 98"/>
              <a:gd name="T9" fmla="*/ 0 h 121"/>
              <a:gd name="T10" fmla="*/ 27 w 98"/>
              <a:gd name="T11" fmla="*/ 69 h 121"/>
              <a:gd name="T12" fmla="*/ 49 w 98"/>
              <a:gd name="T13" fmla="*/ 98 h 121"/>
              <a:gd name="T14" fmla="*/ 71 w 98"/>
              <a:gd name="T15" fmla="*/ 70 h 121"/>
              <a:gd name="T16" fmla="*/ 71 w 98"/>
              <a:gd name="T17" fmla="*/ 0 h 121"/>
              <a:gd name="T18" fmla="*/ 98 w 98"/>
              <a:gd name="T19" fmla="*/ 0 h 121"/>
              <a:gd name="T20" fmla="*/ 98 w 98"/>
              <a:gd name="T21" fmla="*/ 67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121"/>
              <a:gd name="T35" fmla="*/ 98 w 98"/>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121">
                <a:moveTo>
                  <a:pt x="98" y="67"/>
                </a:moveTo>
                <a:cubicBezTo>
                  <a:pt x="98" y="103"/>
                  <a:pt x="82" y="121"/>
                  <a:pt x="48" y="121"/>
                </a:cubicBezTo>
                <a:cubicBezTo>
                  <a:pt x="16" y="121"/>
                  <a:pt x="0" y="103"/>
                  <a:pt x="0" y="68"/>
                </a:cubicBezTo>
                <a:cubicBezTo>
                  <a:pt x="0" y="0"/>
                  <a:pt x="0" y="0"/>
                  <a:pt x="0" y="0"/>
                </a:cubicBezTo>
                <a:cubicBezTo>
                  <a:pt x="27" y="0"/>
                  <a:pt x="27" y="0"/>
                  <a:pt x="27" y="0"/>
                </a:cubicBezTo>
                <a:cubicBezTo>
                  <a:pt x="27" y="69"/>
                  <a:pt x="27" y="69"/>
                  <a:pt x="27" y="69"/>
                </a:cubicBezTo>
                <a:cubicBezTo>
                  <a:pt x="27" y="88"/>
                  <a:pt x="34" y="98"/>
                  <a:pt x="49" y="98"/>
                </a:cubicBezTo>
                <a:cubicBezTo>
                  <a:pt x="64" y="98"/>
                  <a:pt x="71" y="88"/>
                  <a:pt x="71" y="70"/>
                </a:cubicBezTo>
                <a:cubicBezTo>
                  <a:pt x="71" y="0"/>
                  <a:pt x="71" y="0"/>
                  <a:pt x="71" y="0"/>
                </a:cubicBezTo>
                <a:cubicBezTo>
                  <a:pt x="98" y="0"/>
                  <a:pt x="98" y="0"/>
                  <a:pt x="98" y="0"/>
                </a:cubicBezTo>
                <a:lnTo>
                  <a:pt x="98" y="67"/>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Freeform 8"/>
          <p:cNvSpPr>
            <a:spLocks noChangeArrowheads="1"/>
          </p:cNvSpPr>
          <p:nvPr/>
        </p:nvSpPr>
        <p:spPr bwMode="auto">
          <a:xfrm>
            <a:off x="1586114" y="1879478"/>
            <a:ext cx="177561" cy="237425"/>
          </a:xfrm>
          <a:custGeom>
            <a:avLst/>
            <a:gdLst>
              <a:gd name="T0" fmla="*/ 92 w 92"/>
              <a:gd name="T1" fmla="*/ 116 h 123"/>
              <a:gd name="T2" fmla="*/ 58 w 92"/>
              <a:gd name="T3" fmla="*/ 123 h 123"/>
              <a:gd name="T4" fmla="*/ 15 w 92"/>
              <a:gd name="T5" fmla="*/ 107 h 123"/>
              <a:gd name="T6" fmla="*/ 0 w 92"/>
              <a:gd name="T7" fmla="*/ 64 h 123"/>
              <a:gd name="T8" fmla="*/ 17 w 92"/>
              <a:gd name="T9" fmla="*/ 17 h 123"/>
              <a:gd name="T10" fmla="*/ 63 w 92"/>
              <a:gd name="T11" fmla="*/ 0 h 123"/>
              <a:gd name="T12" fmla="*/ 92 w 92"/>
              <a:gd name="T13" fmla="*/ 4 h 123"/>
              <a:gd name="T14" fmla="*/ 92 w 92"/>
              <a:gd name="T15" fmla="*/ 30 h 123"/>
              <a:gd name="T16" fmla="*/ 65 w 92"/>
              <a:gd name="T17" fmla="*/ 23 h 123"/>
              <a:gd name="T18" fmla="*/ 38 w 92"/>
              <a:gd name="T19" fmla="*/ 33 h 123"/>
              <a:gd name="T20" fmla="*/ 28 w 92"/>
              <a:gd name="T21" fmla="*/ 62 h 123"/>
              <a:gd name="T22" fmla="*/ 38 w 92"/>
              <a:gd name="T23" fmla="*/ 89 h 123"/>
              <a:gd name="T24" fmla="*/ 64 w 92"/>
              <a:gd name="T25" fmla="*/ 100 h 123"/>
              <a:gd name="T26" fmla="*/ 92 w 92"/>
              <a:gd name="T27" fmla="*/ 92 h 123"/>
              <a:gd name="T28" fmla="*/ 92 w 92"/>
              <a:gd name="T29" fmla="*/ 116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
              <a:gd name="T46" fmla="*/ 0 h 123"/>
              <a:gd name="T47" fmla="*/ 92 w 92"/>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 h="123">
                <a:moveTo>
                  <a:pt x="92" y="116"/>
                </a:moveTo>
                <a:cubicBezTo>
                  <a:pt x="84" y="121"/>
                  <a:pt x="72" y="123"/>
                  <a:pt x="58" y="123"/>
                </a:cubicBezTo>
                <a:cubicBezTo>
                  <a:pt x="40" y="123"/>
                  <a:pt x="26" y="117"/>
                  <a:pt x="15" y="107"/>
                </a:cubicBezTo>
                <a:cubicBezTo>
                  <a:pt x="5" y="96"/>
                  <a:pt x="0" y="82"/>
                  <a:pt x="0" y="64"/>
                </a:cubicBezTo>
                <a:cubicBezTo>
                  <a:pt x="0" y="45"/>
                  <a:pt x="6" y="29"/>
                  <a:pt x="17" y="17"/>
                </a:cubicBezTo>
                <a:cubicBezTo>
                  <a:pt x="29" y="6"/>
                  <a:pt x="44" y="0"/>
                  <a:pt x="63" y="0"/>
                </a:cubicBezTo>
                <a:cubicBezTo>
                  <a:pt x="75" y="0"/>
                  <a:pt x="85" y="1"/>
                  <a:pt x="92" y="4"/>
                </a:cubicBezTo>
                <a:cubicBezTo>
                  <a:pt x="92" y="30"/>
                  <a:pt x="92" y="30"/>
                  <a:pt x="92" y="30"/>
                </a:cubicBezTo>
                <a:cubicBezTo>
                  <a:pt x="85" y="25"/>
                  <a:pt x="75" y="23"/>
                  <a:pt x="65" y="23"/>
                </a:cubicBezTo>
                <a:cubicBezTo>
                  <a:pt x="54" y="23"/>
                  <a:pt x="45" y="26"/>
                  <a:pt x="38" y="33"/>
                </a:cubicBezTo>
                <a:cubicBezTo>
                  <a:pt x="31" y="40"/>
                  <a:pt x="28" y="50"/>
                  <a:pt x="28" y="62"/>
                </a:cubicBezTo>
                <a:cubicBezTo>
                  <a:pt x="28" y="73"/>
                  <a:pt x="31" y="82"/>
                  <a:pt x="38" y="89"/>
                </a:cubicBezTo>
                <a:cubicBezTo>
                  <a:pt x="44" y="96"/>
                  <a:pt x="53" y="100"/>
                  <a:pt x="64" y="100"/>
                </a:cubicBezTo>
                <a:cubicBezTo>
                  <a:pt x="74" y="100"/>
                  <a:pt x="84" y="97"/>
                  <a:pt x="92" y="92"/>
                </a:cubicBezTo>
                <a:lnTo>
                  <a:pt x="92" y="116"/>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Freeform 9"/>
          <p:cNvSpPr>
            <a:spLocks noChangeArrowheads="1"/>
          </p:cNvSpPr>
          <p:nvPr/>
        </p:nvSpPr>
        <p:spPr bwMode="auto">
          <a:xfrm>
            <a:off x="1780778" y="1879478"/>
            <a:ext cx="179189" cy="237425"/>
          </a:xfrm>
          <a:custGeom>
            <a:avLst/>
            <a:gdLst>
              <a:gd name="T0" fmla="*/ 93 w 93"/>
              <a:gd name="T1" fmla="*/ 116 h 123"/>
              <a:gd name="T2" fmla="*/ 59 w 93"/>
              <a:gd name="T3" fmla="*/ 123 h 123"/>
              <a:gd name="T4" fmla="*/ 16 w 93"/>
              <a:gd name="T5" fmla="*/ 107 h 123"/>
              <a:gd name="T6" fmla="*/ 0 w 93"/>
              <a:gd name="T7" fmla="*/ 64 h 123"/>
              <a:gd name="T8" fmla="*/ 18 w 93"/>
              <a:gd name="T9" fmla="*/ 17 h 123"/>
              <a:gd name="T10" fmla="*/ 64 w 93"/>
              <a:gd name="T11" fmla="*/ 0 h 123"/>
              <a:gd name="T12" fmla="*/ 93 w 93"/>
              <a:gd name="T13" fmla="*/ 4 h 123"/>
              <a:gd name="T14" fmla="*/ 93 w 93"/>
              <a:gd name="T15" fmla="*/ 30 h 123"/>
              <a:gd name="T16" fmla="*/ 66 w 93"/>
              <a:gd name="T17" fmla="*/ 23 h 123"/>
              <a:gd name="T18" fmla="*/ 39 w 93"/>
              <a:gd name="T19" fmla="*/ 33 h 123"/>
              <a:gd name="T20" fmla="*/ 28 w 93"/>
              <a:gd name="T21" fmla="*/ 62 h 123"/>
              <a:gd name="T22" fmla="*/ 38 w 93"/>
              <a:gd name="T23" fmla="*/ 89 h 123"/>
              <a:gd name="T24" fmla="*/ 64 w 93"/>
              <a:gd name="T25" fmla="*/ 100 h 123"/>
              <a:gd name="T26" fmla="*/ 93 w 93"/>
              <a:gd name="T27" fmla="*/ 92 h 123"/>
              <a:gd name="T28" fmla="*/ 93 w 93"/>
              <a:gd name="T29" fmla="*/ 116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
              <a:gd name="T46" fmla="*/ 0 h 123"/>
              <a:gd name="T47" fmla="*/ 93 w 93"/>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 h="123">
                <a:moveTo>
                  <a:pt x="93" y="116"/>
                </a:moveTo>
                <a:cubicBezTo>
                  <a:pt x="84" y="121"/>
                  <a:pt x="73" y="123"/>
                  <a:pt x="59" y="123"/>
                </a:cubicBezTo>
                <a:cubicBezTo>
                  <a:pt x="41" y="123"/>
                  <a:pt x="26" y="117"/>
                  <a:pt x="16" y="107"/>
                </a:cubicBezTo>
                <a:cubicBezTo>
                  <a:pt x="5" y="96"/>
                  <a:pt x="0" y="82"/>
                  <a:pt x="0" y="64"/>
                </a:cubicBezTo>
                <a:cubicBezTo>
                  <a:pt x="0" y="45"/>
                  <a:pt x="6" y="29"/>
                  <a:pt x="18" y="17"/>
                </a:cubicBezTo>
                <a:cubicBezTo>
                  <a:pt x="30" y="6"/>
                  <a:pt x="45" y="0"/>
                  <a:pt x="64" y="0"/>
                </a:cubicBezTo>
                <a:cubicBezTo>
                  <a:pt x="75" y="0"/>
                  <a:pt x="85" y="1"/>
                  <a:pt x="93" y="4"/>
                </a:cubicBezTo>
                <a:cubicBezTo>
                  <a:pt x="93" y="30"/>
                  <a:pt x="93" y="30"/>
                  <a:pt x="93" y="30"/>
                </a:cubicBezTo>
                <a:cubicBezTo>
                  <a:pt x="85" y="25"/>
                  <a:pt x="76" y="23"/>
                  <a:pt x="66" y="23"/>
                </a:cubicBezTo>
                <a:cubicBezTo>
                  <a:pt x="55" y="23"/>
                  <a:pt x="46" y="26"/>
                  <a:pt x="39" y="33"/>
                </a:cubicBezTo>
                <a:cubicBezTo>
                  <a:pt x="32" y="40"/>
                  <a:pt x="28" y="50"/>
                  <a:pt x="28" y="62"/>
                </a:cubicBezTo>
                <a:cubicBezTo>
                  <a:pt x="28" y="73"/>
                  <a:pt x="32" y="82"/>
                  <a:pt x="38" y="89"/>
                </a:cubicBezTo>
                <a:cubicBezTo>
                  <a:pt x="45" y="96"/>
                  <a:pt x="53" y="100"/>
                  <a:pt x="64" y="100"/>
                </a:cubicBezTo>
                <a:cubicBezTo>
                  <a:pt x="75" y="100"/>
                  <a:pt x="84" y="97"/>
                  <a:pt x="93" y="92"/>
                </a:cubicBezTo>
                <a:lnTo>
                  <a:pt x="93" y="116"/>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Freeform 10"/>
          <p:cNvSpPr>
            <a:spLocks noChangeArrowheads="1"/>
          </p:cNvSpPr>
          <p:nvPr/>
        </p:nvSpPr>
        <p:spPr bwMode="auto">
          <a:xfrm>
            <a:off x="2000693" y="1883558"/>
            <a:ext cx="136835" cy="229266"/>
          </a:xfrm>
          <a:custGeom>
            <a:avLst/>
            <a:gdLst>
              <a:gd name="T0" fmla="*/ 168 w 168"/>
              <a:gd name="T1" fmla="*/ 281 h 281"/>
              <a:gd name="T2" fmla="*/ 0 w 168"/>
              <a:gd name="T3" fmla="*/ 281 h 281"/>
              <a:gd name="T4" fmla="*/ 0 w 168"/>
              <a:gd name="T5" fmla="*/ 0 h 281"/>
              <a:gd name="T6" fmla="*/ 161 w 168"/>
              <a:gd name="T7" fmla="*/ 0 h 281"/>
              <a:gd name="T8" fmla="*/ 161 w 168"/>
              <a:gd name="T9" fmla="*/ 50 h 281"/>
              <a:gd name="T10" fmla="*/ 64 w 168"/>
              <a:gd name="T11" fmla="*/ 50 h 281"/>
              <a:gd name="T12" fmla="*/ 64 w 168"/>
              <a:gd name="T13" fmla="*/ 113 h 281"/>
              <a:gd name="T14" fmla="*/ 153 w 168"/>
              <a:gd name="T15" fmla="*/ 113 h 281"/>
              <a:gd name="T16" fmla="*/ 153 w 168"/>
              <a:gd name="T17" fmla="*/ 165 h 281"/>
              <a:gd name="T18" fmla="*/ 64 w 168"/>
              <a:gd name="T19" fmla="*/ 165 h 281"/>
              <a:gd name="T20" fmla="*/ 64 w 168"/>
              <a:gd name="T21" fmla="*/ 229 h 281"/>
              <a:gd name="T22" fmla="*/ 168 w 168"/>
              <a:gd name="T23" fmla="*/ 229 h 281"/>
              <a:gd name="T24" fmla="*/ 168 w 168"/>
              <a:gd name="T25" fmla="*/ 281 h 2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8"/>
              <a:gd name="T40" fmla="*/ 0 h 281"/>
              <a:gd name="T41" fmla="*/ 168 w 168"/>
              <a:gd name="T42" fmla="*/ 281 h 2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8" h="281">
                <a:moveTo>
                  <a:pt x="168" y="281"/>
                </a:moveTo>
                <a:lnTo>
                  <a:pt x="0" y="281"/>
                </a:lnTo>
                <a:lnTo>
                  <a:pt x="0" y="0"/>
                </a:lnTo>
                <a:lnTo>
                  <a:pt x="161" y="0"/>
                </a:lnTo>
                <a:lnTo>
                  <a:pt x="161" y="50"/>
                </a:lnTo>
                <a:lnTo>
                  <a:pt x="64" y="50"/>
                </a:lnTo>
                <a:lnTo>
                  <a:pt x="64" y="113"/>
                </a:lnTo>
                <a:lnTo>
                  <a:pt x="153" y="113"/>
                </a:lnTo>
                <a:lnTo>
                  <a:pt x="153" y="165"/>
                </a:lnTo>
                <a:lnTo>
                  <a:pt x="64" y="165"/>
                </a:lnTo>
                <a:lnTo>
                  <a:pt x="64" y="229"/>
                </a:lnTo>
                <a:lnTo>
                  <a:pt x="168" y="229"/>
                </a:lnTo>
                <a:lnTo>
                  <a:pt x="168" y="281"/>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Freeform 11"/>
          <p:cNvSpPr>
            <a:spLocks noChangeArrowheads="1"/>
          </p:cNvSpPr>
          <p:nvPr/>
        </p:nvSpPr>
        <p:spPr bwMode="auto">
          <a:xfrm>
            <a:off x="2161963" y="1879478"/>
            <a:ext cx="158012" cy="237425"/>
          </a:xfrm>
          <a:custGeom>
            <a:avLst/>
            <a:gdLst>
              <a:gd name="T0" fmla="*/ 1 w 82"/>
              <a:gd name="T1" fmla="*/ 116 h 123"/>
              <a:gd name="T2" fmla="*/ 1 w 82"/>
              <a:gd name="T3" fmla="*/ 90 h 123"/>
              <a:gd name="T4" fmla="*/ 16 w 82"/>
              <a:gd name="T5" fmla="*/ 99 h 123"/>
              <a:gd name="T6" fmla="*/ 33 w 82"/>
              <a:gd name="T7" fmla="*/ 102 h 123"/>
              <a:gd name="T8" fmla="*/ 42 w 82"/>
              <a:gd name="T9" fmla="*/ 101 h 123"/>
              <a:gd name="T10" fmla="*/ 49 w 82"/>
              <a:gd name="T11" fmla="*/ 98 h 123"/>
              <a:gd name="T12" fmla="*/ 52 w 82"/>
              <a:gd name="T13" fmla="*/ 94 h 123"/>
              <a:gd name="T14" fmla="*/ 54 w 82"/>
              <a:gd name="T15" fmla="*/ 90 h 123"/>
              <a:gd name="T16" fmla="*/ 52 w 82"/>
              <a:gd name="T17" fmla="*/ 83 h 123"/>
              <a:gd name="T18" fmla="*/ 46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3 w 82"/>
              <a:gd name="T37" fmla="*/ 1 h 123"/>
              <a:gd name="T38" fmla="*/ 77 w 82"/>
              <a:gd name="T39" fmla="*/ 4 h 123"/>
              <a:gd name="T40" fmla="*/ 77 w 82"/>
              <a:gd name="T41" fmla="*/ 29 h 123"/>
              <a:gd name="T42" fmla="*/ 70 w 82"/>
              <a:gd name="T43" fmla="*/ 25 h 123"/>
              <a:gd name="T44" fmla="*/ 63 w 82"/>
              <a:gd name="T45" fmla="*/ 23 h 123"/>
              <a:gd name="T46" fmla="*/ 55 w 82"/>
              <a:gd name="T47" fmla="*/ 21 h 123"/>
              <a:gd name="T48" fmla="*/ 48 w 82"/>
              <a:gd name="T49" fmla="*/ 21 h 123"/>
              <a:gd name="T50" fmla="*/ 40 w 82"/>
              <a:gd name="T51" fmla="*/ 22 h 123"/>
              <a:gd name="T52" fmla="*/ 34 w 82"/>
              <a:gd name="T53" fmla="*/ 24 h 123"/>
              <a:gd name="T54" fmla="*/ 30 w 82"/>
              <a:gd name="T55" fmla="*/ 28 h 123"/>
              <a:gd name="T56" fmla="*/ 28 w 82"/>
              <a:gd name="T57" fmla="*/ 33 h 123"/>
              <a:gd name="T58" fmla="*/ 30 w 82"/>
              <a:gd name="T59" fmla="*/ 38 h 123"/>
              <a:gd name="T60" fmla="*/ 34 w 82"/>
              <a:gd name="T61" fmla="*/ 43 h 123"/>
              <a:gd name="T62" fmla="*/ 42 w 82"/>
              <a:gd name="T63" fmla="*/ 47 h 123"/>
              <a:gd name="T64" fmla="*/ 51 w 82"/>
              <a:gd name="T65" fmla="*/ 51 h 123"/>
              <a:gd name="T66" fmla="*/ 64 w 82"/>
              <a:gd name="T67" fmla="*/ 57 h 123"/>
              <a:gd name="T68" fmla="*/ 73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5 w 82"/>
              <a:gd name="T81" fmla="*/ 123 h 123"/>
              <a:gd name="T82" fmla="*/ 16 w 82"/>
              <a:gd name="T83" fmla="*/ 121 h 123"/>
              <a:gd name="T84" fmla="*/ 1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1" y="116"/>
                </a:moveTo>
                <a:cubicBezTo>
                  <a:pt x="1" y="90"/>
                  <a:pt x="1" y="90"/>
                  <a:pt x="1" y="90"/>
                </a:cubicBezTo>
                <a:cubicBezTo>
                  <a:pt x="6" y="94"/>
                  <a:pt x="11" y="97"/>
                  <a:pt x="16" y="99"/>
                </a:cubicBezTo>
                <a:cubicBezTo>
                  <a:pt x="22" y="101"/>
                  <a:pt x="28" y="102"/>
                  <a:pt x="33" y="102"/>
                </a:cubicBezTo>
                <a:cubicBezTo>
                  <a:pt x="37" y="102"/>
                  <a:pt x="40" y="101"/>
                  <a:pt x="42" y="101"/>
                </a:cubicBezTo>
                <a:cubicBezTo>
                  <a:pt x="45" y="100"/>
                  <a:pt x="47" y="99"/>
                  <a:pt x="49" y="98"/>
                </a:cubicBezTo>
                <a:cubicBezTo>
                  <a:pt x="50" y="97"/>
                  <a:pt x="52" y="96"/>
                  <a:pt x="52" y="94"/>
                </a:cubicBezTo>
                <a:cubicBezTo>
                  <a:pt x="53" y="93"/>
                  <a:pt x="54" y="91"/>
                  <a:pt x="54" y="90"/>
                </a:cubicBezTo>
                <a:cubicBezTo>
                  <a:pt x="54" y="87"/>
                  <a:pt x="53" y="85"/>
                  <a:pt x="52" y="83"/>
                </a:cubicBezTo>
                <a:cubicBezTo>
                  <a:pt x="50" y="82"/>
                  <a:pt x="49" y="80"/>
                  <a:pt x="46" y="78"/>
                </a:cubicBezTo>
                <a:cubicBezTo>
                  <a:pt x="44" y="77"/>
                  <a:pt x="41" y="75"/>
                  <a:pt x="38" y="74"/>
                </a:cubicBezTo>
                <a:cubicBezTo>
                  <a:pt x="35" y="72"/>
                  <a:pt x="32" y="71"/>
                  <a:pt x="28" y="69"/>
                </a:cubicBezTo>
                <a:cubicBezTo>
                  <a:pt x="19" y="66"/>
                  <a:pt x="12" y="61"/>
                  <a:pt x="7" y="55"/>
                </a:cubicBezTo>
                <a:cubicBezTo>
                  <a:pt x="2" y="50"/>
                  <a:pt x="0" y="43"/>
                  <a:pt x="0" y="35"/>
                </a:cubicBezTo>
                <a:cubicBezTo>
                  <a:pt x="0" y="29"/>
                  <a:pt x="1" y="23"/>
                  <a:pt x="4" y="19"/>
                </a:cubicBezTo>
                <a:cubicBezTo>
                  <a:pt x="6" y="15"/>
                  <a:pt x="10" y="11"/>
                  <a:pt x="14" y="8"/>
                </a:cubicBezTo>
                <a:cubicBezTo>
                  <a:pt x="18" y="5"/>
                  <a:pt x="23" y="3"/>
                  <a:pt x="29" y="2"/>
                </a:cubicBezTo>
                <a:cubicBezTo>
                  <a:pt x="35" y="0"/>
                  <a:pt x="41" y="0"/>
                  <a:pt x="47" y="0"/>
                </a:cubicBezTo>
                <a:cubicBezTo>
                  <a:pt x="53" y="0"/>
                  <a:pt x="59" y="0"/>
                  <a:pt x="63" y="1"/>
                </a:cubicBezTo>
                <a:cubicBezTo>
                  <a:pt x="68" y="1"/>
                  <a:pt x="73" y="3"/>
                  <a:pt x="77" y="4"/>
                </a:cubicBezTo>
                <a:cubicBezTo>
                  <a:pt x="77" y="29"/>
                  <a:pt x="77" y="29"/>
                  <a:pt x="77" y="29"/>
                </a:cubicBezTo>
                <a:cubicBezTo>
                  <a:pt x="75" y="28"/>
                  <a:pt x="72" y="26"/>
                  <a:pt x="70" y="25"/>
                </a:cubicBezTo>
                <a:cubicBezTo>
                  <a:pt x="68" y="24"/>
                  <a:pt x="65" y="23"/>
                  <a:pt x="63" y="23"/>
                </a:cubicBezTo>
                <a:cubicBezTo>
                  <a:pt x="60" y="22"/>
                  <a:pt x="58" y="22"/>
                  <a:pt x="55" y="21"/>
                </a:cubicBezTo>
                <a:cubicBezTo>
                  <a:pt x="53" y="21"/>
                  <a:pt x="51" y="21"/>
                  <a:pt x="48" y="21"/>
                </a:cubicBezTo>
                <a:cubicBezTo>
                  <a:pt x="45" y="21"/>
                  <a:pt x="43" y="21"/>
                  <a:pt x="40" y="22"/>
                </a:cubicBezTo>
                <a:cubicBezTo>
                  <a:pt x="38" y="22"/>
                  <a:pt x="36" y="23"/>
                  <a:pt x="34" y="24"/>
                </a:cubicBezTo>
                <a:cubicBezTo>
                  <a:pt x="32" y="25"/>
                  <a:pt x="31" y="26"/>
                  <a:pt x="30" y="28"/>
                </a:cubicBezTo>
                <a:cubicBezTo>
                  <a:pt x="29" y="29"/>
                  <a:pt x="28" y="31"/>
                  <a:pt x="28" y="33"/>
                </a:cubicBezTo>
                <a:cubicBezTo>
                  <a:pt x="28" y="35"/>
                  <a:pt x="29" y="37"/>
                  <a:pt x="30" y="38"/>
                </a:cubicBezTo>
                <a:cubicBezTo>
                  <a:pt x="31" y="40"/>
                  <a:pt x="33" y="41"/>
                  <a:pt x="34" y="43"/>
                </a:cubicBezTo>
                <a:cubicBezTo>
                  <a:pt x="36" y="44"/>
                  <a:pt x="39" y="45"/>
                  <a:pt x="42" y="47"/>
                </a:cubicBezTo>
                <a:cubicBezTo>
                  <a:pt x="44" y="48"/>
                  <a:pt x="47" y="49"/>
                  <a:pt x="51" y="51"/>
                </a:cubicBezTo>
                <a:cubicBezTo>
                  <a:pt x="56" y="53"/>
                  <a:pt x="60" y="55"/>
                  <a:pt x="64" y="57"/>
                </a:cubicBezTo>
                <a:cubicBezTo>
                  <a:pt x="68" y="60"/>
                  <a:pt x="71" y="62"/>
                  <a:pt x="73" y="65"/>
                </a:cubicBezTo>
                <a:cubicBezTo>
                  <a:pt x="76" y="68"/>
                  <a:pt x="78" y="71"/>
                  <a:pt x="80" y="75"/>
                </a:cubicBezTo>
                <a:cubicBezTo>
                  <a:pt x="81" y="78"/>
                  <a:pt x="82" y="82"/>
                  <a:pt x="82" y="87"/>
                </a:cubicBezTo>
                <a:cubicBezTo>
                  <a:pt x="82" y="94"/>
                  <a:pt x="81" y="99"/>
                  <a:pt x="78" y="104"/>
                </a:cubicBezTo>
                <a:cubicBezTo>
                  <a:pt x="76" y="108"/>
                  <a:pt x="72" y="112"/>
                  <a:pt x="68" y="115"/>
                </a:cubicBezTo>
                <a:cubicBezTo>
                  <a:pt x="64" y="118"/>
                  <a:pt x="59" y="120"/>
                  <a:pt x="53" y="121"/>
                </a:cubicBezTo>
                <a:cubicBezTo>
                  <a:pt x="47" y="122"/>
                  <a:pt x="41" y="123"/>
                  <a:pt x="35" y="123"/>
                </a:cubicBezTo>
                <a:cubicBezTo>
                  <a:pt x="28" y="123"/>
                  <a:pt x="22" y="122"/>
                  <a:pt x="16" y="121"/>
                </a:cubicBezTo>
                <a:cubicBezTo>
                  <a:pt x="10" y="120"/>
                  <a:pt x="5" y="118"/>
                  <a:pt x="1" y="116"/>
                </a:cubicBez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Freeform 12"/>
          <p:cNvSpPr>
            <a:spLocks noChangeArrowheads="1"/>
          </p:cNvSpPr>
          <p:nvPr/>
        </p:nvSpPr>
        <p:spPr bwMode="auto">
          <a:xfrm>
            <a:off x="2345226" y="1879478"/>
            <a:ext cx="158012" cy="237425"/>
          </a:xfrm>
          <a:custGeom>
            <a:avLst/>
            <a:gdLst>
              <a:gd name="T0" fmla="*/ 1 w 82"/>
              <a:gd name="T1" fmla="*/ 116 h 123"/>
              <a:gd name="T2" fmla="*/ 1 w 82"/>
              <a:gd name="T3" fmla="*/ 90 h 123"/>
              <a:gd name="T4" fmla="*/ 17 w 82"/>
              <a:gd name="T5" fmla="*/ 99 h 123"/>
              <a:gd name="T6" fmla="*/ 34 w 82"/>
              <a:gd name="T7" fmla="*/ 102 h 123"/>
              <a:gd name="T8" fmla="*/ 43 w 82"/>
              <a:gd name="T9" fmla="*/ 101 h 123"/>
              <a:gd name="T10" fmla="*/ 49 w 82"/>
              <a:gd name="T11" fmla="*/ 98 h 123"/>
              <a:gd name="T12" fmla="*/ 53 w 82"/>
              <a:gd name="T13" fmla="*/ 94 h 123"/>
              <a:gd name="T14" fmla="*/ 54 w 82"/>
              <a:gd name="T15" fmla="*/ 90 h 123"/>
              <a:gd name="T16" fmla="*/ 52 w 82"/>
              <a:gd name="T17" fmla="*/ 83 h 123"/>
              <a:gd name="T18" fmla="*/ 47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4 w 82"/>
              <a:gd name="T37" fmla="*/ 1 h 123"/>
              <a:gd name="T38" fmla="*/ 77 w 82"/>
              <a:gd name="T39" fmla="*/ 4 h 123"/>
              <a:gd name="T40" fmla="*/ 77 w 82"/>
              <a:gd name="T41" fmla="*/ 29 h 123"/>
              <a:gd name="T42" fmla="*/ 70 w 82"/>
              <a:gd name="T43" fmla="*/ 25 h 123"/>
              <a:gd name="T44" fmla="*/ 63 w 82"/>
              <a:gd name="T45" fmla="*/ 23 h 123"/>
              <a:gd name="T46" fmla="*/ 56 w 82"/>
              <a:gd name="T47" fmla="*/ 21 h 123"/>
              <a:gd name="T48" fmla="*/ 49 w 82"/>
              <a:gd name="T49" fmla="*/ 21 h 123"/>
              <a:gd name="T50" fmla="*/ 40 w 82"/>
              <a:gd name="T51" fmla="*/ 22 h 123"/>
              <a:gd name="T52" fmla="*/ 34 w 82"/>
              <a:gd name="T53" fmla="*/ 24 h 123"/>
              <a:gd name="T54" fmla="*/ 30 w 82"/>
              <a:gd name="T55" fmla="*/ 28 h 123"/>
              <a:gd name="T56" fmla="*/ 29 w 82"/>
              <a:gd name="T57" fmla="*/ 33 h 123"/>
              <a:gd name="T58" fmla="*/ 30 w 82"/>
              <a:gd name="T59" fmla="*/ 38 h 123"/>
              <a:gd name="T60" fmla="*/ 35 w 82"/>
              <a:gd name="T61" fmla="*/ 43 h 123"/>
              <a:gd name="T62" fmla="*/ 42 w 82"/>
              <a:gd name="T63" fmla="*/ 47 h 123"/>
              <a:gd name="T64" fmla="*/ 51 w 82"/>
              <a:gd name="T65" fmla="*/ 51 h 123"/>
              <a:gd name="T66" fmla="*/ 64 w 82"/>
              <a:gd name="T67" fmla="*/ 57 h 123"/>
              <a:gd name="T68" fmla="*/ 74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5 w 82"/>
              <a:gd name="T81" fmla="*/ 123 h 123"/>
              <a:gd name="T82" fmla="*/ 16 w 82"/>
              <a:gd name="T83" fmla="*/ 121 h 123"/>
              <a:gd name="T84" fmla="*/ 1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1" y="116"/>
                </a:moveTo>
                <a:cubicBezTo>
                  <a:pt x="1" y="90"/>
                  <a:pt x="1" y="90"/>
                  <a:pt x="1" y="90"/>
                </a:cubicBezTo>
                <a:cubicBezTo>
                  <a:pt x="6" y="94"/>
                  <a:pt x="11" y="97"/>
                  <a:pt x="17" y="99"/>
                </a:cubicBezTo>
                <a:cubicBezTo>
                  <a:pt x="22" y="101"/>
                  <a:pt x="28" y="102"/>
                  <a:pt x="34" y="102"/>
                </a:cubicBezTo>
                <a:cubicBezTo>
                  <a:pt x="37" y="102"/>
                  <a:pt x="40" y="101"/>
                  <a:pt x="43" y="101"/>
                </a:cubicBezTo>
                <a:cubicBezTo>
                  <a:pt x="45" y="100"/>
                  <a:pt x="47" y="99"/>
                  <a:pt x="49" y="98"/>
                </a:cubicBezTo>
                <a:cubicBezTo>
                  <a:pt x="51" y="97"/>
                  <a:pt x="52" y="96"/>
                  <a:pt x="53" y="94"/>
                </a:cubicBezTo>
                <a:cubicBezTo>
                  <a:pt x="54" y="93"/>
                  <a:pt x="54" y="91"/>
                  <a:pt x="54" y="90"/>
                </a:cubicBezTo>
                <a:cubicBezTo>
                  <a:pt x="54" y="87"/>
                  <a:pt x="53" y="85"/>
                  <a:pt x="52" y="83"/>
                </a:cubicBezTo>
                <a:cubicBezTo>
                  <a:pt x="51" y="82"/>
                  <a:pt x="49" y="80"/>
                  <a:pt x="47" y="78"/>
                </a:cubicBezTo>
                <a:cubicBezTo>
                  <a:pt x="44" y="77"/>
                  <a:pt x="41" y="75"/>
                  <a:pt x="38" y="74"/>
                </a:cubicBezTo>
                <a:cubicBezTo>
                  <a:pt x="35" y="72"/>
                  <a:pt x="32" y="71"/>
                  <a:pt x="28" y="69"/>
                </a:cubicBezTo>
                <a:cubicBezTo>
                  <a:pt x="19" y="66"/>
                  <a:pt x="12" y="61"/>
                  <a:pt x="7" y="55"/>
                </a:cubicBezTo>
                <a:cubicBezTo>
                  <a:pt x="3" y="50"/>
                  <a:pt x="0" y="43"/>
                  <a:pt x="0" y="35"/>
                </a:cubicBezTo>
                <a:cubicBezTo>
                  <a:pt x="0" y="29"/>
                  <a:pt x="2" y="23"/>
                  <a:pt x="4" y="19"/>
                </a:cubicBezTo>
                <a:cubicBezTo>
                  <a:pt x="7" y="15"/>
                  <a:pt x="10" y="11"/>
                  <a:pt x="14" y="8"/>
                </a:cubicBezTo>
                <a:cubicBezTo>
                  <a:pt x="19" y="5"/>
                  <a:pt x="24" y="3"/>
                  <a:pt x="29" y="2"/>
                </a:cubicBezTo>
                <a:cubicBezTo>
                  <a:pt x="35" y="0"/>
                  <a:pt x="41" y="0"/>
                  <a:pt x="47" y="0"/>
                </a:cubicBezTo>
                <a:cubicBezTo>
                  <a:pt x="53" y="0"/>
                  <a:pt x="59" y="0"/>
                  <a:pt x="64" y="1"/>
                </a:cubicBezTo>
                <a:cubicBezTo>
                  <a:pt x="68" y="1"/>
                  <a:pt x="73" y="3"/>
                  <a:pt x="77" y="4"/>
                </a:cubicBezTo>
                <a:cubicBezTo>
                  <a:pt x="77" y="29"/>
                  <a:pt x="77" y="29"/>
                  <a:pt x="77" y="29"/>
                </a:cubicBezTo>
                <a:cubicBezTo>
                  <a:pt x="75" y="28"/>
                  <a:pt x="73" y="26"/>
                  <a:pt x="70" y="25"/>
                </a:cubicBezTo>
                <a:cubicBezTo>
                  <a:pt x="68" y="24"/>
                  <a:pt x="66" y="23"/>
                  <a:pt x="63" y="23"/>
                </a:cubicBezTo>
                <a:cubicBezTo>
                  <a:pt x="61" y="22"/>
                  <a:pt x="58" y="22"/>
                  <a:pt x="56" y="21"/>
                </a:cubicBezTo>
                <a:cubicBezTo>
                  <a:pt x="53" y="21"/>
                  <a:pt x="51" y="21"/>
                  <a:pt x="49" y="21"/>
                </a:cubicBezTo>
                <a:cubicBezTo>
                  <a:pt x="46" y="21"/>
                  <a:pt x="43" y="21"/>
                  <a:pt x="40" y="22"/>
                </a:cubicBezTo>
                <a:cubicBezTo>
                  <a:pt x="38" y="22"/>
                  <a:pt x="36" y="23"/>
                  <a:pt x="34" y="24"/>
                </a:cubicBezTo>
                <a:cubicBezTo>
                  <a:pt x="32" y="25"/>
                  <a:pt x="31" y="26"/>
                  <a:pt x="30" y="28"/>
                </a:cubicBezTo>
                <a:cubicBezTo>
                  <a:pt x="29" y="29"/>
                  <a:pt x="29" y="31"/>
                  <a:pt x="29" y="33"/>
                </a:cubicBezTo>
                <a:cubicBezTo>
                  <a:pt x="29" y="35"/>
                  <a:pt x="29" y="37"/>
                  <a:pt x="30" y="38"/>
                </a:cubicBezTo>
                <a:cubicBezTo>
                  <a:pt x="31" y="40"/>
                  <a:pt x="33" y="41"/>
                  <a:pt x="35" y="43"/>
                </a:cubicBezTo>
                <a:cubicBezTo>
                  <a:pt x="37" y="44"/>
                  <a:pt x="39" y="45"/>
                  <a:pt x="42" y="47"/>
                </a:cubicBezTo>
                <a:cubicBezTo>
                  <a:pt x="45" y="48"/>
                  <a:pt x="48" y="49"/>
                  <a:pt x="51" y="51"/>
                </a:cubicBezTo>
                <a:cubicBezTo>
                  <a:pt x="56" y="53"/>
                  <a:pt x="60" y="55"/>
                  <a:pt x="64" y="57"/>
                </a:cubicBezTo>
                <a:cubicBezTo>
                  <a:pt x="68" y="60"/>
                  <a:pt x="71" y="62"/>
                  <a:pt x="74" y="65"/>
                </a:cubicBezTo>
                <a:cubicBezTo>
                  <a:pt x="76" y="68"/>
                  <a:pt x="79" y="71"/>
                  <a:pt x="80" y="75"/>
                </a:cubicBezTo>
                <a:cubicBezTo>
                  <a:pt x="81" y="78"/>
                  <a:pt x="82" y="82"/>
                  <a:pt x="82" y="87"/>
                </a:cubicBezTo>
                <a:cubicBezTo>
                  <a:pt x="82" y="94"/>
                  <a:pt x="81" y="99"/>
                  <a:pt x="78" y="104"/>
                </a:cubicBezTo>
                <a:cubicBezTo>
                  <a:pt x="76" y="108"/>
                  <a:pt x="72" y="112"/>
                  <a:pt x="68" y="115"/>
                </a:cubicBezTo>
                <a:cubicBezTo>
                  <a:pt x="64" y="118"/>
                  <a:pt x="59" y="120"/>
                  <a:pt x="53" y="121"/>
                </a:cubicBezTo>
                <a:cubicBezTo>
                  <a:pt x="47" y="122"/>
                  <a:pt x="41" y="123"/>
                  <a:pt x="35" y="123"/>
                </a:cubicBezTo>
                <a:cubicBezTo>
                  <a:pt x="28" y="123"/>
                  <a:pt x="22" y="122"/>
                  <a:pt x="16" y="121"/>
                </a:cubicBezTo>
                <a:cubicBezTo>
                  <a:pt x="10" y="120"/>
                  <a:pt x="5" y="118"/>
                  <a:pt x="1" y="116"/>
                </a:cubicBez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Freeform 13"/>
          <p:cNvSpPr>
            <a:spLocks noEditPoints="1" noChangeArrowheads="1"/>
          </p:cNvSpPr>
          <p:nvPr/>
        </p:nvSpPr>
        <p:spPr bwMode="auto">
          <a:xfrm>
            <a:off x="2853471" y="1684480"/>
            <a:ext cx="880472" cy="965200"/>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7"/>
              <a:gd name="T31" fmla="*/ 0 h 500"/>
              <a:gd name="T32" fmla="*/ 457 w 457"/>
              <a:gd name="T33" fmla="*/ 500 h 5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7" h="500">
                <a:moveTo>
                  <a:pt x="0" y="250"/>
                </a:moveTo>
                <a:cubicBezTo>
                  <a:pt x="0" y="388"/>
                  <a:pt x="102" y="500"/>
                  <a:pt x="228" y="500"/>
                </a:cubicBezTo>
                <a:cubicBezTo>
                  <a:pt x="355" y="500"/>
                  <a:pt x="457" y="388"/>
                  <a:pt x="457" y="250"/>
                </a:cubicBezTo>
                <a:cubicBezTo>
                  <a:pt x="457" y="112"/>
                  <a:pt x="355"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1" name="Freeform 14"/>
          <p:cNvSpPr>
            <a:spLocks noChangeArrowheads="1"/>
          </p:cNvSpPr>
          <p:nvPr/>
        </p:nvSpPr>
        <p:spPr bwMode="auto">
          <a:xfrm>
            <a:off x="2578172" y="1956988"/>
            <a:ext cx="369782" cy="424264"/>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220"/>
              <a:gd name="T29" fmla="*/ 192 w 192"/>
              <a:gd name="T30" fmla="*/ 220 h 2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Freeform 15"/>
          <p:cNvSpPr>
            <a:spLocks noChangeArrowheads="1"/>
          </p:cNvSpPr>
          <p:nvPr/>
        </p:nvSpPr>
        <p:spPr bwMode="auto">
          <a:xfrm>
            <a:off x="960580" y="2103849"/>
            <a:ext cx="1756056" cy="146044"/>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2"/>
              <a:gd name="T28" fmla="*/ 0 h 76"/>
              <a:gd name="T29" fmla="*/ 912 w 912"/>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3" name="Freeform 16"/>
          <p:cNvSpPr>
            <a:spLocks noChangeArrowheads="1"/>
          </p:cNvSpPr>
          <p:nvPr/>
        </p:nvSpPr>
        <p:spPr bwMode="auto">
          <a:xfrm>
            <a:off x="1538058" y="2057343"/>
            <a:ext cx="92853" cy="261902"/>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136"/>
              <a:gd name="T29" fmla="*/ 48 w 48"/>
              <a:gd name="T30" fmla="*/ 136 h 1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4" name="Freeform 17"/>
          <p:cNvSpPr>
            <a:spLocks noChangeArrowheads="1"/>
          </p:cNvSpPr>
          <p:nvPr/>
        </p:nvSpPr>
        <p:spPr bwMode="auto">
          <a:xfrm>
            <a:off x="1076238" y="2218889"/>
            <a:ext cx="331500" cy="324725"/>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2"/>
              <a:gd name="T58" fmla="*/ 0 h 168"/>
              <a:gd name="T59" fmla="*/ 172 w 17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4"/>
                  <a:pt x="0" y="139"/>
                  <a:pt x="0" y="121"/>
                </a:cubicBezTo>
                <a:cubicBezTo>
                  <a:pt x="0" y="42"/>
                  <a:pt x="0" y="42"/>
                  <a:pt x="0" y="42"/>
                </a:cubicBezTo>
                <a:cubicBezTo>
                  <a:pt x="0" y="17"/>
                  <a:pt x="20" y="0"/>
                  <a:pt x="45" y="0"/>
                </a:cubicBezTo>
                <a:close/>
              </a:path>
            </a:pathLst>
          </a:custGeom>
          <a:solidFill>
            <a:schemeClr val="bg1">
              <a:lumMod val="7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Freeform 18"/>
          <p:cNvSpPr>
            <a:spLocks noChangeArrowheads="1"/>
          </p:cNvSpPr>
          <p:nvPr/>
        </p:nvSpPr>
        <p:spPr bwMode="auto">
          <a:xfrm>
            <a:off x="2624280" y="3051318"/>
            <a:ext cx="1189038" cy="2936875"/>
          </a:xfrm>
          <a:custGeom>
            <a:avLst/>
            <a:gdLst>
              <a:gd name="T0" fmla="*/ 191 w 617"/>
              <a:gd name="T1" fmla="*/ 76 h 1524"/>
              <a:gd name="T2" fmla="*/ 287 w 617"/>
              <a:gd name="T3" fmla="*/ 7 h 1524"/>
              <a:gd name="T4" fmla="*/ 538 w 617"/>
              <a:gd name="T5" fmla="*/ 42 h 1524"/>
              <a:gd name="T6" fmla="*/ 610 w 617"/>
              <a:gd name="T7" fmla="*/ 135 h 1524"/>
              <a:gd name="T8" fmla="*/ 425 w 617"/>
              <a:gd name="T9" fmla="*/ 1445 h 1524"/>
              <a:gd name="T10" fmla="*/ 329 w 617"/>
              <a:gd name="T11" fmla="*/ 1517 h 1524"/>
              <a:gd name="T12" fmla="*/ 79 w 617"/>
              <a:gd name="T13" fmla="*/ 1482 h 1524"/>
              <a:gd name="T14" fmla="*/ 7 w 617"/>
              <a:gd name="T15" fmla="*/ 1386 h 1524"/>
              <a:gd name="T16" fmla="*/ 191 w 617"/>
              <a:gd name="T17" fmla="*/ 76 h 15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7"/>
              <a:gd name="T28" fmla="*/ 0 h 1524"/>
              <a:gd name="T29" fmla="*/ 617 w 617"/>
              <a:gd name="T30" fmla="*/ 1524 h 15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7" h="1524">
                <a:moveTo>
                  <a:pt x="191" y="76"/>
                </a:moveTo>
                <a:cubicBezTo>
                  <a:pt x="198" y="30"/>
                  <a:pt x="241" y="0"/>
                  <a:pt x="287" y="7"/>
                </a:cubicBezTo>
                <a:cubicBezTo>
                  <a:pt x="538" y="42"/>
                  <a:pt x="538" y="42"/>
                  <a:pt x="538" y="42"/>
                </a:cubicBezTo>
                <a:cubicBezTo>
                  <a:pt x="584" y="49"/>
                  <a:pt x="617" y="89"/>
                  <a:pt x="610" y="135"/>
                </a:cubicBezTo>
                <a:cubicBezTo>
                  <a:pt x="425" y="1445"/>
                  <a:pt x="425" y="1445"/>
                  <a:pt x="425" y="1445"/>
                </a:cubicBezTo>
                <a:cubicBezTo>
                  <a:pt x="419" y="1492"/>
                  <a:pt x="376" y="1524"/>
                  <a:pt x="329" y="1517"/>
                </a:cubicBezTo>
                <a:cubicBezTo>
                  <a:pt x="79" y="1482"/>
                  <a:pt x="79" y="1482"/>
                  <a:pt x="79" y="1482"/>
                </a:cubicBezTo>
                <a:cubicBezTo>
                  <a:pt x="32" y="1475"/>
                  <a:pt x="0" y="1432"/>
                  <a:pt x="7" y="1386"/>
                </a:cubicBezTo>
                <a:lnTo>
                  <a:pt x="191" y="76"/>
                </a:lnTo>
                <a:close/>
              </a:path>
            </a:pathLst>
          </a:custGeom>
          <a:solidFill>
            <a:schemeClr val="accent1"/>
          </a:solidFill>
          <a:ln>
            <a:noFill/>
          </a:ln>
          <a:effectLst>
            <a:outerShdw blurRad="190500" dist="63500" dir="2700000" algn="tl" rotWithShape="0">
              <a:prstClr val="black">
                <a:alpha val="25000"/>
              </a:prstClr>
            </a:outerShdw>
          </a:effec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Freeform 19"/>
          <p:cNvSpPr>
            <a:spLocks noChangeArrowheads="1"/>
          </p:cNvSpPr>
          <p:nvPr/>
        </p:nvSpPr>
        <p:spPr bwMode="auto">
          <a:xfrm>
            <a:off x="3200543" y="3194193"/>
            <a:ext cx="250825" cy="250825"/>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 name="T10" fmla="*/ 0 60000 65536"/>
              <a:gd name="T11" fmla="*/ 0 60000 65536"/>
              <a:gd name="T12" fmla="*/ 0 60000 65536"/>
              <a:gd name="T13" fmla="*/ 0 60000 65536"/>
              <a:gd name="T14" fmla="*/ 0 60000 65536"/>
              <a:gd name="T15" fmla="*/ 0 w 130"/>
              <a:gd name="T16" fmla="*/ 0 h 130"/>
              <a:gd name="T17" fmla="*/ 130 w 130"/>
              <a:gd name="T18" fmla="*/ 130 h 130"/>
            </a:gdLst>
            <a:ahLst/>
            <a:cxnLst>
              <a:cxn ang="T10">
                <a:pos x="T0" y="T1"/>
              </a:cxn>
              <a:cxn ang="T11">
                <a:pos x="T2" y="T3"/>
              </a:cxn>
              <a:cxn ang="T12">
                <a:pos x="T4" y="T5"/>
              </a:cxn>
              <a:cxn ang="T13">
                <a:pos x="T6" y="T7"/>
              </a:cxn>
              <a:cxn ang="T14">
                <a:pos x="T8" y="T9"/>
              </a:cxn>
            </a:cxnLst>
            <a:rect l="T15" t="T16" r="T17" b="T18"/>
            <a:pathLst>
              <a:path w="130" h="130">
                <a:moveTo>
                  <a:pt x="118" y="43"/>
                </a:moveTo>
                <a:cubicBezTo>
                  <a:pt x="106" y="14"/>
                  <a:pt x="73" y="0"/>
                  <a:pt x="43" y="12"/>
                </a:cubicBezTo>
                <a:cubicBezTo>
                  <a:pt x="14" y="23"/>
                  <a:pt x="0" y="57"/>
                  <a:pt x="12" y="86"/>
                </a:cubicBezTo>
                <a:cubicBezTo>
                  <a:pt x="24" y="115"/>
                  <a:pt x="57" y="130"/>
                  <a:pt x="86" y="118"/>
                </a:cubicBezTo>
                <a:cubicBezTo>
                  <a:pt x="116" y="106"/>
                  <a:pt x="130" y="73"/>
                  <a:pt x="118" y="43"/>
                </a:cubicBezTo>
                <a:close/>
              </a:path>
            </a:pathLst>
          </a:custGeom>
          <a:solidFill>
            <a:schemeClr val="bg1"/>
          </a:solidFill>
          <a:ln>
            <a:noFill/>
          </a:ln>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Freeform 20"/>
          <p:cNvSpPr>
            <a:spLocks noChangeArrowheads="1"/>
          </p:cNvSpPr>
          <p:nvPr/>
        </p:nvSpPr>
        <p:spPr bwMode="auto">
          <a:xfrm>
            <a:off x="3200543" y="3202130"/>
            <a:ext cx="188912" cy="225425"/>
          </a:xfrm>
          <a:custGeom>
            <a:avLst/>
            <a:gdLst>
              <a:gd name="T0" fmla="*/ 66 w 98"/>
              <a:gd name="T1" fmla="*/ 17 h 117"/>
              <a:gd name="T2" fmla="*/ 98 w 98"/>
              <a:gd name="T3" fmla="*/ 14 h 117"/>
              <a:gd name="T4" fmla="*/ 43 w 98"/>
              <a:gd name="T5" fmla="*/ 8 h 117"/>
              <a:gd name="T6" fmla="*/ 12 w 98"/>
              <a:gd name="T7" fmla="*/ 82 h 117"/>
              <a:gd name="T8" fmla="*/ 55 w 98"/>
              <a:gd name="T9" fmla="*/ 117 h 117"/>
              <a:gd name="T10" fmla="*/ 35 w 98"/>
              <a:gd name="T11" fmla="*/ 92 h 117"/>
              <a:gd name="T12" fmla="*/ 66 w 98"/>
              <a:gd name="T13" fmla="*/ 17 h 117"/>
              <a:gd name="T14" fmla="*/ 0 60000 65536"/>
              <a:gd name="T15" fmla="*/ 0 60000 65536"/>
              <a:gd name="T16" fmla="*/ 0 60000 65536"/>
              <a:gd name="T17" fmla="*/ 0 60000 65536"/>
              <a:gd name="T18" fmla="*/ 0 60000 65536"/>
              <a:gd name="T19" fmla="*/ 0 60000 65536"/>
              <a:gd name="T20" fmla="*/ 0 60000 65536"/>
              <a:gd name="T21" fmla="*/ 0 w 98"/>
              <a:gd name="T22" fmla="*/ 0 h 117"/>
              <a:gd name="T23" fmla="*/ 98 w 9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17">
                <a:moveTo>
                  <a:pt x="66" y="17"/>
                </a:moveTo>
                <a:cubicBezTo>
                  <a:pt x="77" y="13"/>
                  <a:pt x="88" y="12"/>
                  <a:pt x="98" y="14"/>
                </a:cubicBezTo>
                <a:cubicBezTo>
                  <a:pt x="83" y="3"/>
                  <a:pt x="62" y="0"/>
                  <a:pt x="43" y="8"/>
                </a:cubicBezTo>
                <a:cubicBezTo>
                  <a:pt x="14" y="19"/>
                  <a:pt x="0" y="53"/>
                  <a:pt x="12" y="82"/>
                </a:cubicBezTo>
                <a:cubicBezTo>
                  <a:pt x="19" y="101"/>
                  <a:pt x="36" y="114"/>
                  <a:pt x="55"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8" name="Freeform 21"/>
          <p:cNvSpPr>
            <a:spLocks noChangeArrowheads="1"/>
          </p:cNvSpPr>
          <p:nvPr/>
        </p:nvSpPr>
        <p:spPr bwMode="auto">
          <a:xfrm>
            <a:off x="3479943" y="2962418"/>
            <a:ext cx="1465262" cy="2946400"/>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4 h 1529"/>
              <a:gd name="T12" fmla="*/ 443 w 761"/>
              <a:gd name="T13" fmla="*/ 1517 h 1529"/>
              <a:gd name="T14" fmla="*/ 340 w 761"/>
              <a:gd name="T15" fmla="*/ 1457 h 1529"/>
              <a:gd name="T16" fmla="*/ 12 w 761"/>
              <a:gd name="T17" fmla="*/ 175 h 15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1"/>
              <a:gd name="T28" fmla="*/ 0 h 1529"/>
              <a:gd name="T29" fmla="*/ 761 w 761"/>
              <a:gd name="T30" fmla="*/ 1529 h 15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4"/>
                </a:cubicBezTo>
                <a:cubicBezTo>
                  <a:pt x="443" y="1517"/>
                  <a:pt x="443" y="1517"/>
                  <a:pt x="443" y="1517"/>
                </a:cubicBezTo>
                <a:cubicBezTo>
                  <a:pt x="398" y="1529"/>
                  <a:pt x="352" y="1502"/>
                  <a:pt x="340" y="1457"/>
                </a:cubicBezTo>
                <a:lnTo>
                  <a:pt x="12" y="175"/>
                </a:lnTo>
                <a:close/>
              </a:path>
            </a:pathLst>
          </a:custGeom>
          <a:gradFill>
            <a:gsLst>
              <a:gs pos="0">
                <a:srgbClr val="019BE5"/>
              </a:gs>
              <a:gs pos="100000">
                <a:srgbClr val="006CBC"/>
              </a:gs>
            </a:gsLst>
            <a:lin ang="6000000" scaled="0"/>
          </a:gradFill>
          <a:ln w="19050" cap="flat" cmpd="sng">
            <a:solidFill>
              <a:schemeClr val="bg1"/>
            </a:solidFill>
            <a:bevel/>
          </a:ln>
          <a:effectLst>
            <a:outerShdw blurRad="190500" dist="63500" dir="2700000" algn="tl" rotWithShape="0">
              <a:prstClr val="black">
                <a:alpha val="25000"/>
              </a:prstClr>
            </a:outerShdw>
          </a:effec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9" name="Freeform 22"/>
          <p:cNvSpPr>
            <a:spLocks noChangeArrowheads="1"/>
          </p:cNvSpPr>
          <p:nvPr/>
        </p:nvSpPr>
        <p:spPr bwMode="auto">
          <a:xfrm>
            <a:off x="3733943" y="3162443"/>
            <a:ext cx="242887" cy="242887"/>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 name="T10" fmla="*/ 0 60000 65536"/>
              <a:gd name="T11" fmla="*/ 0 60000 65536"/>
              <a:gd name="T12" fmla="*/ 0 60000 65536"/>
              <a:gd name="T13" fmla="*/ 0 60000 65536"/>
              <a:gd name="T14" fmla="*/ 0 60000 65536"/>
              <a:gd name="T15" fmla="*/ 0 w 126"/>
              <a:gd name="T16" fmla="*/ 0 h 126"/>
              <a:gd name="T17" fmla="*/ 126 w 126"/>
              <a:gd name="T18" fmla="*/ 126 h 126"/>
            </a:gdLst>
            <a:ahLst/>
            <a:cxnLst>
              <a:cxn ang="T10">
                <a:pos x="T0" y="T1"/>
              </a:cxn>
              <a:cxn ang="T11">
                <a:pos x="T2" y="T3"/>
              </a:cxn>
              <a:cxn ang="T12">
                <a:pos x="T4" y="T5"/>
              </a:cxn>
              <a:cxn ang="T13">
                <a:pos x="T6" y="T7"/>
              </a:cxn>
              <a:cxn ang="T14">
                <a:pos x="T8" y="T9"/>
              </a:cxn>
            </a:cxnLst>
            <a:rect l="T15" t="T16" r="T17" b="T18"/>
            <a:pathLst>
              <a:path w="126" h="126">
                <a:moveTo>
                  <a:pt x="104" y="23"/>
                </a:moveTo>
                <a:cubicBezTo>
                  <a:pt x="82" y="0"/>
                  <a:pt x="46" y="0"/>
                  <a:pt x="23" y="22"/>
                </a:cubicBezTo>
                <a:cubicBezTo>
                  <a:pt x="0" y="44"/>
                  <a:pt x="0" y="81"/>
                  <a:pt x="22" y="103"/>
                </a:cubicBezTo>
                <a:cubicBezTo>
                  <a:pt x="44" y="126"/>
                  <a:pt x="81" y="126"/>
                  <a:pt x="103" y="104"/>
                </a:cubicBezTo>
                <a:cubicBezTo>
                  <a:pt x="126" y="82"/>
                  <a:pt x="126" y="46"/>
                  <a:pt x="104" y="23"/>
                </a:cubicBezTo>
                <a:close/>
              </a:path>
            </a:pathLst>
          </a:custGeom>
          <a:solidFill>
            <a:schemeClr val="bg1"/>
          </a:solidFill>
          <a:ln>
            <a:noFill/>
          </a:ln>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0" name="Freeform 23"/>
          <p:cNvSpPr>
            <a:spLocks noChangeArrowheads="1"/>
          </p:cNvSpPr>
          <p:nvPr/>
        </p:nvSpPr>
        <p:spPr bwMode="auto">
          <a:xfrm>
            <a:off x="3733943" y="3170380"/>
            <a:ext cx="146050" cy="230188"/>
          </a:xfrm>
          <a:custGeom>
            <a:avLst/>
            <a:gdLst>
              <a:gd name="T0" fmla="*/ 48 w 76"/>
              <a:gd name="T1" fmla="*/ 19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19 h 120"/>
              <a:gd name="T14" fmla="*/ 0 60000 65536"/>
              <a:gd name="T15" fmla="*/ 0 60000 65536"/>
              <a:gd name="T16" fmla="*/ 0 60000 65536"/>
              <a:gd name="T17" fmla="*/ 0 60000 65536"/>
              <a:gd name="T18" fmla="*/ 0 60000 65536"/>
              <a:gd name="T19" fmla="*/ 0 60000 65536"/>
              <a:gd name="T20" fmla="*/ 0 60000 65536"/>
              <a:gd name="T21" fmla="*/ 0 w 76"/>
              <a:gd name="T22" fmla="*/ 0 h 120"/>
              <a:gd name="T23" fmla="*/ 76 w 76"/>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20">
                <a:moveTo>
                  <a:pt x="48" y="19"/>
                </a:moveTo>
                <a:cubicBezTo>
                  <a:pt x="56" y="12"/>
                  <a:pt x="66" y="7"/>
                  <a:pt x="76" y="4"/>
                </a:cubicBezTo>
                <a:cubicBezTo>
                  <a:pt x="58" y="0"/>
                  <a:pt x="38" y="5"/>
                  <a:pt x="23" y="19"/>
                </a:cubicBezTo>
                <a:cubicBezTo>
                  <a:pt x="0" y="41"/>
                  <a:pt x="0" y="78"/>
                  <a:pt x="22" y="100"/>
                </a:cubicBezTo>
                <a:cubicBezTo>
                  <a:pt x="36" y="115"/>
                  <a:pt x="56" y="120"/>
                  <a:pt x="75" y="116"/>
                </a:cubicBezTo>
                <a:cubicBezTo>
                  <a:pt x="65" y="114"/>
                  <a:pt x="55" y="108"/>
                  <a:pt x="47" y="100"/>
                </a:cubicBezTo>
                <a:cubicBezTo>
                  <a:pt x="25" y="78"/>
                  <a:pt x="25" y="42"/>
                  <a:pt x="48" y="19"/>
                </a:cubicBezTo>
                <a:close/>
              </a:path>
            </a:pathLst>
          </a:custGeom>
          <a:solidFill>
            <a:srgbClr val="13353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1" name="Freeform 24"/>
          <p:cNvSpPr>
            <a:spLocks noChangeArrowheads="1"/>
          </p:cNvSpPr>
          <p:nvPr/>
        </p:nvSpPr>
        <p:spPr bwMode="auto">
          <a:xfrm>
            <a:off x="3957780" y="2629043"/>
            <a:ext cx="2286000" cy="2698750"/>
          </a:xfrm>
          <a:custGeom>
            <a:avLst/>
            <a:gdLst>
              <a:gd name="T0" fmla="*/ 28 w 1187"/>
              <a:gd name="T1" fmla="*/ 296 h 1400"/>
              <a:gd name="T2" fmla="*/ 47 w 1187"/>
              <a:gd name="T3" fmla="*/ 180 h 1400"/>
              <a:gd name="T4" fmla="*/ 250 w 1187"/>
              <a:gd name="T5" fmla="*/ 28 h 1400"/>
              <a:gd name="T6" fmla="*/ 367 w 1187"/>
              <a:gd name="T7" fmla="*/ 43 h 1400"/>
              <a:gd name="T8" fmla="*/ 1159 w 1187"/>
              <a:gd name="T9" fmla="*/ 1102 h 1400"/>
              <a:gd name="T10" fmla="*/ 1142 w 1187"/>
              <a:gd name="T11" fmla="*/ 1221 h 1400"/>
              <a:gd name="T12" fmla="*/ 939 w 1187"/>
              <a:gd name="T13" fmla="*/ 1373 h 1400"/>
              <a:gd name="T14" fmla="*/ 821 w 1187"/>
              <a:gd name="T15" fmla="*/ 1356 h 1400"/>
              <a:gd name="T16" fmla="*/ 28 w 1187"/>
              <a:gd name="T17" fmla="*/ 296 h 14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7"/>
              <a:gd name="T28" fmla="*/ 0 h 1400"/>
              <a:gd name="T29" fmla="*/ 1187 w 1187"/>
              <a:gd name="T30" fmla="*/ 1400 h 14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7" h="1400">
                <a:moveTo>
                  <a:pt x="28" y="296"/>
                </a:moveTo>
                <a:cubicBezTo>
                  <a:pt x="0" y="259"/>
                  <a:pt x="10" y="208"/>
                  <a:pt x="47" y="180"/>
                </a:cubicBezTo>
                <a:cubicBezTo>
                  <a:pt x="250" y="28"/>
                  <a:pt x="250" y="28"/>
                  <a:pt x="250" y="28"/>
                </a:cubicBezTo>
                <a:cubicBezTo>
                  <a:pt x="287" y="0"/>
                  <a:pt x="339" y="6"/>
                  <a:pt x="367" y="43"/>
                </a:cubicBezTo>
                <a:cubicBezTo>
                  <a:pt x="1159" y="1102"/>
                  <a:pt x="1159" y="1102"/>
                  <a:pt x="1159" y="1102"/>
                </a:cubicBezTo>
                <a:cubicBezTo>
                  <a:pt x="1187" y="1140"/>
                  <a:pt x="1179" y="1193"/>
                  <a:pt x="1142" y="1221"/>
                </a:cubicBezTo>
                <a:cubicBezTo>
                  <a:pt x="939" y="1373"/>
                  <a:pt x="939" y="1373"/>
                  <a:pt x="939" y="1373"/>
                </a:cubicBezTo>
                <a:cubicBezTo>
                  <a:pt x="902" y="1400"/>
                  <a:pt x="849" y="1393"/>
                  <a:pt x="821" y="1356"/>
                </a:cubicBezTo>
                <a:lnTo>
                  <a:pt x="28" y="296"/>
                </a:lnTo>
                <a:close/>
              </a:path>
            </a:pathLst>
          </a:custGeom>
          <a:solidFill>
            <a:schemeClr val="accent1"/>
          </a:solidFill>
          <a:ln w="19050" cap="flat" cmpd="sng">
            <a:solidFill>
              <a:schemeClr val="bg1"/>
            </a:solidFill>
            <a:bevel/>
          </a:ln>
          <a:effectLst>
            <a:outerShdw blurRad="190500" dist="63500" dir="2700000" algn="tl" rotWithShape="0">
              <a:prstClr val="black">
                <a:alpha val="25000"/>
              </a:prstClr>
            </a:outerShdw>
          </a:effectLst>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2" name="Freeform 25"/>
          <p:cNvSpPr>
            <a:spLocks noChangeArrowheads="1"/>
          </p:cNvSpPr>
          <p:nvPr/>
        </p:nvSpPr>
        <p:spPr bwMode="auto">
          <a:xfrm>
            <a:off x="4207018" y="2925905"/>
            <a:ext cx="250825" cy="250825"/>
          </a:xfrm>
          <a:custGeom>
            <a:avLst/>
            <a:gdLst>
              <a:gd name="T0" fmla="*/ 87 w 130"/>
              <a:gd name="T1" fmla="*/ 12 h 130"/>
              <a:gd name="T2" fmla="*/ 12 w 130"/>
              <a:gd name="T3" fmla="*/ 42 h 130"/>
              <a:gd name="T4" fmla="*/ 42 w 130"/>
              <a:gd name="T5" fmla="*/ 117 h 130"/>
              <a:gd name="T6" fmla="*/ 117 w 130"/>
              <a:gd name="T7" fmla="*/ 87 h 130"/>
              <a:gd name="T8" fmla="*/ 87 w 130"/>
              <a:gd name="T9" fmla="*/ 12 h 130"/>
              <a:gd name="T10" fmla="*/ 0 60000 65536"/>
              <a:gd name="T11" fmla="*/ 0 60000 65536"/>
              <a:gd name="T12" fmla="*/ 0 60000 65536"/>
              <a:gd name="T13" fmla="*/ 0 60000 65536"/>
              <a:gd name="T14" fmla="*/ 0 60000 65536"/>
              <a:gd name="T15" fmla="*/ 0 w 130"/>
              <a:gd name="T16" fmla="*/ 0 h 130"/>
              <a:gd name="T17" fmla="*/ 130 w 130"/>
              <a:gd name="T18" fmla="*/ 130 h 130"/>
            </a:gdLst>
            <a:ahLst/>
            <a:cxnLst>
              <a:cxn ang="T10">
                <a:pos x="T0" y="T1"/>
              </a:cxn>
              <a:cxn ang="T11">
                <a:pos x="T2" y="T3"/>
              </a:cxn>
              <a:cxn ang="T12">
                <a:pos x="T4" y="T5"/>
              </a:cxn>
              <a:cxn ang="T13">
                <a:pos x="T6" y="T7"/>
              </a:cxn>
              <a:cxn ang="T14">
                <a:pos x="T8" y="T9"/>
              </a:cxn>
            </a:cxnLst>
            <a:rect l="T15" t="T16" r="T17" b="T18"/>
            <a:pathLst>
              <a:path w="130" h="130">
                <a:moveTo>
                  <a:pt x="87" y="12"/>
                </a:moveTo>
                <a:cubicBezTo>
                  <a:pt x="58" y="0"/>
                  <a:pt x="25" y="13"/>
                  <a:pt x="12" y="42"/>
                </a:cubicBezTo>
                <a:cubicBezTo>
                  <a:pt x="0" y="71"/>
                  <a:pt x="13" y="105"/>
                  <a:pt x="42" y="117"/>
                </a:cubicBezTo>
                <a:cubicBezTo>
                  <a:pt x="71" y="130"/>
                  <a:pt x="105" y="116"/>
                  <a:pt x="117" y="87"/>
                </a:cubicBezTo>
                <a:cubicBezTo>
                  <a:pt x="130" y="58"/>
                  <a:pt x="116" y="25"/>
                  <a:pt x="87" y="12"/>
                </a:cubicBezTo>
                <a:close/>
              </a:path>
            </a:pathLst>
          </a:custGeom>
          <a:solidFill>
            <a:schemeClr val="bg1"/>
          </a:solidFill>
          <a:ln>
            <a:noFill/>
          </a:ln>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Freeform 26"/>
          <p:cNvSpPr>
            <a:spLocks noChangeArrowheads="1"/>
          </p:cNvSpPr>
          <p:nvPr/>
        </p:nvSpPr>
        <p:spPr bwMode="auto">
          <a:xfrm>
            <a:off x="4207018" y="2941780"/>
            <a:ext cx="187325" cy="225425"/>
          </a:xfrm>
          <a:custGeom>
            <a:avLst/>
            <a:gdLst>
              <a:gd name="T0" fmla="*/ 35 w 97"/>
              <a:gd name="T1" fmla="*/ 25 h 117"/>
              <a:gd name="T2" fmla="*/ 56 w 97"/>
              <a:gd name="T3" fmla="*/ 0 h 117"/>
              <a:gd name="T4" fmla="*/ 12 w 97"/>
              <a:gd name="T5" fmla="*/ 34 h 117"/>
              <a:gd name="T6" fmla="*/ 42 w 97"/>
              <a:gd name="T7" fmla="*/ 109 h 117"/>
              <a:gd name="T8" fmla="*/ 97 w 97"/>
              <a:gd name="T9" fmla="*/ 104 h 117"/>
              <a:gd name="T10" fmla="*/ 65 w 97"/>
              <a:gd name="T11" fmla="*/ 100 h 117"/>
              <a:gd name="T12" fmla="*/ 35 w 97"/>
              <a:gd name="T13" fmla="*/ 25 h 117"/>
              <a:gd name="T14" fmla="*/ 0 60000 65536"/>
              <a:gd name="T15" fmla="*/ 0 60000 65536"/>
              <a:gd name="T16" fmla="*/ 0 60000 65536"/>
              <a:gd name="T17" fmla="*/ 0 60000 65536"/>
              <a:gd name="T18" fmla="*/ 0 60000 65536"/>
              <a:gd name="T19" fmla="*/ 0 60000 65536"/>
              <a:gd name="T20" fmla="*/ 0 60000 65536"/>
              <a:gd name="T21" fmla="*/ 0 w 97"/>
              <a:gd name="T22" fmla="*/ 0 h 117"/>
              <a:gd name="T23" fmla="*/ 97 w 9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17">
                <a:moveTo>
                  <a:pt x="35" y="25"/>
                </a:moveTo>
                <a:cubicBezTo>
                  <a:pt x="40" y="15"/>
                  <a:pt x="47" y="6"/>
                  <a:pt x="56" y="0"/>
                </a:cubicBezTo>
                <a:cubicBezTo>
                  <a:pt x="37" y="3"/>
                  <a:pt x="20" y="16"/>
                  <a:pt x="12" y="34"/>
                </a:cubicBezTo>
                <a:cubicBezTo>
                  <a:pt x="0" y="63"/>
                  <a:pt x="13" y="97"/>
                  <a:pt x="42" y="109"/>
                </a:cubicBezTo>
                <a:cubicBezTo>
                  <a:pt x="61" y="117"/>
                  <a:pt x="81" y="115"/>
                  <a:pt x="97" y="104"/>
                </a:cubicBezTo>
                <a:cubicBezTo>
                  <a:pt x="87" y="106"/>
                  <a:pt x="76" y="105"/>
                  <a:pt x="65" y="100"/>
                </a:cubicBezTo>
                <a:cubicBezTo>
                  <a:pt x="36" y="88"/>
                  <a:pt x="23" y="54"/>
                  <a:pt x="35" y="25"/>
                </a:cubicBezTo>
                <a:close/>
              </a:path>
            </a:pathLst>
          </a:custGeom>
          <a:solidFill>
            <a:srgbClr val="13353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4" name="Freeform 27"/>
          <p:cNvSpPr>
            <a:spLocks noChangeArrowheads="1"/>
          </p:cNvSpPr>
          <p:nvPr/>
        </p:nvSpPr>
        <p:spPr bwMode="auto">
          <a:xfrm>
            <a:off x="3249755" y="2438543"/>
            <a:ext cx="133350" cy="801687"/>
          </a:xfrm>
          <a:custGeom>
            <a:avLst/>
            <a:gdLst>
              <a:gd name="T0" fmla="*/ 46 w 69"/>
              <a:gd name="T1" fmla="*/ 416 h 416"/>
              <a:gd name="T2" fmla="*/ 31 w 69"/>
              <a:gd name="T3" fmla="*/ 409 h 416"/>
              <a:gd name="T4" fmla="*/ 9 w 69"/>
              <a:gd name="T5" fmla="*/ 306 h 416"/>
              <a:gd name="T6" fmla="*/ 6 w 69"/>
              <a:gd name="T7" fmla="*/ 207 h 416"/>
              <a:gd name="T8" fmla="*/ 32 w 69"/>
              <a:gd name="T9" fmla="*/ 4 h 416"/>
              <a:gd name="T10" fmla="*/ 57 w 69"/>
              <a:gd name="T11" fmla="*/ 5 h 416"/>
              <a:gd name="T12" fmla="*/ 69 w 69"/>
              <a:gd name="T13" fmla="*/ 33 h 416"/>
              <a:gd name="T14" fmla="*/ 63 w 69"/>
              <a:gd name="T15" fmla="*/ 39 h 416"/>
              <a:gd name="T16" fmla="*/ 57 w 69"/>
              <a:gd name="T17" fmla="*/ 33 h 416"/>
              <a:gd name="T18" fmla="*/ 50 w 69"/>
              <a:gd name="T19" fmla="*/ 15 h 416"/>
              <a:gd name="T20" fmla="*/ 36 w 69"/>
              <a:gd name="T21" fmla="*/ 16 h 416"/>
              <a:gd name="T22" fmla="*/ 35 w 69"/>
              <a:gd name="T23" fmla="*/ 16 h 416"/>
              <a:gd name="T24" fmla="*/ 18 w 69"/>
              <a:gd name="T25" fmla="*/ 207 h 416"/>
              <a:gd name="T26" fmla="*/ 21 w 69"/>
              <a:gd name="T27" fmla="*/ 306 h 416"/>
              <a:gd name="T28" fmla="*/ 40 w 69"/>
              <a:gd name="T29" fmla="*/ 401 h 416"/>
              <a:gd name="T30" fmla="*/ 45 w 69"/>
              <a:gd name="T31" fmla="*/ 404 h 416"/>
              <a:gd name="T32" fmla="*/ 45 w 69"/>
              <a:gd name="T33" fmla="*/ 404 h 416"/>
              <a:gd name="T34" fmla="*/ 52 w 69"/>
              <a:gd name="T35" fmla="*/ 409 h 416"/>
              <a:gd name="T36" fmla="*/ 46 w 69"/>
              <a:gd name="T37" fmla="*/ 416 h 416"/>
              <a:gd name="T38" fmla="*/ 46 w 69"/>
              <a:gd name="T39" fmla="*/ 416 h 4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416"/>
              <a:gd name="T62" fmla="*/ 69 w 69"/>
              <a:gd name="T63" fmla="*/ 416 h 4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416">
                <a:moveTo>
                  <a:pt x="46" y="416"/>
                </a:moveTo>
                <a:cubicBezTo>
                  <a:pt x="43" y="416"/>
                  <a:pt x="38" y="415"/>
                  <a:pt x="31" y="409"/>
                </a:cubicBezTo>
                <a:cubicBezTo>
                  <a:pt x="16" y="395"/>
                  <a:pt x="8" y="359"/>
                  <a:pt x="9" y="306"/>
                </a:cubicBezTo>
                <a:cubicBezTo>
                  <a:pt x="9" y="277"/>
                  <a:pt x="8" y="243"/>
                  <a:pt x="6" y="207"/>
                </a:cubicBezTo>
                <a:cubicBezTo>
                  <a:pt x="1" y="87"/>
                  <a:pt x="0" y="13"/>
                  <a:pt x="32" y="4"/>
                </a:cubicBezTo>
                <a:cubicBezTo>
                  <a:pt x="42" y="0"/>
                  <a:pt x="51" y="1"/>
                  <a:pt x="57" y="5"/>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6" y="16"/>
                </a:cubicBezTo>
                <a:cubicBezTo>
                  <a:pt x="35" y="16"/>
                  <a:pt x="35" y="16"/>
                  <a:pt x="35" y="16"/>
                </a:cubicBezTo>
                <a:cubicBezTo>
                  <a:pt x="11" y="22"/>
                  <a:pt x="15" y="125"/>
                  <a:pt x="18" y="207"/>
                </a:cubicBezTo>
                <a:cubicBezTo>
                  <a:pt x="20" y="243"/>
                  <a:pt x="21" y="277"/>
                  <a:pt x="21" y="306"/>
                </a:cubicBezTo>
                <a:cubicBezTo>
                  <a:pt x="20" y="372"/>
                  <a:pt x="32" y="394"/>
                  <a:pt x="40" y="401"/>
                </a:cubicBezTo>
                <a:cubicBezTo>
                  <a:pt x="43" y="404"/>
                  <a:pt x="45" y="404"/>
                  <a:pt x="45" y="404"/>
                </a:cubicBezTo>
                <a:cubicBezTo>
                  <a:pt x="45" y="404"/>
                  <a:pt x="45" y="404"/>
                  <a:pt x="45" y="404"/>
                </a:cubicBezTo>
                <a:cubicBezTo>
                  <a:pt x="49" y="404"/>
                  <a:pt x="51" y="406"/>
                  <a:pt x="52" y="409"/>
                </a:cubicBezTo>
                <a:cubicBezTo>
                  <a:pt x="52" y="413"/>
                  <a:pt x="50" y="416"/>
                  <a:pt x="46" y="416"/>
                </a:cubicBezTo>
                <a:cubicBezTo>
                  <a:pt x="46" y="416"/>
                  <a:pt x="46" y="416"/>
                  <a:pt x="46" y="416"/>
                </a:cubicBezTo>
                <a:close/>
              </a:path>
            </a:pathLst>
          </a:custGeom>
          <a:solidFill>
            <a:srgbClr val="F8E9B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Freeform 28"/>
          <p:cNvSpPr>
            <a:spLocks noChangeArrowheads="1"/>
          </p:cNvSpPr>
          <p:nvPr/>
        </p:nvSpPr>
        <p:spPr bwMode="auto">
          <a:xfrm>
            <a:off x="3371993" y="2635393"/>
            <a:ext cx="53975" cy="469900"/>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4"/>
              <a:gd name="T26" fmla="*/ 28 w 28"/>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4">
                <a:moveTo>
                  <a:pt x="12" y="244"/>
                </a:moveTo>
                <a:cubicBezTo>
                  <a:pt x="12" y="244"/>
                  <a:pt x="11" y="244"/>
                  <a:pt x="11" y="244"/>
                </a:cubicBezTo>
                <a:cubicBezTo>
                  <a:pt x="8" y="243"/>
                  <a:pt x="5" y="240"/>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rgbClr val="F8E9B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6" name="Freeform 29"/>
          <p:cNvSpPr>
            <a:spLocks noChangeArrowheads="1"/>
          </p:cNvSpPr>
          <p:nvPr/>
        </p:nvSpPr>
        <p:spPr bwMode="auto">
          <a:xfrm>
            <a:off x="3364055" y="2384568"/>
            <a:ext cx="468313" cy="836612"/>
          </a:xfrm>
          <a:custGeom>
            <a:avLst/>
            <a:gdLst>
              <a:gd name="T0" fmla="*/ 238 w 243"/>
              <a:gd name="T1" fmla="*/ 432 h 434"/>
              <a:gd name="T2" fmla="*/ 222 w 243"/>
              <a:gd name="T3" fmla="*/ 431 h 434"/>
              <a:gd name="T4" fmla="*/ 151 w 243"/>
              <a:gd name="T5" fmla="*/ 334 h 434"/>
              <a:gd name="T6" fmla="*/ 100 w 243"/>
              <a:gd name="T7" fmla="*/ 233 h 434"/>
              <a:gd name="T8" fmla="*/ 23 w 243"/>
              <a:gd name="T9" fmla="*/ 12 h 434"/>
              <a:gd name="T10" fmla="*/ 47 w 243"/>
              <a:gd name="T11" fmla="*/ 2 h 434"/>
              <a:gd name="T12" fmla="*/ 72 w 243"/>
              <a:gd name="T13" fmla="*/ 26 h 434"/>
              <a:gd name="T14" fmla="*/ 69 w 243"/>
              <a:gd name="T15" fmla="*/ 35 h 434"/>
              <a:gd name="T16" fmla="*/ 61 w 243"/>
              <a:gd name="T17" fmla="*/ 31 h 434"/>
              <a:gd name="T18" fmla="*/ 46 w 243"/>
              <a:gd name="T19" fmla="*/ 15 h 434"/>
              <a:gd name="T20" fmla="*/ 33 w 243"/>
              <a:gd name="T21" fmla="*/ 22 h 434"/>
              <a:gd name="T22" fmla="*/ 32 w 243"/>
              <a:gd name="T23" fmla="*/ 22 h 434"/>
              <a:gd name="T24" fmla="*/ 111 w 243"/>
              <a:gd name="T25" fmla="*/ 227 h 434"/>
              <a:gd name="T26" fmla="*/ 162 w 243"/>
              <a:gd name="T27" fmla="*/ 329 h 434"/>
              <a:gd name="T28" fmla="*/ 225 w 243"/>
              <a:gd name="T29" fmla="*/ 418 h 434"/>
              <a:gd name="T30" fmla="*/ 232 w 243"/>
              <a:gd name="T31" fmla="*/ 419 h 434"/>
              <a:gd name="T32" fmla="*/ 232 w 243"/>
              <a:gd name="T33" fmla="*/ 419 h 434"/>
              <a:gd name="T34" fmla="*/ 241 w 243"/>
              <a:gd name="T35" fmla="*/ 422 h 434"/>
              <a:gd name="T36" fmla="*/ 239 w 243"/>
              <a:gd name="T37" fmla="*/ 431 h 434"/>
              <a:gd name="T38" fmla="*/ 238 w 243"/>
              <a:gd name="T39" fmla="*/ 432 h 4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3"/>
              <a:gd name="T61" fmla="*/ 0 h 434"/>
              <a:gd name="T62" fmla="*/ 243 w 243"/>
              <a:gd name="T63" fmla="*/ 434 h 43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3" h="434">
                <a:moveTo>
                  <a:pt x="238" y="432"/>
                </a:moveTo>
                <a:cubicBezTo>
                  <a:pt x="236" y="432"/>
                  <a:pt x="231" y="434"/>
                  <a:pt x="222" y="431"/>
                </a:cubicBezTo>
                <a:cubicBezTo>
                  <a:pt x="201" y="423"/>
                  <a:pt x="177" y="389"/>
                  <a:pt x="151" y="334"/>
                </a:cubicBezTo>
                <a:cubicBezTo>
                  <a:pt x="137" y="303"/>
                  <a:pt x="119" y="269"/>
                  <a:pt x="100" y="233"/>
                </a:cubicBezTo>
                <a:cubicBezTo>
                  <a:pt x="37" y="110"/>
                  <a:pt x="0" y="34"/>
                  <a:pt x="23" y="12"/>
                </a:cubicBezTo>
                <a:cubicBezTo>
                  <a:pt x="31" y="4"/>
                  <a:pt x="39" y="0"/>
                  <a:pt x="47" y="2"/>
                </a:cubicBezTo>
                <a:cubicBezTo>
                  <a:pt x="62" y="6"/>
                  <a:pt x="71" y="24"/>
                  <a:pt x="72" y="26"/>
                </a:cubicBezTo>
                <a:cubicBezTo>
                  <a:pt x="74" y="29"/>
                  <a:pt x="72" y="33"/>
                  <a:pt x="69" y="35"/>
                </a:cubicBezTo>
                <a:cubicBezTo>
                  <a:pt x="66" y="36"/>
                  <a:pt x="63" y="34"/>
                  <a:pt x="61" y="31"/>
                </a:cubicBezTo>
                <a:cubicBezTo>
                  <a:pt x="59" y="27"/>
                  <a:pt x="53" y="17"/>
                  <a:pt x="46" y="15"/>
                </a:cubicBezTo>
                <a:cubicBezTo>
                  <a:pt x="42" y="15"/>
                  <a:pt x="37" y="17"/>
                  <a:pt x="33" y="22"/>
                </a:cubicBezTo>
                <a:cubicBezTo>
                  <a:pt x="32" y="22"/>
                  <a:pt x="32" y="22"/>
                  <a:pt x="32" y="22"/>
                </a:cubicBezTo>
                <a:cubicBezTo>
                  <a:pt x="13" y="40"/>
                  <a:pt x="67" y="144"/>
                  <a:pt x="111" y="227"/>
                </a:cubicBezTo>
                <a:cubicBezTo>
                  <a:pt x="130" y="264"/>
                  <a:pt x="148" y="298"/>
                  <a:pt x="162" y="329"/>
                </a:cubicBezTo>
                <a:cubicBezTo>
                  <a:pt x="194" y="397"/>
                  <a:pt x="215" y="414"/>
                  <a:pt x="225" y="418"/>
                </a:cubicBezTo>
                <a:cubicBezTo>
                  <a:pt x="230" y="420"/>
                  <a:pt x="232" y="419"/>
                  <a:pt x="232" y="419"/>
                </a:cubicBezTo>
                <a:cubicBezTo>
                  <a:pt x="232" y="419"/>
                  <a:pt x="232" y="419"/>
                  <a:pt x="232" y="419"/>
                </a:cubicBezTo>
                <a:cubicBezTo>
                  <a:pt x="235" y="418"/>
                  <a:pt x="239" y="419"/>
                  <a:pt x="241" y="422"/>
                </a:cubicBezTo>
                <a:cubicBezTo>
                  <a:pt x="243" y="425"/>
                  <a:pt x="242" y="429"/>
                  <a:pt x="239" y="431"/>
                </a:cubicBezTo>
                <a:cubicBezTo>
                  <a:pt x="239" y="431"/>
                  <a:pt x="239" y="431"/>
                  <a:pt x="238" y="432"/>
                </a:cubicBezTo>
                <a:close/>
              </a:path>
            </a:pathLst>
          </a:custGeom>
          <a:solidFill>
            <a:srgbClr val="F8E9B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7" name="Freeform 30"/>
          <p:cNvSpPr>
            <a:spLocks noChangeArrowheads="1"/>
          </p:cNvSpPr>
          <p:nvPr/>
        </p:nvSpPr>
        <p:spPr bwMode="auto">
          <a:xfrm>
            <a:off x="3449780" y="2271855"/>
            <a:ext cx="857250" cy="746125"/>
          </a:xfrm>
          <a:custGeom>
            <a:avLst/>
            <a:gdLst>
              <a:gd name="T0" fmla="*/ 443 w 445"/>
              <a:gd name="T1" fmla="*/ 382 h 387"/>
              <a:gd name="T2" fmla="*/ 427 w 445"/>
              <a:gd name="T3" fmla="*/ 386 h 387"/>
              <a:gd name="T4" fmla="*/ 305 w 445"/>
              <a:gd name="T5" fmla="*/ 310 h 387"/>
              <a:gd name="T6" fmla="*/ 203 w 445"/>
              <a:gd name="T7" fmla="*/ 222 h 387"/>
              <a:gd name="T8" fmla="*/ 11 w 445"/>
              <a:gd name="T9" fmla="*/ 19 h 387"/>
              <a:gd name="T10" fmla="*/ 29 w 445"/>
              <a:gd name="T11" fmla="*/ 1 h 387"/>
              <a:gd name="T12" fmla="*/ 66 w 445"/>
              <a:gd name="T13" fmla="*/ 17 h 387"/>
              <a:gd name="T14" fmla="*/ 68 w 445"/>
              <a:gd name="T15" fmla="*/ 27 h 387"/>
              <a:gd name="T16" fmla="*/ 58 w 445"/>
              <a:gd name="T17" fmla="*/ 26 h 387"/>
              <a:gd name="T18" fmla="*/ 35 w 445"/>
              <a:gd name="T19" fmla="*/ 15 h 387"/>
              <a:gd name="T20" fmla="*/ 25 w 445"/>
              <a:gd name="T21" fmla="*/ 27 h 387"/>
              <a:gd name="T22" fmla="*/ 25 w 445"/>
              <a:gd name="T23" fmla="*/ 27 h 387"/>
              <a:gd name="T24" fmla="*/ 210 w 445"/>
              <a:gd name="T25" fmla="*/ 213 h 387"/>
              <a:gd name="T26" fmla="*/ 314 w 445"/>
              <a:gd name="T27" fmla="*/ 301 h 387"/>
              <a:gd name="T28" fmla="*/ 423 w 445"/>
              <a:gd name="T29" fmla="*/ 372 h 387"/>
              <a:gd name="T30" fmla="*/ 430 w 445"/>
              <a:gd name="T31" fmla="*/ 371 h 387"/>
              <a:gd name="T32" fmla="*/ 430 w 445"/>
              <a:gd name="T33" fmla="*/ 371 h 387"/>
              <a:gd name="T34" fmla="*/ 440 w 445"/>
              <a:gd name="T35" fmla="*/ 371 h 387"/>
              <a:gd name="T36" fmla="*/ 443 w 445"/>
              <a:gd name="T37" fmla="*/ 381 h 387"/>
              <a:gd name="T38" fmla="*/ 443 w 445"/>
              <a:gd name="T39" fmla="*/ 382 h 3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5"/>
              <a:gd name="T61" fmla="*/ 0 h 387"/>
              <a:gd name="T62" fmla="*/ 445 w 445"/>
              <a:gd name="T63" fmla="*/ 387 h 3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5" h="387">
                <a:moveTo>
                  <a:pt x="443" y="382"/>
                </a:moveTo>
                <a:cubicBezTo>
                  <a:pt x="441" y="383"/>
                  <a:pt x="437" y="387"/>
                  <a:pt x="427" y="386"/>
                </a:cubicBezTo>
                <a:cubicBezTo>
                  <a:pt x="402" y="385"/>
                  <a:pt x="360" y="358"/>
                  <a:pt x="305" y="310"/>
                </a:cubicBezTo>
                <a:cubicBezTo>
                  <a:pt x="276" y="283"/>
                  <a:pt x="240" y="253"/>
                  <a:pt x="203" y="222"/>
                </a:cubicBezTo>
                <a:cubicBezTo>
                  <a:pt x="76" y="117"/>
                  <a:pt x="0" y="51"/>
                  <a:pt x="11" y="19"/>
                </a:cubicBezTo>
                <a:cubicBezTo>
                  <a:pt x="14" y="8"/>
                  <a:pt x="20" y="2"/>
                  <a:pt x="29" y="1"/>
                </a:cubicBezTo>
                <a:cubicBezTo>
                  <a:pt x="46" y="0"/>
                  <a:pt x="64" y="15"/>
                  <a:pt x="66" y="17"/>
                </a:cubicBezTo>
                <a:cubicBezTo>
                  <a:pt x="69" y="20"/>
                  <a:pt x="70" y="25"/>
                  <a:pt x="68" y="27"/>
                </a:cubicBezTo>
                <a:cubicBezTo>
                  <a:pt x="66" y="30"/>
                  <a:pt x="61" y="29"/>
                  <a:pt x="58" y="26"/>
                </a:cubicBezTo>
                <a:cubicBezTo>
                  <a:pt x="54" y="23"/>
                  <a:pt x="43" y="15"/>
                  <a:pt x="35" y="15"/>
                </a:cubicBezTo>
                <a:cubicBezTo>
                  <a:pt x="30" y="16"/>
                  <a:pt x="27" y="20"/>
                  <a:pt x="25" y="27"/>
                </a:cubicBezTo>
                <a:cubicBezTo>
                  <a:pt x="25" y="27"/>
                  <a:pt x="25" y="27"/>
                  <a:pt x="25" y="27"/>
                </a:cubicBezTo>
                <a:cubicBezTo>
                  <a:pt x="16" y="51"/>
                  <a:pt x="124" y="141"/>
                  <a:pt x="210" y="213"/>
                </a:cubicBezTo>
                <a:cubicBezTo>
                  <a:pt x="248" y="244"/>
                  <a:pt x="284" y="274"/>
                  <a:pt x="314" y="301"/>
                </a:cubicBezTo>
                <a:cubicBezTo>
                  <a:pt x="381" y="361"/>
                  <a:pt x="411" y="372"/>
                  <a:pt x="423" y="372"/>
                </a:cubicBezTo>
                <a:cubicBezTo>
                  <a:pt x="428" y="373"/>
                  <a:pt x="430" y="371"/>
                  <a:pt x="430" y="371"/>
                </a:cubicBezTo>
                <a:cubicBezTo>
                  <a:pt x="430" y="371"/>
                  <a:pt x="430" y="371"/>
                  <a:pt x="430" y="371"/>
                </a:cubicBezTo>
                <a:cubicBezTo>
                  <a:pt x="432" y="368"/>
                  <a:pt x="437" y="368"/>
                  <a:pt x="440" y="371"/>
                </a:cubicBezTo>
                <a:cubicBezTo>
                  <a:pt x="444" y="374"/>
                  <a:pt x="445" y="378"/>
                  <a:pt x="443" y="381"/>
                </a:cubicBezTo>
                <a:cubicBezTo>
                  <a:pt x="443" y="381"/>
                  <a:pt x="443" y="381"/>
                  <a:pt x="443" y="382"/>
                </a:cubicBezTo>
                <a:close/>
              </a:path>
            </a:pathLst>
          </a:custGeom>
          <a:solidFill>
            <a:srgbClr val="F8E9B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8" name="Freeform 31"/>
          <p:cNvSpPr>
            <a:spLocks noChangeArrowheads="1"/>
          </p:cNvSpPr>
          <p:nvPr/>
        </p:nvSpPr>
        <p:spPr bwMode="auto">
          <a:xfrm>
            <a:off x="3670443" y="2392505"/>
            <a:ext cx="547687" cy="468313"/>
          </a:xfrm>
          <a:custGeom>
            <a:avLst/>
            <a:gdLst>
              <a:gd name="T0" fmla="*/ 282 w 284"/>
              <a:gd name="T1" fmla="*/ 241 h 243"/>
              <a:gd name="T2" fmla="*/ 282 w 284"/>
              <a:gd name="T3" fmla="*/ 241 h 243"/>
              <a:gd name="T4" fmla="*/ 271 w 284"/>
              <a:gd name="T5" fmla="*/ 238 h 243"/>
              <a:gd name="T6" fmla="*/ 5 w 284"/>
              <a:gd name="T7" fmla="*/ 13 h 243"/>
              <a:gd name="T8" fmla="*/ 1 w 284"/>
              <a:gd name="T9" fmla="*/ 3 h 243"/>
              <a:gd name="T10" fmla="*/ 12 w 284"/>
              <a:gd name="T11" fmla="*/ 3 h 243"/>
              <a:gd name="T12" fmla="*/ 280 w 284"/>
              <a:gd name="T13" fmla="*/ 231 h 243"/>
              <a:gd name="T14" fmla="*/ 282 w 284"/>
              <a:gd name="T15" fmla="*/ 241 h 243"/>
              <a:gd name="T16" fmla="*/ 0 60000 65536"/>
              <a:gd name="T17" fmla="*/ 0 60000 65536"/>
              <a:gd name="T18" fmla="*/ 0 60000 65536"/>
              <a:gd name="T19" fmla="*/ 0 60000 65536"/>
              <a:gd name="T20" fmla="*/ 0 60000 65536"/>
              <a:gd name="T21" fmla="*/ 0 60000 65536"/>
              <a:gd name="T22" fmla="*/ 0 60000 65536"/>
              <a:gd name="T23" fmla="*/ 0 60000 65536"/>
              <a:gd name="T24" fmla="*/ 0 w 284"/>
              <a:gd name="T25" fmla="*/ 0 h 243"/>
              <a:gd name="T26" fmla="*/ 284 w 284"/>
              <a:gd name="T27" fmla="*/ 243 h 2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4" h="243">
                <a:moveTo>
                  <a:pt x="282" y="241"/>
                </a:moveTo>
                <a:cubicBezTo>
                  <a:pt x="282" y="241"/>
                  <a:pt x="282" y="241"/>
                  <a:pt x="282" y="241"/>
                </a:cubicBezTo>
                <a:cubicBezTo>
                  <a:pt x="279" y="243"/>
                  <a:pt x="274" y="242"/>
                  <a:pt x="271" y="238"/>
                </a:cubicBezTo>
                <a:cubicBezTo>
                  <a:pt x="190" y="155"/>
                  <a:pt x="7" y="15"/>
                  <a:pt x="5" y="13"/>
                </a:cubicBezTo>
                <a:cubicBezTo>
                  <a:pt x="1" y="10"/>
                  <a:pt x="0" y="6"/>
                  <a:pt x="1" y="3"/>
                </a:cubicBezTo>
                <a:cubicBezTo>
                  <a:pt x="3" y="0"/>
                  <a:pt x="8" y="0"/>
                  <a:pt x="12" y="3"/>
                </a:cubicBezTo>
                <a:cubicBezTo>
                  <a:pt x="19" y="9"/>
                  <a:pt x="199" y="146"/>
                  <a:pt x="280" y="231"/>
                </a:cubicBezTo>
                <a:cubicBezTo>
                  <a:pt x="284" y="234"/>
                  <a:pt x="284" y="238"/>
                  <a:pt x="282" y="241"/>
                </a:cubicBezTo>
                <a:close/>
              </a:path>
            </a:pathLst>
          </a:custGeom>
          <a:solidFill>
            <a:srgbClr val="F8E9B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9" name="矩形 72"/>
          <p:cNvSpPr>
            <a:spLocks noChangeArrowheads="1"/>
          </p:cNvSpPr>
          <p:nvPr/>
        </p:nvSpPr>
        <p:spPr bwMode="auto">
          <a:xfrm rot="3206556">
            <a:off x="4448302" y="3827754"/>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0" name="矩形 73"/>
          <p:cNvSpPr>
            <a:spLocks noChangeArrowheads="1"/>
          </p:cNvSpPr>
          <p:nvPr/>
        </p:nvSpPr>
        <p:spPr bwMode="auto">
          <a:xfrm rot="16687707">
            <a:off x="2426621" y="4639760"/>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1" name="矩形 74"/>
          <p:cNvSpPr>
            <a:spLocks noChangeArrowheads="1"/>
          </p:cNvSpPr>
          <p:nvPr/>
        </p:nvSpPr>
        <p:spPr bwMode="auto">
          <a:xfrm rot="15391505">
            <a:off x="3526759" y="4337341"/>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lang="zh-CN" altLang="en-US" sz="2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3" name="矩形 69"/>
          <p:cNvSpPr>
            <a:spLocks noChangeArrowheads="1"/>
          </p:cNvSpPr>
          <p:nvPr/>
        </p:nvSpPr>
        <p:spPr bwMode="auto">
          <a:xfrm>
            <a:off x="7066105" y="2287730"/>
            <a:ext cx="538163" cy="538163"/>
          </a:xfrm>
          <a:prstGeom prst="rect">
            <a:avLst/>
          </a:prstGeom>
          <a:gradFill>
            <a:gsLst>
              <a:gs pos="0">
                <a:srgbClr val="019BE5"/>
              </a:gs>
              <a:gs pos="100000">
                <a:srgbClr val="006CBC"/>
              </a:gs>
            </a:gsLst>
            <a:lin ang="6000000" scaled="0"/>
          </a:gradFill>
          <a:ln>
            <a:noFill/>
          </a:ln>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4" name="组合 75"/>
          <p:cNvGrpSpPr/>
          <p:nvPr/>
        </p:nvGrpSpPr>
        <p:grpSpPr bwMode="auto">
          <a:xfrm>
            <a:off x="7189930" y="2432193"/>
            <a:ext cx="311150" cy="296862"/>
            <a:chOff x="0" y="0"/>
            <a:chExt cx="2438400" cy="2332038"/>
          </a:xfrm>
        </p:grpSpPr>
        <p:sp>
          <p:nvSpPr>
            <p:cNvPr id="65"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6" name="任意多边形 7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68" name="矩形 71"/>
          <p:cNvSpPr>
            <a:spLocks noChangeArrowheads="1"/>
          </p:cNvSpPr>
          <p:nvPr/>
        </p:nvSpPr>
        <p:spPr bwMode="auto">
          <a:xfrm>
            <a:off x="7066105" y="5251593"/>
            <a:ext cx="538163" cy="539750"/>
          </a:xfrm>
          <a:prstGeom prst="rect">
            <a:avLst/>
          </a:prstGeom>
          <a:gradFill>
            <a:gsLst>
              <a:gs pos="0">
                <a:srgbClr val="019BE5"/>
              </a:gs>
              <a:gs pos="100000">
                <a:srgbClr val="006CBC"/>
              </a:gs>
            </a:gsLst>
            <a:lin ang="6000000" scaled="0"/>
          </a:gradFill>
          <a:ln>
            <a:noFill/>
          </a:ln>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9" name="组合 78"/>
          <p:cNvGrpSpPr/>
          <p:nvPr/>
        </p:nvGrpSpPr>
        <p:grpSpPr bwMode="auto">
          <a:xfrm>
            <a:off x="7191518" y="5319855"/>
            <a:ext cx="271462" cy="349250"/>
            <a:chOff x="0" y="0"/>
            <a:chExt cx="563562" cy="720725"/>
          </a:xfrm>
        </p:grpSpPr>
        <p:sp>
          <p:nvSpPr>
            <p:cNvPr id="70"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1"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2"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4" name="矩形 70"/>
          <p:cNvSpPr>
            <a:spLocks noChangeArrowheads="1"/>
          </p:cNvSpPr>
          <p:nvPr/>
        </p:nvSpPr>
        <p:spPr bwMode="auto">
          <a:xfrm>
            <a:off x="7066105" y="3789505"/>
            <a:ext cx="538163" cy="539750"/>
          </a:xfrm>
          <a:prstGeom prst="rect">
            <a:avLst/>
          </a:prstGeom>
          <a:solidFill>
            <a:schemeClr val="accent2"/>
          </a:solidFill>
          <a:ln>
            <a:noFill/>
          </a:ln>
        </p:spPr>
        <p:txBody>
          <a:bodyPr anchor="ctr"/>
          <a:lstStyle/>
          <a:p>
            <a:pPr algn="ctr"/>
            <a:endParaRPr lang="zh-CN" altLang="zh-CN"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5" name="组合 82"/>
          <p:cNvGrpSpPr/>
          <p:nvPr/>
        </p:nvGrpSpPr>
        <p:grpSpPr bwMode="auto">
          <a:xfrm>
            <a:off x="7197868" y="3859355"/>
            <a:ext cx="303212" cy="341313"/>
            <a:chOff x="0" y="0"/>
            <a:chExt cx="406394" cy="459644"/>
          </a:xfrm>
        </p:grpSpPr>
        <p:sp>
          <p:nvSpPr>
            <p:cNvPr id="76" name="Freeform 148"/>
            <p:cNvSpPr>
              <a:spLocks noEditPoints="1" noChangeArrowheads="1"/>
            </p:cNvSpPr>
            <p:nvPr/>
          </p:nvSpPr>
          <p:spPr bwMode="auto">
            <a:xfrm>
              <a:off x="55121"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7" name="Freeform 149"/>
            <p:cNvSpPr>
              <a:spLocks noEditPoints="1" noChangeArrowheads="1"/>
            </p:cNvSpPr>
            <p:nvPr/>
          </p:nvSpPr>
          <p:spPr bwMode="auto">
            <a:xfrm>
              <a:off x="0" y="231690"/>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8" name="Oval 150"/>
            <p:cNvSpPr>
              <a:spLocks noChangeArrowheads="1"/>
            </p:cNvSpPr>
            <p:nvPr/>
          </p:nvSpPr>
          <p:spPr bwMode="auto">
            <a:xfrm>
              <a:off x="97160" y="326982"/>
              <a:ext cx="37370" cy="37370"/>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9" name="矩形 78"/>
          <p:cNvSpPr/>
          <p:nvPr/>
        </p:nvSpPr>
        <p:spPr>
          <a:xfrm>
            <a:off x="8011142" y="2097943"/>
            <a:ext cx="1024639"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0" name="矩形 79"/>
          <p:cNvSpPr/>
          <p:nvPr/>
        </p:nvSpPr>
        <p:spPr>
          <a:xfrm>
            <a:off x="8013719" y="2387782"/>
            <a:ext cx="2820536" cy="526876"/>
          </a:xfrm>
          <a:prstGeom prst="rect">
            <a:avLst/>
          </a:prstGeom>
        </p:spPr>
        <p:txBody>
          <a:bodyPr wrap="square">
            <a:spAutoFit/>
          </a:bodyPr>
          <a:lstStyle/>
          <a:p>
            <a:pPr>
              <a:lnSpc>
                <a:spcPct val="15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1" name="矩形 80"/>
          <p:cNvSpPr/>
          <p:nvPr/>
        </p:nvSpPr>
        <p:spPr>
          <a:xfrm>
            <a:off x="8011142" y="3634353"/>
            <a:ext cx="1024639"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2" name="矩形 81"/>
          <p:cNvSpPr/>
          <p:nvPr/>
        </p:nvSpPr>
        <p:spPr>
          <a:xfrm>
            <a:off x="8013719" y="3924192"/>
            <a:ext cx="2820536" cy="526876"/>
          </a:xfrm>
          <a:prstGeom prst="rect">
            <a:avLst/>
          </a:prstGeom>
        </p:spPr>
        <p:txBody>
          <a:bodyPr wrap="square">
            <a:spAutoFit/>
          </a:bodyPr>
          <a:lstStyle/>
          <a:p>
            <a:pPr>
              <a:lnSpc>
                <a:spcPct val="15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3" name="矩形 82"/>
          <p:cNvSpPr/>
          <p:nvPr/>
        </p:nvSpPr>
        <p:spPr>
          <a:xfrm>
            <a:off x="8011142" y="5071554"/>
            <a:ext cx="1024639"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4" name="矩形 83"/>
          <p:cNvSpPr/>
          <p:nvPr/>
        </p:nvSpPr>
        <p:spPr>
          <a:xfrm>
            <a:off x="8013719" y="5361393"/>
            <a:ext cx="2820536" cy="526876"/>
          </a:xfrm>
          <a:prstGeom prst="rect">
            <a:avLst/>
          </a:prstGeom>
        </p:spPr>
        <p:txBody>
          <a:bodyPr wrap="square">
            <a:spAutoFit/>
          </a:bodyPr>
          <a:lstStyle/>
          <a:p>
            <a:pPr>
              <a:lnSpc>
                <a:spcPct val="150000"/>
              </a:lnSpc>
            </a:pPr>
            <a:r>
              <a:rPr lang="zh-CN" altLang="en-US"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a:t>
            </a:r>
            <a:endParaRPr lang="en-US" altLang="zh-CN" sz="1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p:cTn id="52" dur="500" fill="hold"/>
                                        <p:tgtEl>
                                          <p:spTgt spid="53"/>
                                        </p:tgtEl>
                                        <p:attrNameLst>
                                          <p:attrName>ppt_w</p:attrName>
                                        </p:attrNameLst>
                                      </p:cBhvr>
                                      <p:tavLst>
                                        <p:tav tm="0">
                                          <p:val>
                                            <p:fltVal val="0"/>
                                          </p:val>
                                        </p:tav>
                                        <p:tav tm="100000">
                                          <p:val>
                                            <p:strVal val="#ppt_w"/>
                                          </p:val>
                                        </p:tav>
                                      </p:tavLst>
                                    </p:anim>
                                    <p:anim calcmode="lin" valueType="num">
                                      <p:cBhvr>
                                        <p:cTn id="53" dur="500" fill="hold"/>
                                        <p:tgtEl>
                                          <p:spTgt spid="53"/>
                                        </p:tgtEl>
                                        <p:attrNameLst>
                                          <p:attrName>ppt_h</p:attrName>
                                        </p:attrNameLst>
                                      </p:cBhvr>
                                      <p:tavLst>
                                        <p:tav tm="0">
                                          <p:val>
                                            <p:fltVal val="0"/>
                                          </p:val>
                                        </p:tav>
                                        <p:tav tm="100000">
                                          <p:val>
                                            <p:strVal val="#ppt_h"/>
                                          </p:val>
                                        </p:tav>
                                      </p:tavLst>
                                    </p:anim>
                                    <p:animEffect transition="in" filter="fade">
                                      <p:cBhvr>
                                        <p:cTn id="54" dur="500"/>
                                        <p:tgtEl>
                                          <p:spTgt spid="5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Effect transition="in" filter="fade">
                                      <p:cBhvr>
                                        <p:cTn id="64" dur="500"/>
                                        <p:tgtEl>
                                          <p:spTgt spid="5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p:cTn id="77" dur="500" fill="hold"/>
                                        <p:tgtEl>
                                          <p:spTgt spid="58"/>
                                        </p:tgtEl>
                                        <p:attrNameLst>
                                          <p:attrName>ppt_w</p:attrName>
                                        </p:attrNameLst>
                                      </p:cBhvr>
                                      <p:tavLst>
                                        <p:tav tm="0">
                                          <p:val>
                                            <p:fltVal val="0"/>
                                          </p:val>
                                        </p:tav>
                                        <p:tav tm="100000">
                                          <p:val>
                                            <p:strVal val="#ppt_w"/>
                                          </p:val>
                                        </p:tav>
                                      </p:tavLst>
                                    </p:anim>
                                    <p:anim calcmode="lin" valueType="num">
                                      <p:cBhvr>
                                        <p:cTn id="78" dur="500" fill="hold"/>
                                        <p:tgtEl>
                                          <p:spTgt spid="58"/>
                                        </p:tgtEl>
                                        <p:attrNameLst>
                                          <p:attrName>ppt_h</p:attrName>
                                        </p:attrNameLst>
                                      </p:cBhvr>
                                      <p:tavLst>
                                        <p:tav tm="0">
                                          <p:val>
                                            <p:fltVal val="0"/>
                                          </p:val>
                                        </p:tav>
                                        <p:tav tm="100000">
                                          <p:val>
                                            <p:strVal val="#ppt_h"/>
                                          </p:val>
                                        </p:tav>
                                      </p:tavLst>
                                    </p:anim>
                                    <p:animEffect transition="in" filter="fade">
                                      <p:cBhvr>
                                        <p:cTn id="79" dur="500"/>
                                        <p:tgtEl>
                                          <p:spTgt spid="5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61"/>
                                        </p:tgtEl>
                                        <p:attrNameLst>
                                          <p:attrName>style.visibility</p:attrName>
                                        </p:attrNameLst>
                                      </p:cBhvr>
                                      <p:to>
                                        <p:strVal val="visible"/>
                                      </p:to>
                                    </p:set>
                                    <p:anim calcmode="lin" valueType="num">
                                      <p:cBhvr>
                                        <p:cTn id="92" dur="500" fill="hold"/>
                                        <p:tgtEl>
                                          <p:spTgt spid="61"/>
                                        </p:tgtEl>
                                        <p:attrNameLst>
                                          <p:attrName>ppt_w</p:attrName>
                                        </p:attrNameLst>
                                      </p:cBhvr>
                                      <p:tavLst>
                                        <p:tav tm="0">
                                          <p:val>
                                            <p:fltVal val="0"/>
                                          </p:val>
                                        </p:tav>
                                        <p:tav tm="100000">
                                          <p:val>
                                            <p:strVal val="#ppt_w"/>
                                          </p:val>
                                        </p:tav>
                                      </p:tavLst>
                                    </p:anim>
                                    <p:anim calcmode="lin" valueType="num">
                                      <p:cBhvr>
                                        <p:cTn id="93" dur="500" fill="hold"/>
                                        <p:tgtEl>
                                          <p:spTgt spid="61"/>
                                        </p:tgtEl>
                                        <p:attrNameLst>
                                          <p:attrName>ppt_h</p:attrName>
                                        </p:attrNameLst>
                                      </p:cBhvr>
                                      <p:tavLst>
                                        <p:tav tm="0">
                                          <p:val>
                                            <p:fltVal val="0"/>
                                          </p:val>
                                        </p:tav>
                                        <p:tav tm="100000">
                                          <p:val>
                                            <p:strVal val="#ppt_h"/>
                                          </p:val>
                                        </p:tav>
                                      </p:tavLst>
                                    </p:anim>
                                    <p:animEffect transition="in" filter="fade">
                                      <p:cBhvr>
                                        <p:cTn id="9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MH" val="20160203101803"/>
  <p:tag name="MH_LIBRARY" val="GRAPHIC"/>
  <p:tag name="MH_TYPE" val="Other"/>
  <p:tag name="MH_ORDER" val="2"/>
</p:tagLst>
</file>

<file path=ppt/tags/tag18.xml><?xml version="1.0" encoding="utf-8"?>
<p:tagLst xmlns:p="http://schemas.openxmlformats.org/presentationml/2006/main">
  <p:tag name="MH" val="20160203101803"/>
  <p:tag name="MH_LIBRARY" val="GRAPHIC"/>
  <p:tag name="MH_TYPE" val="Other"/>
  <p:tag name="MH_ORDER" val="2"/>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第一PPT，www.1ppt.com">
  <a:themeElements>
    <a:clrScheme name="自定义 2416">
      <a:dk1>
        <a:sysClr val="windowText" lastClr="000000"/>
      </a:dk1>
      <a:lt1>
        <a:sysClr val="window" lastClr="FFFFFF"/>
      </a:lt1>
      <a:dk2>
        <a:srgbClr val="44546A"/>
      </a:dk2>
      <a:lt2>
        <a:srgbClr val="E7E6E6"/>
      </a:lt2>
      <a:accent1>
        <a:srgbClr val="F2B800"/>
      </a:accent1>
      <a:accent2>
        <a:srgbClr val="F2B80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4189</Words>
  <Application>WPS 演示</Application>
  <PresentationFormat>宽屏</PresentationFormat>
  <Paragraphs>406</Paragraphs>
  <Slides>24</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Arial</vt:lpstr>
      <vt:lpstr>宋体</vt:lpstr>
      <vt:lpstr>Wingdings</vt:lpstr>
      <vt:lpstr>微软雅黑</vt:lpstr>
      <vt:lpstr>思源黑体</vt:lpstr>
      <vt:lpstr>三极正朗黑简体</vt:lpstr>
      <vt:lpstr>阿里巴巴普惠体 Heavy</vt:lpstr>
      <vt:lpstr>Open Sans</vt:lpstr>
      <vt:lpstr>思源黑体 CN Normal</vt:lpstr>
      <vt:lpstr>黑体</vt:lpstr>
      <vt:lpstr>Arial Unicode MS</vt:lpstr>
      <vt:lpstr>等线</vt:lpstr>
      <vt:lpstr>Calibri</vt:lpstr>
      <vt:lpstr>Neris Thin</vt:lpstr>
      <vt:lpstr>Segoe UI</vt:lpstr>
      <vt:lpstr>思源黑体 Light</vt:lpstr>
      <vt:lpstr>Roboto condensed</vt:lpstr>
      <vt:lpstr>Arial</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季度工作总结</dc:title>
  <dc:creator>第一PPT</dc:creator>
  <cp:keywords>www.1ppt.com</cp:keywords>
  <dc:description>www.1ppt.com</dc:description>
  <cp:lastModifiedBy>旺能樊广庆</cp:lastModifiedBy>
  <cp:revision>2</cp:revision>
  <dcterms:created xsi:type="dcterms:W3CDTF">2022-08-22T01:17:00Z</dcterms:created>
  <dcterms:modified xsi:type="dcterms:W3CDTF">2022-11-23T00:59:33Z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