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3"/>
  </p:sldMasterIdLst>
  <p:notesMasterIdLst>
    <p:notesMasterId r:id="rId5"/>
  </p:notesMasterIdLst>
  <p:sldIdLst>
    <p:sldId id="282" r:id="rId4"/>
    <p:sldId id="327" r:id="rId6"/>
    <p:sldId id="328" r:id="rId7"/>
    <p:sldId id="261" r:id="rId8"/>
    <p:sldId id="259" r:id="rId9"/>
    <p:sldId id="258" r:id="rId10"/>
    <p:sldId id="332" r:id="rId11"/>
    <p:sldId id="269" r:id="rId12"/>
    <p:sldId id="329" r:id="rId13"/>
    <p:sldId id="270" r:id="rId14"/>
    <p:sldId id="260" r:id="rId15"/>
    <p:sldId id="271" r:id="rId16"/>
    <p:sldId id="263" r:id="rId17"/>
    <p:sldId id="330" r:id="rId18"/>
    <p:sldId id="272" r:id="rId19"/>
    <p:sldId id="264" r:id="rId20"/>
    <p:sldId id="274" r:id="rId21"/>
    <p:sldId id="267" r:id="rId22"/>
    <p:sldId id="331" r:id="rId23"/>
    <p:sldId id="275" r:id="rId24"/>
    <p:sldId id="278" r:id="rId25"/>
    <p:sldId id="277" r:id="rId26"/>
    <p:sldId id="276" r:id="rId27"/>
    <p:sldId id="333"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45D57"/>
    <a:srgbClr val="0096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70" autoAdjust="0"/>
    <p:restoredTop sz="94660"/>
  </p:normalViewPr>
  <p:slideViewPr>
    <p:cSldViewPr snapToGrid="0" showGuides="1">
      <p:cViewPr>
        <p:scale>
          <a:sx n="75" d="100"/>
          <a:sy n="75" d="100"/>
        </p:scale>
        <p:origin x="1944" y="690"/>
      </p:cViewPr>
      <p:guideLst>
        <p:guide orient="horz" pos="2202"/>
        <p:guide pos="3884"/>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62B7FE-96E8-4FF9-8E40-161A6AC13C2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4" name="TextBox 9"/>
          <p:cNvSpPr txBox="1"/>
          <p:nvPr userDrawn="1"/>
        </p:nvSpPr>
        <p:spPr>
          <a:xfrm>
            <a:off x="459904" y="6588739"/>
            <a:ext cx="1224136" cy="118430"/>
          </a:xfrm>
          <a:prstGeom prst="rect">
            <a:avLst/>
          </a:prstGeom>
          <a:noFill/>
        </p:spPr>
        <p:txBody>
          <a:bodyPr wrap="square" rtlCol="0">
            <a:spAutoFit/>
          </a:bodyPr>
          <a:lstStyle/>
          <a:p>
            <a:pPr>
              <a:lnSpc>
                <a:spcPct val="200000"/>
              </a:lnSpc>
            </a:pPr>
            <a:r>
              <a:rPr lang="en-US" altLang="zh-CN" sz="100" dirty="0">
                <a:solidFill>
                  <a:prstClr val="black"/>
                </a:solidFill>
                <a:latin typeface="微软雅黑" panose="020B0503020204020204" pitchFamily="34" charset="-122"/>
                <a:hlinkClick r:id="rId2"/>
              </a:rPr>
              <a:t>PPT</a:t>
            </a:r>
            <a:r>
              <a:rPr lang="zh-CN" altLang="en-US" sz="100" dirty="0">
                <a:solidFill>
                  <a:prstClr val="black"/>
                </a:solidFill>
                <a:latin typeface="微软雅黑" panose="020B0503020204020204" pitchFamily="34" charset="-122"/>
                <a:hlinkClick r:id="rId2"/>
              </a:rPr>
              <a:t>下载</a:t>
            </a:r>
            <a:r>
              <a:rPr lang="zh-CN" altLang="en-US" sz="100" dirty="0">
                <a:solidFill>
                  <a:prstClr val="black"/>
                </a:solidFill>
                <a:latin typeface="微软雅黑" panose="020B0503020204020204" pitchFamily="34" charset="-122"/>
              </a:rPr>
              <a:t> </a:t>
            </a:r>
            <a:r>
              <a:rPr lang="en-US" altLang="zh-CN" sz="100" dirty="0">
                <a:solidFill>
                  <a:prstClr val="black"/>
                </a:solidFill>
                <a:latin typeface="微软雅黑" panose="020B0503020204020204" pitchFamily="34" charset="-122"/>
              </a:rPr>
              <a:t>http://www.1ppt.com/xiazai/</a:t>
            </a:r>
            <a:endParaRPr lang="en-US" altLang="zh-CN" sz="100" dirty="0">
              <a:solidFill>
                <a:prstClr val="black"/>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椭圆 4"/>
          <p:cNvSpPr/>
          <p:nvPr userDrawn="1"/>
        </p:nvSpPr>
        <p:spPr>
          <a:xfrm>
            <a:off x="687916" y="460305"/>
            <a:ext cx="716240" cy="716240"/>
          </a:xfrm>
          <a:prstGeom prst="ellipse">
            <a:avLst/>
          </a:prstGeom>
          <a:gradFill>
            <a:gsLst>
              <a:gs pos="1000">
                <a:srgbClr val="FE8C67"/>
              </a:gs>
              <a:gs pos="100000">
                <a:srgbClr val="EC354A"/>
              </a:gs>
            </a:gsLst>
            <a:path path="circle"/>
          </a:gradFill>
          <a:ln>
            <a:noFill/>
          </a:ln>
          <a:effectLst>
            <a:outerShdw blurRad="876300" dist="190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userDrawn="1"/>
        </p:nvSpPr>
        <p:spPr>
          <a:xfrm>
            <a:off x="1160297" y="892601"/>
            <a:ext cx="377399" cy="377399"/>
          </a:xfrm>
          <a:prstGeom prst="ellipse">
            <a:avLst/>
          </a:prstGeom>
          <a:solidFill>
            <a:schemeClr val="bg1">
              <a:lumMod val="9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5" Type="http://schemas.openxmlformats.org/officeDocument/2006/relationships/notesSlide" Target="../notesSlides/notesSlide1.xml"/><Relationship Id="rId14" Type="http://schemas.openxmlformats.org/officeDocument/2006/relationships/slideLayout" Target="../slideLayouts/slideLayout1.xml"/><Relationship Id="rId13" Type="http://schemas.openxmlformats.org/officeDocument/2006/relationships/themeOverride" Target="../theme/themeOverride1.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4" Type="http://schemas.openxmlformats.org/officeDocument/2006/relationships/notesSlide" Target="../notesSlides/notesSlide10.xml"/><Relationship Id="rId23" Type="http://schemas.openxmlformats.org/officeDocument/2006/relationships/slideLayout" Target="../slideLayouts/slideLayout2.xml"/><Relationship Id="rId22" Type="http://schemas.openxmlformats.org/officeDocument/2006/relationships/themeOverride" Target="../theme/themeOverride9.xml"/><Relationship Id="rId21" Type="http://schemas.openxmlformats.org/officeDocument/2006/relationships/tags" Target="../tags/tag49.xml"/><Relationship Id="rId20" Type="http://schemas.openxmlformats.org/officeDocument/2006/relationships/tags" Target="../tags/tag48.xml"/><Relationship Id="rId2" Type="http://schemas.openxmlformats.org/officeDocument/2006/relationships/tags" Target="../tags/tag30.xml"/><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tags" Target="../tags/tag29.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themeOverride" Target="../theme/themeOverride10.xml"/><Relationship Id="rId1" Type="http://schemas.openxmlformats.org/officeDocument/2006/relationships/tags" Target="../tags/tag50.xml"/></Relationships>
</file>

<file path=ppt/slides/_rels/slide12.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6" Type="http://schemas.openxmlformats.org/officeDocument/2006/relationships/notesSlide" Target="../notesSlides/notesSlide12.xml"/><Relationship Id="rId15" Type="http://schemas.openxmlformats.org/officeDocument/2006/relationships/slideLayout" Target="../slideLayouts/slideLayout2.xml"/><Relationship Id="rId14" Type="http://schemas.openxmlformats.org/officeDocument/2006/relationships/themeOverride" Target="../theme/themeOverride11.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13.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4" Type="http://schemas.openxmlformats.org/officeDocument/2006/relationships/notesSlide" Target="../notesSlides/notesSlide13.xml"/><Relationship Id="rId13" Type="http://schemas.openxmlformats.org/officeDocument/2006/relationships/slideLayout" Target="../slideLayouts/slideLayout2.xml"/><Relationship Id="rId12" Type="http://schemas.openxmlformats.org/officeDocument/2006/relationships/themeOverride" Target="../theme/themeOverride12.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themeOverride" Target="../theme/themeOverride13.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3" Type="http://schemas.openxmlformats.org/officeDocument/2006/relationships/notesSlide" Target="../notesSlides/notesSlide15.xml"/><Relationship Id="rId22" Type="http://schemas.openxmlformats.org/officeDocument/2006/relationships/slideLayout" Target="../slideLayouts/slideLayout2.xml"/><Relationship Id="rId21" Type="http://schemas.openxmlformats.org/officeDocument/2006/relationships/themeOverride" Target="../theme/themeOverride14.xml"/><Relationship Id="rId20" Type="http://schemas.openxmlformats.org/officeDocument/2006/relationships/tags" Target="../tags/tag96.xml"/><Relationship Id="rId2" Type="http://schemas.openxmlformats.org/officeDocument/2006/relationships/tags" Target="../tags/tag78.xml"/><Relationship Id="rId19" Type="http://schemas.openxmlformats.org/officeDocument/2006/relationships/tags" Target="../tags/tag95.xml"/><Relationship Id="rId18" Type="http://schemas.openxmlformats.org/officeDocument/2006/relationships/tags" Target="../tags/tag94.xml"/><Relationship Id="rId17" Type="http://schemas.openxmlformats.org/officeDocument/2006/relationships/tags" Target="../tags/tag93.xml"/><Relationship Id="rId16" Type="http://schemas.openxmlformats.org/officeDocument/2006/relationships/tags" Target="../tags/tag92.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tags" Target="../tags/tag77.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2.xml"/><Relationship Id="rId5" Type="http://schemas.openxmlformats.org/officeDocument/2006/relationships/themeOverride" Target="../theme/themeOverride15.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themeOverride" Target="../theme/themeOverride16.xml"/><Relationship Id="rId2" Type="http://schemas.openxmlformats.org/officeDocument/2006/relationships/tags" Target="../tags/tag102.xml"/><Relationship Id="rId1" Type="http://schemas.openxmlformats.org/officeDocument/2006/relationships/tags" Target="../tags/tag101.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hemeOverride" Target="../theme/themeOverride17.xml"/><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0" Type="http://schemas.openxmlformats.org/officeDocument/2006/relationships/notesSlide" Target="../notesSlides/notesSlide18.xml"/><Relationship Id="rId1" Type="http://schemas.openxmlformats.org/officeDocument/2006/relationships/tags" Target="../tags/tag103.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xml"/><Relationship Id="rId4" Type="http://schemas.openxmlformats.org/officeDocument/2006/relationships/themeOverride" Target="../theme/themeOverride18.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4.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themeOverride" Target="../theme/themeOverride19.xml"/><Relationship Id="rId3" Type="http://schemas.openxmlformats.org/officeDocument/2006/relationships/tags" Target="../tags/tag112.xml"/><Relationship Id="rId2" Type="http://schemas.openxmlformats.org/officeDocument/2006/relationships/image" Target="../media/image7.jpeg"/><Relationship Id="rId1" Type="http://schemas.openxmlformats.org/officeDocument/2006/relationships/image" Target="../media/image6.jpeg"/></Relationships>
</file>

<file path=ppt/slides/_rels/slide21.xml.rels><?xml version="1.0" encoding="UTF-8" standalone="yes"?>
<Relationships xmlns="http://schemas.openxmlformats.org/package/2006/relationships"><Relationship Id="rId9" Type="http://schemas.openxmlformats.org/officeDocument/2006/relationships/notesSlide" Target="../notesSlides/notesSlide21.xml"/><Relationship Id="rId8" Type="http://schemas.openxmlformats.org/officeDocument/2006/relationships/slideLayout" Target="../slideLayouts/slideLayout2.xml"/><Relationship Id="rId7" Type="http://schemas.openxmlformats.org/officeDocument/2006/relationships/themeOverride" Target="../theme/themeOverride20.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themeOverride" Target="../theme/themeOverride21.xml"/><Relationship Id="rId1" Type="http://schemas.openxmlformats.org/officeDocument/2006/relationships/tags" Target="../tags/tag119.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xml"/><Relationship Id="rId3" Type="http://schemas.openxmlformats.org/officeDocument/2006/relationships/themeOverride" Target="../theme/themeOverride22.xml"/><Relationship Id="rId2" Type="http://schemas.openxmlformats.org/officeDocument/2006/relationships/tags" Target="../tags/tag120.xml"/><Relationship Id="rId1" Type="http://schemas.openxmlformats.org/officeDocument/2006/relationships/image" Target="../media/image8.jpeg"/></Relationships>
</file>

<file path=ppt/slides/_rels/slide24.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5" Type="http://schemas.openxmlformats.org/officeDocument/2006/relationships/notesSlide" Target="../notesSlides/notesSlide24.xml"/><Relationship Id="rId14" Type="http://schemas.openxmlformats.org/officeDocument/2006/relationships/slideLayout" Target="../slideLayouts/slideLayout1.xml"/><Relationship Id="rId13" Type="http://schemas.openxmlformats.org/officeDocument/2006/relationships/themeOverride" Target="../theme/themeOverride23.xml"/><Relationship Id="rId12" Type="http://schemas.openxmlformats.org/officeDocument/2006/relationships/tags" Target="../tags/tag13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hemeOverride" Target="../theme/themeOverride2.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themeOverride" Target="../theme/themeOverride3.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hemeOverride" Target="../theme/themeOverride4.xml"/><Relationship Id="rId1" Type="http://schemas.openxmlformats.org/officeDocument/2006/relationships/tags" Target="../tags/tag20.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hemeOverride" Target="../theme/themeOverride5.xml"/><Relationship Id="rId2" Type="http://schemas.openxmlformats.org/officeDocument/2006/relationships/tags" Target="../tags/tag22.xml"/><Relationship Id="rId1" Type="http://schemas.openxmlformats.org/officeDocument/2006/relationships/tags" Target="../tags/tag21.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2.xml"/><Relationship Id="rId6" Type="http://schemas.openxmlformats.org/officeDocument/2006/relationships/themeOverride" Target="../theme/themeOverride6.xml"/><Relationship Id="rId5" Type="http://schemas.openxmlformats.org/officeDocument/2006/relationships/tags" Target="../tags/tag23.xml"/><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themeOverride" Target="../theme/themeOverride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xml"/><Relationship Id="rId4" Type="http://schemas.openxmlformats.org/officeDocument/2006/relationships/themeOverride" Target="../theme/themeOverride8.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a464cb9b8db1"/>
          <p:cNvPicPr>
            <a:picLocks noChangeAspect="1"/>
          </p:cNvPicPr>
          <p:nvPr/>
        </p:nvPicPr>
        <p:blipFill>
          <a:blip r:embed="rId1" cstate="screen"/>
          <a:srcRect/>
          <a:stretch>
            <a:fillRect/>
          </a:stretch>
        </p:blipFill>
        <p:spPr>
          <a:xfrm rot="5400000">
            <a:off x="2635885" y="-2670175"/>
            <a:ext cx="6896100" cy="12197715"/>
          </a:xfrm>
          <a:prstGeom prst="rect">
            <a:avLst/>
          </a:prstGeom>
        </p:spPr>
      </p:pic>
      <p:sp>
        <p:nvSpPr>
          <p:cNvPr id="17" name="椭圆 16"/>
          <p:cNvSpPr/>
          <p:nvPr>
            <p:custDataLst>
              <p:tags r:id="rId2"/>
            </p:custDataLst>
          </p:nvPr>
        </p:nvSpPr>
        <p:spPr>
          <a:xfrm>
            <a:off x="470296" y="-2319369"/>
            <a:ext cx="11258771" cy="11263742"/>
          </a:xfrm>
          <a:prstGeom prst="ellipse">
            <a:avLst/>
          </a:prstGeom>
          <a:noFill/>
          <a:ln>
            <a:solidFill>
              <a:srgbClr val="F45D57">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29" name="椭圆 28"/>
          <p:cNvSpPr/>
          <p:nvPr>
            <p:custDataLst>
              <p:tags r:id="rId3"/>
            </p:custDataLst>
          </p:nvPr>
        </p:nvSpPr>
        <p:spPr>
          <a:xfrm>
            <a:off x="3560713" y="774043"/>
            <a:ext cx="5079208" cy="5076918"/>
          </a:xfrm>
          <a:prstGeom prst="ellipse">
            <a:avLst/>
          </a:prstGeom>
          <a:gradFill>
            <a:gsLst>
              <a:gs pos="1000">
                <a:srgbClr val="FE8C67"/>
              </a:gs>
              <a:gs pos="100000">
                <a:srgbClr val="EC354A"/>
              </a:gs>
            </a:gsLst>
            <a:path path="circle"/>
          </a:gradFill>
          <a:ln>
            <a:noFill/>
          </a:ln>
          <a:effectLst>
            <a:outerShdw blurRad="952500" dist="419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400" dirty="0">
              <a:cs typeface="+mn-ea"/>
              <a:sym typeface="+mn-lt"/>
            </a:endParaRPr>
          </a:p>
        </p:txBody>
      </p:sp>
      <p:sp>
        <p:nvSpPr>
          <p:cNvPr id="7" name="椭圆 6"/>
          <p:cNvSpPr/>
          <p:nvPr>
            <p:custDataLst>
              <p:tags r:id="rId4"/>
            </p:custDataLst>
          </p:nvPr>
        </p:nvSpPr>
        <p:spPr>
          <a:xfrm>
            <a:off x="10859633" y="5053637"/>
            <a:ext cx="840975" cy="840977"/>
          </a:xfrm>
          <a:prstGeom prst="ellipse">
            <a:avLst/>
          </a:prstGeom>
          <a:gradFill>
            <a:gsLst>
              <a:gs pos="1000">
                <a:srgbClr val="FE8C67"/>
              </a:gs>
              <a:gs pos="100000">
                <a:srgbClr val="EC354A"/>
              </a:gs>
            </a:gsLst>
            <a:path path="circle"/>
          </a:gradFill>
          <a:ln>
            <a:noFill/>
          </a:ln>
          <a:effectLst>
            <a:outerShdw blurRad="952500" dist="419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8" name="椭圆 7"/>
          <p:cNvSpPr/>
          <p:nvPr>
            <p:custDataLst>
              <p:tags r:id="rId5"/>
            </p:custDataLst>
          </p:nvPr>
        </p:nvSpPr>
        <p:spPr>
          <a:xfrm>
            <a:off x="10492015" y="4761367"/>
            <a:ext cx="231775" cy="231775"/>
          </a:xfrm>
          <a:prstGeom prst="ellipse">
            <a:avLst/>
          </a:prstGeom>
          <a:gradFill>
            <a:gsLst>
              <a:gs pos="1000">
                <a:srgbClr val="FE8C67"/>
              </a:gs>
              <a:gs pos="100000">
                <a:srgbClr val="EC354A"/>
              </a:gs>
            </a:gsLst>
            <a:path path="circle"/>
          </a:gradFill>
          <a:ln>
            <a:noFill/>
          </a:ln>
          <a:effectLst>
            <a:outerShdw blurRad="952500" dist="419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9" name="椭圆 8"/>
          <p:cNvSpPr/>
          <p:nvPr>
            <p:custDataLst>
              <p:tags r:id="rId6"/>
            </p:custDataLst>
          </p:nvPr>
        </p:nvSpPr>
        <p:spPr>
          <a:xfrm>
            <a:off x="2188554" y="4398057"/>
            <a:ext cx="358703" cy="358703"/>
          </a:xfrm>
          <a:prstGeom prst="ellipse">
            <a:avLst/>
          </a:prstGeom>
          <a:gradFill>
            <a:gsLst>
              <a:gs pos="1000">
                <a:srgbClr val="FE8C67"/>
              </a:gs>
              <a:gs pos="100000">
                <a:srgbClr val="EC354A"/>
              </a:gs>
            </a:gsLst>
            <a:path path="circle"/>
          </a:gradFill>
          <a:ln>
            <a:noFill/>
          </a:ln>
          <a:effectLst>
            <a:outerShdw blurRad="952500" dist="419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0" name="椭圆 9"/>
          <p:cNvSpPr/>
          <p:nvPr>
            <p:custDataLst>
              <p:tags r:id="rId7"/>
            </p:custDataLst>
          </p:nvPr>
        </p:nvSpPr>
        <p:spPr>
          <a:xfrm>
            <a:off x="377265" y="4877255"/>
            <a:ext cx="1365585" cy="1365591"/>
          </a:xfrm>
          <a:prstGeom prst="ellipse">
            <a:avLst/>
          </a:prstGeom>
          <a:gradFill>
            <a:gsLst>
              <a:gs pos="1000">
                <a:srgbClr val="FE8C67"/>
              </a:gs>
              <a:gs pos="100000">
                <a:srgbClr val="EC354A"/>
              </a:gs>
            </a:gsLst>
            <a:path path="circle"/>
          </a:gradFill>
          <a:ln>
            <a:noFill/>
          </a:ln>
          <a:effectLst>
            <a:outerShdw blurRad="952500" dist="419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2" name="椭圆 11"/>
          <p:cNvSpPr/>
          <p:nvPr>
            <p:custDataLst>
              <p:tags r:id="rId8"/>
            </p:custDataLst>
          </p:nvPr>
        </p:nvSpPr>
        <p:spPr>
          <a:xfrm>
            <a:off x="2722700" y="-65971"/>
            <a:ext cx="6753964" cy="6756946"/>
          </a:xfrm>
          <a:prstGeom prst="ellipse">
            <a:avLst/>
          </a:prstGeom>
          <a:noFill/>
          <a:ln>
            <a:solidFill>
              <a:srgbClr val="F45D57">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3" name="椭圆 12"/>
          <p:cNvSpPr/>
          <p:nvPr>
            <p:custDataLst>
              <p:tags r:id="rId9"/>
            </p:custDataLst>
          </p:nvPr>
        </p:nvSpPr>
        <p:spPr>
          <a:xfrm>
            <a:off x="1646923" y="-1142223"/>
            <a:ext cx="8905518" cy="8909450"/>
          </a:xfrm>
          <a:prstGeom prst="ellipse">
            <a:avLst/>
          </a:prstGeom>
          <a:noFill/>
          <a:ln>
            <a:solidFill>
              <a:srgbClr val="F45D57">
                <a:alpha val="3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4" name="椭圆 13"/>
          <p:cNvSpPr/>
          <p:nvPr>
            <p:custDataLst>
              <p:tags r:id="rId10"/>
            </p:custDataLst>
          </p:nvPr>
        </p:nvSpPr>
        <p:spPr>
          <a:xfrm>
            <a:off x="9339708" y="653685"/>
            <a:ext cx="516903" cy="516903"/>
          </a:xfrm>
          <a:prstGeom prst="ellipse">
            <a:avLst/>
          </a:prstGeom>
          <a:gradFill>
            <a:gsLst>
              <a:gs pos="1000">
                <a:srgbClr val="FE8C67"/>
              </a:gs>
              <a:gs pos="100000">
                <a:srgbClr val="EC354A"/>
              </a:gs>
            </a:gsLst>
            <a:path path="circle"/>
          </a:gradFill>
          <a:ln>
            <a:noFill/>
          </a:ln>
          <a:effectLst>
            <a:outerShdw blurRad="952500" dist="419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5" name="椭圆 14"/>
          <p:cNvSpPr/>
          <p:nvPr>
            <p:custDataLst>
              <p:tags r:id="rId11"/>
            </p:custDataLst>
          </p:nvPr>
        </p:nvSpPr>
        <p:spPr>
          <a:xfrm>
            <a:off x="11100768" y="0"/>
            <a:ext cx="265471" cy="265471"/>
          </a:xfrm>
          <a:prstGeom prst="ellipse">
            <a:avLst/>
          </a:prstGeom>
          <a:gradFill>
            <a:gsLst>
              <a:gs pos="1000">
                <a:srgbClr val="FE8C67"/>
              </a:gs>
              <a:gs pos="100000">
                <a:srgbClr val="EC354A"/>
              </a:gs>
            </a:gsLst>
            <a:path path="circle"/>
          </a:gradFill>
          <a:ln>
            <a:noFill/>
          </a:ln>
          <a:effectLst>
            <a:outerShdw blurRad="952500" dist="419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2" name="文本框 1"/>
          <p:cNvSpPr txBox="1"/>
          <p:nvPr/>
        </p:nvSpPr>
        <p:spPr>
          <a:xfrm>
            <a:off x="3718560" y="2108200"/>
            <a:ext cx="4732020" cy="1107996"/>
          </a:xfrm>
          <a:prstGeom prst="rect">
            <a:avLst/>
          </a:prstGeom>
          <a:noFill/>
        </p:spPr>
        <p:txBody>
          <a:bodyPr wrap="square" rtlCol="0">
            <a:spAutoFit/>
          </a:bodyPr>
          <a:lstStyle/>
          <a:p>
            <a:pPr algn="dist"/>
            <a:r>
              <a:rPr lang="zh-CN" altLang="en-US" sz="6600" dirty="0">
                <a:solidFill>
                  <a:schemeClr val="bg1"/>
                </a:solidFill>
                <a:cs typeface="+mn-ea"/>
                <a:sym typeface="+mn-lt"/>
              </a:rPr>
              <a:t>工作总结</a:t>
            </a:r>
            <a:endParaRPr lang="zh-CN" altLang="en-US" sz="6600" dirty="0">
              <a:solidFill>
                <a:schemeClr val="bg1"/>
              </a:solidFill>
              <a:cs typeface="+mn-ea"/>
              <a:sym typeface="+mn-lt"/>
            </a:endParaRPr>
          </a:p>
        </p:txBody>
      </p:sp>
      <p:cxnSp>
        <p:nvCxnSpPr>
          <p:cNvPr id="6" name="直接连接符 5"/>
          <p:cNvCxnSpPr/>
          <p:nvPr/>
        </p:nvCxnSpPr>
        <p:spPr>
          <a:xfrm>
            <a:off x="4457603" y="4076838"/>
            <a:ext cx="11020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591203" y="4076838"/>
            <a:ext cx="11020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5306695" y="5053330"/>
            <a:ext cx="1586865" cy="275590"/>
          </a:xfrm>
          <a:prstGeom prst="rect">
            <a:avLst/>
          </a:prstGeom>
          <a:noFill/>
        </p:spPr>
        <p:txBody>
          <a:bodyPr wrap="square" rtlCol="0">
            <a:spAutoFit/>
          </a:bodyPr>
          <a:lstStyle/>
          <a:p>
            <a:pPr algn="dist"/>
            <a:r>
              <a:rPr lang="en-US" sz="1200" dirty="0">
                <a:solidFill>
                  <a:schemeClr val="bg1"/>
                </a:solidFill>
                <a:cs typeface="+mn-ea"/>
                <a:sym typeface="+mn-lt"/>
              </a:rPr>
              <a:t>www.92ppt.net</a:t>
            </a:r>
            <a:endParaRPr lang="zh-CN" altLang="en-US" sz="1200" dirty="0">
              <a:solidFill>
                <a:schemeClr val="bg1"/>
              </a:solidFill>
              <a:cs typeface="+mn-ea"/>
              <a:sym typeface="+mn-lt"/>
            </a:endParaRPr>
          </a:p>
        </p:txBody>
      </p:sp>
      <p:sp>
        <p:nvSpPr>
          <p:cNvPr id="5" name="文本框 4"/>
          <p:cNvSpPr txBox="1"/>
          <p:nvPr/>
        </p:nvSpPr>
        <p:spPr>
          <a:xfrm>
            <a:off x="4016375" y="3339465"/>
            <a:ext cx="4434205" cy="737235"/>
          </a:xfrm>
          <a:prstGeom prst="rect">
            <a:avLst/>
          </a:prstGeom>
          <a:noFill/>
        </p:spPr>
        <p:txBody>
          <a:bodyPr wrap="square" rtlCol="0">
            <a:spAutoFit/>
          </a:bodyPr>
          <a:lstStyle/>
          <a:p>
            <a:pPr algn="ctr"/>
            <a:r>
              <a:rPr lang="en-US" altLang="zh-CN" sz="1200" dirty="0">
                <a:solidFill>
                  <a:schemeClr val="bg1"/>
                </a:solidFill>
                <a:cs typeface="+mn-ea"/>
                <a:sym typeface="+mn-lt"/>
              </a:rPr>
              <a:t>Place your words and your thoughts here with our producPlace your words and your thoughtst.</a:t>
            </a:r>
            <a:endParaRPr lang="zh-CN" altLang="en-US" dirty="0">
              <a:solidFill>
                <a:prstClr val="black">
                  <a:lumMod val="75000"/>
                  <a:lumOff val="25000"/>
                </a:prstClr>
              </a:solidFill>
              <a:cs typeface="+mn-ea"/>
              <a:sym typeface="+mn-lt"/>
            </a:endParaRPr>
          </a:p>
          <a:p>
            <a:endParaRPr lang="zh-CN" altLang="en-US">
              <a:cs typeface="+mn-ea"/>
              <a:sym typeface="+mn-lt"/>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par>
                                <p:cTn id="26" presetID="16" presetClass="entr" presetSubtype="21"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500"/>
                                        <p:tgtEl>
                                          <p:spTgt spid="6"/>
                                        </p:tgtEl>
                                      </p:cBhvr>
                                    </p:animEffect>
                                  </p:childTnLst>
                                </p:cTn>
                              </p:par>
                              <p:par>
                                <p:cTn id="29" presetID="16" presetClass="entr" presetSubtype="21"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arn(inVertical)">
                                      <p:cBhvr>
                                        <p:cTn id="31" dur="500"/>
                                        <p:tgtEl>
                                          <p:spTgt spid="22"/>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barn(inVertical)">
                                      <p:cBhvr>
                                        <p:cTn id="34" dur="500"/>
                                        <p:tgtEl>
                                          <p:spTgt spid="19"/>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arn(inVertical)">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7" grpId="0" bldLvl="0" animBg="1"/>
      <p:bldP spid="8" grpId="0" bldLvl="0" animBg="1"/>
      <p:bldP spid="9" grpId="0" bldLvl="0" animBg="1"/>
      <p:bldP spid="10" grpId="0" bldLvl="0" animBg="1"/>
      <p:bldP spid="14" grpId="0" bldLvl="0" animBg="1"/>
      <p:bldP spid="2" grpId="0"/>
      <p:bldP spid="19"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22462" y="1851819"/>
            <a:ext cx="7412037" cy="2484438"/>
            <a:chOff x="3598863" y="2222500"/>
            <a:chExt cx="4318000" cy="2484438"/>
          </a:xfrm>
        </p:grpSpPr>
        <p:cxnSp>
          <p:nvCxnSpPr>
            <p:cNvPr id="445" name="MH_Other_1"/>
            <p:cNvCxnSpPr/>
            <p:nvPr>
              <p:custDataLst>
                <p:tags r:id="rId1"/>
              </p:custDataLst>
            </p:nvPr>
          </p:nvCxnSpPr>
          <p:spPr>
            <a:xfrm>
              <a:off x="4473575" y="222250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446" name="MH_Other_2"/>
            <p:cNvCxnSpPr/>
            <p:nvPr>
              <p:custDataLst>
                <p:tags r:id="rId2"/>
              </p:custDataLst>
            </p:nvPr>
          </p:nvCxnSpPr>
          <p:spPr>
            <a:xfrm>
              <a:off x="5324475" y="222250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sp>
          <p:nvSpPr>
            <p:cNvPr id="32" name="MH_Other_5"/>
            <p:cNvSpPr/>
            <p:nvPr>
              <p:custDataLst>
                <p:tags r:id="rId3"/>
              </p:custDataLst>
            </p:nvPr>
          </p:nvSpPr>
          <p:spPr>
            <a:xfrm rot="5400000">
              <a:off x="5339557" y="1019970"/>
              <a:ext cx="260350" cy="3741737"/>
            </a:xfrm>
            <a:prstGeom prst="round2SameRect">
              <a:avLst>
                <a:gd name="adj1" fmla="val 50000"/>
                <a:gd name="adj2" fmla="val 0"/>
              </a:avLst>
            </a:prstGeom>
            <a:gradFill>
              <a:gsLst>
                <a:gs pos="1000">
                  <a:srgbClr val="FE8C67"/>
                </a:gs>
                <a:gs pos="100000">
                  <a:srgbClr val="EC354A"/>
                </a:gs>
              </a:gsLst>
              <a:path path="circle"/>
            </a:gradFill>
            <a:ln w="12700">
              <a:miter lim="400000"/>
            </a:ln>
            <a:effectLst>
              <a:outerShdw blurRad="279400" dist="25400" dir="5466904" rotWithShape="0">
                <a:srgbClr val="4983D0">
                  <a:alpha val="61050"/>
                </a:srgbClr>
              </a:outerShdw>
            </a:effectLst>
          </p:spPr>
          <p:txBody>
            <a:bodyPr lIns="50800" tIns="50800" rIns="50800" bIns="50800" anchor="ctr"/>
            <a:lstStyle/>
            <a:p>
              <a:pPr algn="ctr"/>
              <a:endParaRPr lang="zh-CN" altLang="en-US" sz="2000">
                <a:solidFill>
                  <a:srgbClr val="FFFFFF"/>
                </a:solidFill>
                <a:cs typeface="+mn-ea"/>
                <a:sym typeface="+mn-lt"/>
              </a:endParaRPr>
            </a:p>
          </p:txBody>
        </p:sp>
        <p:sp>
          <p:nvSpPr>
            <p:cNvPr id="33" name="MH_Other_6"/>
            <p:cNvSpPr/>
            <p:nvPr>
              <p:custDataLst>
                <p:tags r:id="rId4"/>
              </p:custDataLst>
            </p:nvPr>
          </p:nvSpPr>
          <p:spPr>
            <a:xfrm rot="5400000">
              <a:off x="5054601" y="1689101"/>
              <a:ext cx="258762" cy="3170237"/>
            </a:xfrm>
            <a:prstGeom prst="round2SameRect">
              <a:avLst>
                <a:gd name="adj1" fmla="val 50000"/>
                <a:gd name="adj2" fmla="val 0"/>
              </a:avLst>
            </a:prstGeom>
            <a:gradFill>
              <a:gsLst>
                <a:gs pos="1000">
                  <a:srgbClr val="FE8C67"/>
                </a:gs>
                <a:gs pos="100000">
                  <a:srgbClr val="EC354A"/>
                </a:gs>
              </a:gsLst>
              <a:path path="circle"/>
            </a:gradFill>
            <a:ln w="12700">
              <a:miter lim="400000"/>
            </a:ln>
            <a:effectLst>
              <a:outerShdw blurRad="279400" dist="25400" dir="5466904" rotWithShape="0">
                <a:srgbClr val="4983D0">
                  <a:alpha val="61050"/>
                </a:srgbClr>
              </a:outerShdw>
            </a:effectLst>
          </p:spPr>
          <p:txBody>
            <a:bodyPr lIns="50800" tIns="50800" rIns="50800" bIns="50800" anchor="ctr"/>
            <a:lstStyle/>
            <a:p>
              <a:pPr algn="ctr"/>
              <a:endParaRPr lang="zh-CN" altLang="en-US" sz="2000">
                <a:solidFill>
                  <a:srgbClr val="FFFFFF"/>
                </a:solidFill>
                <a:cs typeface="+mn-ea"/>
                <a:sym typeface="+mn-lt"/>
              </a:endParaRPr>
            </a:p>
          </p:txBody>
        </p:sp>
        <p:sp>
          <p:nvSpPr>
            <p:cNvPr id="34" name="MH_Other_7"/>
            <p:cNvSpPr/>
            <p:nvPr>
              <p:custDataLst>
                <p:tags r:id="rId5"/>
              </p:custDataLst>
            </p:nvPr>
          </p:nvSpPr>
          <p:spPr>
            <a:xfrm rot="5400000">
              <a:off x="4737895" y="2389982"/>
              <a:ext cx="258762" cy="2536825"/>
            </a:xfrm>
            <a:prstGeom prst="round2SameRect">
              <a:avLst>
                <a:gd name="adj1" fmla="val 50000"/>
                <a:gd name="adj2" fmla="val 0"/>
              </a:avLst>
            </a:prstGeom>
            <a:gradFill>
              <a:gsLst>
                <a:gs pos="1000">
                  <a:srgbClr val="FE8C67"/>
                </a:gs>
                <a:gs pos="100000">
                  <a:srgbClr val="EC354A"/>
                </a:gs>
              </a:gsLst>
              <a:path path="circle"/>
            </a:gradFill>
            <a:ln w="12700">
              <a:miter lim="400000"/>
            </a:ln>
            <a:effectLst>
              <a:outerShdw blurRad="279400" dist="25400" dir="5466904" rotWithShape="0">
                <a:srgbClr val="4983D0">
                  <a:alpha val="61050"/>
                </a:srgbClr>
              </a:outerShdw>
            </a:effectLst>
          </p:spPr>
          <p:txBody>
            <a:bodyPr lIns="50800" tIns="50800" rIns="50800" bIns="50800" anchor="ctr"/>
            <a:lstStyle/>
            <a:p>
              <a:pPr algn="ctr"/>
              <a:endParaRPr lang="zh-CN" altLang="en-US" sz="2000">
                <a:solidFill>
                  <a:srgbClr val="FFFFFF"/>
                </a:solidFill>
                <a:cs typeface="+mn-ea"/>
                <a:sym typeface="+mn-lt"/>
              </a:endParaRPr>
            </a:p>
          </p:txBody>
        </p:sp>
        <p:sp>
          <p:nvSpPr>
            <p:cNvPr id="35" name="MH_Other_8"/>
            <p:cNvSpPr/>
            <p:nvPr>
              <p:custDataLst>
                <p:tags r:id="rId6"/>
              </p:custDataLst>
            </p:nvPr>
          </p:nvSpPr>
          <p:spPr>
            <a:xfrm rot="5400000">
              <a:off x="4404520" y="3105945"/>
              <a:ext cx="258763" cy="1870075"/>
            </a:xfrm>
            <a:prstGeom prst="round2SameRect">
              <a:avLst>
                <a:gd name="adj1" fmla="val 50000"/>
                <a:gd name="adj2" fmla="val 0"/>
              </a:avLst>
            </a:prstGeom>
            <a:gradFill>
              <a:gsLst>
                <a:gs pos="1000">
                  <a:srgbClr val="FE8C67"/>
                </a:gs>
                <a:gs pos="100000">
                  <a:srgbClr val="EC354A"/>
                </a:gs>
              </a:gsLst>
              <a:path path="circle"/>
            </a:gradFill>
            <a:ln w="12700">
              <a:miter lim="400000"/>
            </a:ln>
            <a:effectLst>
              <a:outerShdw blurRad="279400" dist="25400" dir="5466904" rotWithShape="0">
                <a:srgbClr val="4983D0">
                  <a:alpha val="61050"/>
                </a:srgbClr>
              </a:outerShdw>
            </a:effectLst>
          </p:spPr>
          <p:txBody>
            <a:bodyPr lIns="50800" tIns="50800" rIns="50800" bIns="50800" anchor="ctr"/>
            <a:lstStyle/>
            <a:p>
              <a:pPr algn="ctr"/>
              <a:endParaRPr lang="zh-CN" altLang="en-US" sz="2000">
                <a:solidFill>
                  <a:srgbClr val="FFFFFF"/>
                </a:solidFill>
                <a:cs typeface="+mn-ea"/>
                <a:sym typeface="+mn-lt"/>
              </a:endParaRPr>
            </a:p>
          </p:txBody>
        </p:sp>
        <p:sp>
          <p:nvSpPr>
            <p:cNvPr id="36" name="MH_Other_9"/>
            <p:cNvSpPr/>
            <p:nvPr>
              <p:custDataLst>
                <p:tags r:id="rId7"/>
              </p:custDataLst>
            </p:nvPr>
          </p:nvSpPr>
          <p:spPr>
            <a:xfrm rot="5400000">
              <a:off x="4132263" y="3762376"/>
              <a:ext cx="258763" cy="1325562"/>
            </a:xfrm>
            <a:prstGeom prst="round2SameRect">
              <a:avLst>
                <a:gd name="adj1" fmla="val 50000"/>
                <a:gd name="adj2" fmla="val 0"/>
              </a:avLst>
            </a:prstGeom>
            <a:gradFill>
              <a:gsLst>
                <a:gs pos="1000">
                  <a:srgbClr val="FE8C67"/>
                </a:gs>
                <a:gs pos="100000">
                  <a:srgbClr val="EC354A"/>
                </a:gs>
              </a:gsLst>
              <a:path path="circle"/>
            </a:gradFill>
            <a:ln w="12700">
              <a:miter lim="400000"/>
            </a:ln>
            <a:effectLst>
              <a:outerShdw blurRad="279400" dist="25400" dir="5466904" rotWithShape="0">
                <a:srgbClr val="4983D0">
                  <a:alpha val="61050"/>
                </a:srgbClr>
              </a:outerShdw>
            </a:effectLst>
          </p:spPr>
          <p:txBody>
            <a:bodyPr lIns="50800" tIns="50800" rIns="50800" bIns="50800" anchor="ctr"/>
            <a:lstStyle/>
            <a:p>
              <a:pPr algn="ctr"/>
              <a:endParaRPr lang="zh-CN" altLang="en-US" sz="2000">
                <a:solidFill>
                  <a:srgbClr val="FFFFFF"/>
                </a:solidFill>
                <a:cs typeface="+mn-ea"/>
                <a:sym typeface="+mn-lt"/>
              </a:endParaRPr>
            </a:p>
          </p:txBody>
        </p:sp>
        <p:sp>
          <p:nvSpPr>
            <p:cNvPr id="423" name="MH_Other_10"/>
            <p:cNvSpPr/>
            <p:nvPr>
              <p:custDataLst>
                <p:tags r:id="rId8"/>
              </p:custDataLst>
            </p:nvPr>
          </p:nvSpPr>
          <p:spPr>
            <a:xfrm rot="5400000">
              <a:off x="5627688" y="347663"/>
              <a:ext cx="260350" cy="4318000"/>
            </a:xfrm>
            <a:prstGeom prst="round2SameRect">
              <a:avLst>
                <a:gd name="adj1" fmla="val 50000"/>
                <a:gd name="adj2" fmla="val 0"/>
              </a:avLst>
            </a:prstGeom>
            <a:gradFill>
              <a:gsLst>
                <a:gs pos="1000">
                  <a:srgbClr val="FE8C67"/>
                </a:gs>
                <a:gs pos="100000">
                  <a:srgbClr val="EC354A"/>
                </a:gs>
              </a:gsLst>
              <a:path path="circle"/>
            </a:gradFill>
            <a:ln w="12700">
              <a:miter lim="400000"/>
            </a:ln>
            <a:effectLst>
              <a:outerShdw blurRad="279400" dist="25400" dir="5466904" rotWithShape="0">
                <a:srgbClr val="4983D0">
                  <a:alpha val="61050"/>
                </a:srgbClr>
              </a:outerShdw>
            </a:effectLst>
          </p:spPr>
          <p:txBody>
            <a:bodyPr lIns="50800" tIns="50800" rIns="50800" bIns="50800" anchor="ctr"/>
            <a:lstStyle/>
            <a:p>
              <a:pPr algn="ctr"/>
              <a:endParaRPr lang="zh-CN" altLang="en-US" sz="2000">
                <a:solidFill>
                  <a:srgbClr val="FFFFFF"/>
                </a:solidFill>
                <a:cs typeface="+mn-ea"/>
                <a:sym typeface="+mn-lt"/>
              </a:endParaRPr>
            </a:p>
          </p:txBody>
        </p:sp>
      </p:grpSp>
      <p:sp>
        <p:nvSpPr>
          <p:cNvPr id="49" name="MH_Other_11"/>
          <p:cNvSpPr/>
          <p:nvPr>
            <p:custDataLst>
              <p:tags r:id="rId9"/>
            </p:custDataLst>
          </p:nvPr>
        </p:nvSpPr>
        <p:spPr>
          <a:xfrm>
            <a:off x="1539875" y="2005807"/>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chemeClr val="tx1">
                    <a:lumMod val="50000"/>
                    <a:lumOff val="50000"/>
                  </a:schemeClr>
                </a:solidFill>
                <a:cs typeface="+mn-ea"/>
                <a:sym typeface="+mn-lt"/>
              </a:rPr>
              <a:t>A</a:t>
            </a:r>
            <a:endParaRPr lang="zh-CN" altLang="en-US">
              <a:solidFill>
                <a:schemeClr val="tx1">
                  <a:lumMod val="50000"/>
                  <a:lumOff val="50000"/>
                </a:schemeClr>
              </a:solidFill>
              <a:cs typeface="+mn-ea"/>
              <a:sym typeface="+mn-lt"/>
            </a:endParaRPr>
          </a:p>
        </p:txBody>
      </p:sp>
      <p:sp>
        <p:nvSpPr>
          <p:cNvPr id="50" name="MH_Other_12"/>
          <p:cNvSpPr/>
          <p:nvPr>
            <p:custDataLst>
              <p:tags r:id="rId10"/>
            </p:custDataLst>
          </p:nvPr>
        </p:nvSpPr>
        <p:spPr>
          <a:xfrm>
            <a:off x="1539875" y="2386807"/>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chemeClr val="tx1">
                    <a:lumMod val="50000"/>
                    <a:lumOff val="50000"/>
                  </a:schemeClr>
                </a:solidFill>
                <a:cs typeface="+mn-ea"/>
                <a:sym typeface="+mn-lt"/>
              </a:rPr>
              <a:t>B</a:t>
            </a:r>
            <a:endParaRPr lang="zh-CN" altLang="en-US">
              <a:solidFill>
                <a:schemeClr val="tx1">
                  <a:lumMod val="50000"/>
                  <a:lumOff val="50000"/>
                </a:schemeClr>
              </a:solidFill>
              <a:cs typeface="+mn-ea"/>
              <a:sym typeface="+mn-lt"/>
            </a:endParaRPr>
          </a:p>
        </p:txBody>
      </p:sp>
      <p:sp>
        <p:nvSpPr>
          <p:cNvPr id="51" name="MH_Other_13"/>
          <p:cNvSpPr/>
          <p:nvPr>
            <p:custDataLst>
              <p:tags r:id="rId11"/>
            </p:custDataLst>
          </p:nvPr>
        </p:nvSpPr>
        <p:spPr>
          <a:xfrm>
            <a:off x="1539875" y="2767807"/>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chemeClr val="tx1">
                    <a:lumMod val="50000"/>
                    <a:lumOff val="50000"/>
                  </a:schemeClr>
                </a:solidFill>
                <a:cs typeface="+mn-ea"/>
                <a:sym typeface="+mn-lt"/>
              </a:rPr>
              <a:t>C</a:t>
            </a:r>
            <a:endParaRPr lang="zh-CN" altLang="en-US">
              <a:solidFill>
                <a:schemeClr val="tx1">
                  <a:lumMod val="50000"/>
                  <a:lumOff val="50000"/>
                </a:schemeClr>
              </a:solidFill>
              <a:cs typeface="+mn-ea"/>
              <a:sym typeface="+mn-lt"/>
            </a:endParaRPr>
          </a:p>
        </p:txBody>
      </p:sp>
      <p:sp>
        <p:nvSpPr>
          <p:cNvPr id="52" name="MH_Other_14"/>
          <p:cNvSpPr/>
          <p:nvPr>
            <p:custDataLst>
              <p:tags r:id="rId12"/>
            </p:custDataLst>
          </p:nvPr>
        </p:nvSpPr>
        <p:spPr>
          <a:xfrm>
            <a:off x="1539875" y="3148807"/>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chemeClr val="tx1">
                    <a:lumMod val="50000"/>
                    <a:lumOff val="50000"/>
                  </a:schemeClr>
                </a:solidFill>
                <a:cs typeface="+mn-ea"/>
                <a:sym typeface="+mn-lt"/>
              </a:rPr>
              <a:t>D</a:t>
            </a:r>
            <a:endParaRPr lang="zh-CN" altLang="en-US">
              <a:solidFill>
                <a:schemeClr val="tx1">
                  <a:lumMod val="50000"/>
                  <a:lumOff val="50000"/>
                </a:schemeClr>
              </a:solidFill>
              <a:cs typeface="+mn-ea"/>
              <a:sym typeface="+mn-lt"/>
            </a:endParaRPr>
          </a:p>
        </p:txBody>
      </p:sp>
      <p:sp>
        <p:nvSpPr>
          <p:cNvPr id="53" name="MH_Other_15"/>
          <p:cNvSpPr/>
          <p:nvPr>
            <p:custDataLst>
              <p:tags r:id="rId13"/>
            </p:custDataLst>
          </p:nvPr>
        </p:nvSpPr>
        <p:spPr>
          <a:xfrm>
            <a:off x="1539875" y="3529807"/>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chemeClr val="tx1">
                    <a:lumMod val="50000"/>
                    <a:lumOff val="50000"/>
                  </a:schemeClr>
                </a:solidFill>
                <a:cs typeface="+mn-ea"/>
                <a:sym typeface="+mn-lt"/>
              </a:rPr>
              <a:t>E</a:t>
            </a:r>
            <a:endParaRPr lang="zh-CN" altLang="en-US">
              <a:solidFill>
                <a:schemeClr val="tx1">
                  <a:lumMod val="50000"/>
                  <a:lumOff val="50000"/>
                </a:schemeClr>
              </a:solidFill>
              <a:cs typeface="+mn-ea"/>
              <a:sym typeface="+mn-lt"/>
            </a:endParaRPr>
          </a:p>
        </p:txBody>
      </p:sp>
      <p:sp>
        <p:nvSpPr>
          <p:cNvPr id="54" name="MH_Other_16"/>
          <p:cNvSpPr/>
          <p:nvPr>
            <p:custDataLst>
              <p:tags r:id="rId14"/>
            </p:custDataLst>
          </p:nvPr>
        </p:nvSpPr>
        <p:spPr>
          <a:xfrm>
            <a:off x="1539875" y="3910807"/>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chemeClr val="tx1">
                    <a:lumMod val="50000"/>
                    <a:lumOff val="50000"/>
                  </a:schemeClr>
                </a:solidFill>
                <a:cs typeface="+mn-ea"/>
                <a:sym typeface="+mn-lt"/>
              </a:rPr>
              <a:t>F</a:t>
            </a:r>
            <a:endParaRPr lang="zh-CN" altLang="en-US">
              <a:solidFill>
                <a:schemeClr val="tx1">
                  <a:lumMod val="50000"/>
                  <a:lumOff val="50000"/>
                </a:schemeClr>
              </a:solidFill>
              <a:cs typeface="+mn-ea"/>
              <a:sym typeface="+mn-lt"/>
            </a:endParaRPr>
          </a:p>
        </p:txBody>
      </p:sp>
      <p:sp>
        <p:nvSpPr>
          <p:cNvPr id="2068" name="MH_Text_1"/>
          <p:cNvSpPr txBox="1">
            <a:spLocks noChangeArrowheads="1"/>
          </p:cNvSpPr>
          <p:nvPr>
            <p:custDataLst>
              <p:tags r:id="rId15"/>
            </p:custDataLst>
          </p:nvPr>
        </p:nvSpPr>
        <p:spPr bwMode="auto">
          <a:xfrm>
            <a:off x="9334500" y="1946276"/>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1600">
                <a:solidFill>
                  <a:schemeClr val="tx1">
                    <a:lumMod val="50000"/>
                    <a:lumOff val="50000"/>
                  </a:schemeClr>
                </a:solidFill>
                <a:latin typeface="+mn-lt"/>
                <a:ea typeface="+mn-ea"/>
                <a:cs typeface="+mn-ea"/>
                <a:sym typeface="+mn-lt"/>
              </a:rPr>
              <a:t>100</a:t>
            </a:r>
            <a:r>
              <a:rPr lang="en-US" altLang="zh-CN" sz="1200">
                <a:solidFill>
                  <a:schemeClr val="tx1">
                    <a:lumMod val="50000"/>
                    <a:lumOff val="50000"/>
                  </a:schemeClr>
                </a:solidFill>
                <a:latin typeface="+mn-lt"/>
                <a:ea typeface="+mn-ea"/>
                <a:cs typeface="+mn-ea"/>
                <a:sym typeface="+mn-lt"/>
              </a:rPr>
              <a:t>%</a:t>
            </a:r>
            <a:endParaRPr lang="zh-CN" altLang="en-US" sz="1200">
              <a:solidFill>
                <a:schemeClr val="tx1">
                  <a:lumMod val="50000"/>
                  <a:lumOff val="50000"/>
                </a:schemeClr>
              </a:solidFill>
              <a:latin typeface="+mn-lt"/>
              <a:ea typeface="+mn-ea"/>
              <a:cs typeface="+mn-ea"/>
              <a:sym typeface="+mn-lt"/>
            </a:endParaRPr>
          </a:p>
        </p:txBody>
      </p:sp>
      <p:sp>
        <p:nvSpPr>
          <p:cNvPr id="2069" name="MH_Text_2"/>
          <p:cNvSpPr txBox="1">
            <a:spLocks noChangeArrowheads="1"/>
          </p:cNvSpPr>
          <p:nvPr>
            <p:custDataLst>
              <p:tags r:id="rId16"/>
            </p:custDataLst>
          </p:nvPr>
        </p:nvSpPr>
        <p:spPr bwMode="auto">
          <a:xfrm>
            <a:off x="9334500" y="2327276"/>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1600">
                <a:solidFill>
                  <a:schemeClr val="tx1">
                    <a:lumMod val="50000"/>
                    <a:lumOff val="50000"/>
                  </a:schemeClr>
                </a:solidFill>
                <a:latin typeface="+mn-lt"/>
                <a:ea typeface="+mn-ea"/>
                <a:cs typeface="+mn-ea"/>
                <a:sym typeface="+mn-lt"/>
              </a:rPr>
              <a:t>88</a:t>
            </a:r>
            <a:r>
              <a:rPr lang="en-US" altLang="zh-CN" sz="1200">
                <a:solidFill>
                  <a:schemeClr val="tx1">
                    <a:lumMod val="50000"/>
                    <a:lumOff val="50000"/>
                  </a:schemeClr>
                </a:solidFill>
                <a:latin typeface="+mn-lt"/>
                <a:ea typeface="+mn-ea"/>
                <a:cs typeface="+mn-ea"/>
                <a:sym typeface="+mn-lt"/>
              </a:rPr>
              <a:t>%</a:t>
            </a:r>
            <a:endParaRPr lang="zh-CN" altLang="en-US" sz="1200">
              <a:solidFill>
                <a:schemeClr val="tx1">
                  <a:lumMod val="50000"/>
                  <a:lumOff val="50000"/>
                </a:schemeClr>
              </a:solidFill>
              <a:latin typeface="+mn-lt"/>
              <a:ea typeface="+mn-ea"/>
              <a:cs typeface="+mn-ea"/>
              <a:sym typeface="+mn-lt"/>
            </a:endParaRPr>
          </a:p>
        </p:txBody>
      </p:sp>
      <p:sp>
        <p:nvSpPr>
          <p:cNvPr id="2070" name="MH_Text_3"/>
          <p:cNvSpPr txBox="1">
            <a:spLocks noChangeArrowheads="1"/>
          </p:cNvSpPr>
          <p:nvPr>
            <p:custDataLst>
              <p:tags r:id="rId17"/>
            </p:custDataLst>
          </p:nvPr>
        </p:nvSpPr>
        <p:spPr bwMode="auto">
          <a:xfrm>
            <a:off x="9334500" y="2708276"/>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1600">
                <a:solidFill>
                  <a:schemeClr val="tx1">
                    <a:lumMod val="50000"/>
                    <a:lumOff val="50000"/>
                  </a:schemeClr>
                </a:solidFill>
                <a:latin typeface="+mn-lt"/>
                <a:ea typeface="+mn-ea"/>
                <a:cs typeface="+mn-ea"/>
                <a:sym typeface="+mn-lt"/>
              </a:rPr>
              <a:t>75</a:t>
            </a:r>
            <a:r>
              <a:rPr lang="en-US" altLang="zh-CN" sz="1200">
                <a:solidFill>
                  <a:schemeClr val="tx1">
                    <a:lumMod val="50000"/>
                    <a:lumOff val="50000"/>
                  </a:schemeClr>
                </a:solidFill>
                <a:latin typeface="+mn-lt"/>
                <a:ea typeface="+mn-ea"/>
                <a:cs typeface="+mn-ea"/>
                <a:sym typeface="+mn-lt"/>
              </a:rPr>
              <a:t>%</a:t>
            </a:r>
            <a:endParaRPr lang="zh-CN" altLang="en-US" sz="1200">
              <a:solidFill>
                <a:schemeClr val="tx1">
                  <a:lumMod val="50000"/>
                  <a:lumOff val="50000"/>
                </a:schemeClr>
              </a:solidFill>
              <a:latin typeface="+mn-lt"/>
              <a:ea typeface="+mn-ea"/>
              <a:cs typeface="+mn-ea"/>
              <a:sym typeface="+mn-lt"/>
            </a:endParaRPr>
          </a:p>
        </p:txBody>
      </p:sp>
      <p:sp>
        <p:nvSpPr>
          <p:cNvPr id="2071" name="MH_Text_4"/>
          <p:cNvSpPr txBox="1">
            <a:spLocks noChangeArrowheads="1"/>
          </p:cNvSpPr>
          <p:nvPr>
            <p:custDataLst>
              <p:tags r:id="rId18"/>
            </p:custDataLst>
          </p:nvPr>
        </p:nvSpPr>
        <p:spPr bwMode="auto">
          <a:xfrm>
            <a:off x="9334500" y="3089276"/>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1600" dirty="0">
                <a:solidFill>
                  <a:schemeClr val="tx1">
                    <a:lumMod val="50000"/>
                    <a:lumOff val="50000"/>
                  </a:schemeClr>
                </a:solidFill>
                <a:latin typeface="+mn-lt"/>
                <a:ea typeface="+mn-ea"/>
                <a:cs typeface="+mn-ea"/>
                <a:sym typeface="+mn-lt"/>
              </a:rPr>
              <a:t>58</a:t>
            </a:r>
            <a:r>
              <a:rPr lang="en-US" altLang="zh-CN" sz="1200" dirty="0">
                <a:solidFill>
                  <a:schemeClr val="tx1">
                    <a:lumMod val="50000"/>
                    <a:lumOff val="50000"/>
                  </a:schemeClr>
                </a:solidFill>
                <a:latin typeface="+mn-lt"/>
                <a:ea typeface="+mn-ea"/>
                <a:cs typeface="+mn-ea"/>
                <a:sym typeface="+mn-lt"/>
              </a:rPr>
              <a:t>%</a:t>
            </a:r>
            <a:endParaRPr lang="zh-CN" altLang="en-US" sz="1200" dirty="0">
              <a:solidFill>
                <a:schemeClr val="tx1">
                  <a:lumMod val="50000"/>
                  <a:lumOff val="50000"/>
                </a:schemeClr>
              </a:solidFill>
              <a:latin typeface="+mn-lt"/>
              <a:ea typeface="+mn-ea"/>
              <a:cs typeface="+mn-ea"/>
              <a:sym typeface="+mn-lt"/>
            </a:endParaRPr>
          </a:p>
        </p:txBody>
      </p:sp>
      <p:sp>
        <p:nvSpPr>
          <p:cNvPr id="2072" name="MH_Text_5"/>
          <p:cNvSpPr txBox="1">
            <a:spLocks noChangeArrowheads="1"/>
          </p:cNvSpPr>
          <p:nvPr>
            <p:custDataLst>
              <p:tags r:id="rId19"/>
            </p:custDataLst>
          </p:nvPr>
        </p:nvSpPr>
        <p:spPr bwMode="auto">
          <a:xfrm>
            <a:off x="9334500" y="3470276"/>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1600">
                <a:solidFill>
                  <a:schemeClr val="tx1">
                    <a:lumMod val="50000"/>
                    <a:lumOff val="50000"/>
                  </a:schemeClr>
                </a:solidFill>
                <a:latin typeface="+mn-lt"/>
                <a:ea typeface="+mn-ea"/>
                <a:cs typeface="+mn-ea"/>
                <a:sym typeface="+mn-lt"/>
              </a:rPr>
              <a:t>45</a:t>
            </a:r>
            <a:r>
              <a:rPr lang="en-US" altLang="zh-CN" sz="1200">
                <a:solidFill>
                  <a:schemeClr val="tx1">
                    <a:lumMod val="50000"/>
                    <a:lumOff val="50000"/>
                  </a:schemeClr>
                </a:solidFill>
                <a:latin typeface="+mn-lt"/>
                <a:ea typeface="+mn-ea"/>
                <a:cs typeface="+mn-ea"/>
                <a:sym typeface="+mn-lt"/>
              </a:rPr>
              <a:t>%</a:t>
            </a:r>
            <a:endParaRPr lang="zh-CN" altLang="en-US" sz="1200">
              <a:solidFill>
                <a:schemeClr val="tx1">
                  <a:lumMod val="50000"/>
                  <a:lumOff val="50000"/>
                </a:schemeClr>
              </a:solidFill>
              <a:latin typeface="+mn-lt"/>
              <a:ea typeface="+mn-ea"/>
              <a:cs typeface="+mn-ea"/>
              <a:sym typeface="+mn-lt"/>
            </a:endParaRPr>
          </a:p>
        </p:txBody>
      </p:sp>
      <p:sp>
        <p:nvSpPr>
          <p:cNvPr id="2073" name="MH_Text_6"/>
          <p:cNvSpPr txBox="1">
            <a:spLocks noChangeArrowheads="1"/>
          </p:cNvSpPr>
          <p:nvPr>
            <p:custDataLst>
              <p:tags r:id="rId20"/>
            </p:custDataLst>
          </p:nvPr>
        </p:nvSpPr>
        <p:spPr bwMode="auto">
          <a:xfrm>
            <a:off x="9334500" y="3851276"/>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1600">
                <a:solidFill>
                  <a:schemeClr val="tx1">
                    <a:lumMod val="50000"/>
                    <a:lumOff val="50000"/>
                  </a:schemeClr>
                </a:solidFill>
                <a:latin typeface="+mn-lt"/>
                <a:ea typeface="+mn-ea"/>
                <a:cs typeface="+mn-ea"/>
                <a:sym typeface="+mn-lt"/>
              </a:rPr>
              <a:t>30</a:t>
            </a:r>
            <a:r>
              <a:rPr lang="en-US" altLang="zh-CN" sz="1200">
                <a:solidFill>
                  <a:schemeClr val="tx1">
                    <a:lumMod val="50000"/>
                    <a:lumOff val="50000"/>
                  </a:schemeClr>
                </a:solidFill>
                <a:latin typeface="+mn-lt"/>
                <a:ea typeface="+mn-ea"/>
                <a:cs typeface="+mn-ea"/>
                <a:sym typeface="+mn-lt"/>
              </a:rPr>
              <a:t>%</a:t>
            </a:r>
            <a:endParaRPr lang="zh-CN" altLang="en-US" sz="1200">
              <a:solidFill>
                <a:schemeClr val="tx1">
                  <a:lumMod val="50000"/>
                  <a:lumOff val="50000"/>
                </a:schemeClr>
              </a:solidFill>
              <a:latin typeface="+mn-lt"/>
              <a:ea typeface="+mn-ea"/>
              <a:cs typeface="+mn-ea"/>
              <a:sym typeface="+mn-lt"/>
            </a:endParaRPr>
          </a:p>
        </p:txBody>
      </p:sp>
      <p:sp>
        <p:nvSpPr>
          <p:cNvPr id="18" name="Lorem ipsum dolor sit amet, consectetur adipiscing elit, sed do eiusmod tempor incididunt ut labore et dolore magna aliqua. Ut enim ad minim veniam, quis nostrud reprehenderit in voluptate velit esse cillum dolore eu et"/>
          <p:cNvSpPr txBox="1"/>
          <p:nvPr/>
        </p:nvSpPr>
        <p:spPr>
          <a:xfrm>
            <a:off x="1539875" y="4716780"/>
            <a:ext cx="9340215" cy="1701800"/>
          </a:xfrm>
          <a:prstGeom prst="rect">
            <a:avLst/>
          </a:prstGeom>
          <a:noFill/>
          <a:ln w="12700" cap="flat">
            <a:noFill/>
            <a:miter lim="400000"/>
          </a:ln>
          <a:effectLst/>
        </p:spPr>
        <p:txBody>
          <a:bodyPr wrap="square" lIns="50800" tIns="50800" rIns="50800" bIns="50800" numCol="1" anchor="ctr">
            <a:spAutoFit/>
          </a:bodyPr>
          <a:lstStyle/>
          <a:p>
            <a:pPr marL="0" lvl="2" algn="l">
              <a:lnSpc>
                <a:spcPct val="130000"/>
              </a:lnSpc>
            </a:pPr>
            <a:r>
              <a:rPr lang="zh-CN" altLang="en-US" sz="2000" kern="100" dirty="0">
                <a:solidFill>
                  <a:srgbClr val="7F7F7F"/>
                </a:solidFill>
                <a:cs typeface="+mn-ea"/>
                <a:sym typeface="+mn-lt"/>
              </a:rPr>
              <a:t>请替换文字内容，点击添加相关标题文字，修改文字内容，也可以直接复制你的内容到此，请替换文字内容，点击添加相关标题文字，修改文字内容，也可以直接复制你的内容到此</a:t>
            </a:r>
            <a:endParaRPr sz="2000" dirty="0">
              <a:solidFill>
                <a:schemeClr val="bg1">
                  <a:lumMod val="50000"/>
                </a:schemeClr>
              </a:solidFill>
              <a:cs typeface="+mn-ea"/>
              <a:sym typeface="+mn-lt"/>
            </a:endParaRPr>
          </a:p>
          <a:p>
            <a:pPr marL="0" lvl="2" algn="l">
              <a:lnSpc>
                <a:spcPct val="130000"/>
              </a:lnSpc>
            </a:pPr>
            <a:endParaRPr sz="2000" dirty="0">
              <a:solidFill>
                <a:schemeClr val="bg1">
                  <a:lumMod val="50000"/>
                </a:schemeClr>
              </a:solidFill>
              <a:cs typeface="+mn-ea"/>
              <a:sym typeface="+mn-lt"/>
            </a:endParaRPr>
          </a:p>
        </p:txBody>
      </p:sp>
      <p:sp>
        <p:nvSpPr>
          <p:cNvPr id="10" name="文本框 9"/>
          <p:cNvSpPr txBox="1"/>
          <p:nvPr/>
        </p:nvSpPr>
        <p:spPr>
          <a:xfrm>
            <a:off x="1774132" y="494290"/>
            <a:ext cx="1891865" cy="584775"/>
          </a:xfrm>
          <a:prstGeom prst="rect">
            <a:avLst/>
          </a:prstGeom>
          <a:noFill/>
        </p:spPr>
        <p:txBody>
          <a:bodyPr wrap="none" rtlCol="0">
            <a:spAutoFit/>
          </a:bodyPr>
          <a:lstStyle/>
          <a:p>
            <a:r>
              <a:rPr lang="en-US" altLang="zh-CN" sz="3200" b="1" dirty="0">
                <a:gradFill>
                  <a:gsLst>
                    <a:gs pos="1000">
                      <a:srgbClr val="FE8C67"/>
                    </a:gs>
                    <a:gs pos="100000">
                      <a:srgbClr val="EC354A"/>
                    </a:gs>
                  </a:gsLst>
                  <a:path path="circle"/>
                </a:gradFill>
                <a:cs typeface="+mn-ea"/>
                <a:sym typeface="+mn-lt"/>
              </a:rPr>
              <a:t>PART 02</a:t>
            </a:r>
            <a:endParaRPr lang="en-US" altLang="zh-CN" sz="3200" b="1" dirty="0">
              <a:gradFill>
                <a:gsLst>
                  <a:gs pos="1000">
                    <a:srgbClr val="FE8C67"/>
                  </a:gs>
                  <a:gs pos="100000">
                    <a:srgbClr val="EC354A"/>
                  </a:gs>
                </a:gsLst>
                <a:path path="circle"/>
              </a:gradFill>
              <a:cs typeface="+mn-ea"/>
              <a:sym typeface="+mn-lt"/>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74132" y="494290"/>
            <a:ext cx="1899046" cy="584775"/>
          </a:xfrm>
          <a:prstGeom prst="rect">
            <a:avLst/>
          </a:prstGeom>
          <a:noFill/>
        </p:spPr>
        <p:txBody>
          <a:bodyPr wrap="none" rtlCol="0">
            <a:spAutoFit/>
          </a:bodyPr>
          <a:lstStyle/>
          <a:p>
            <a:r>
              <a:rPr lang="en-US" altLang="zh-CN" sz="3200" b="1" dirty="0">
                <a:gradFill>
                  <a:gsLst>
                    <a:gs pos="1000">
                      <a:srgbClr val="FE8C67"/>
                    </a:gs>
                    <a:gs pos="100000">
                      <a:srgbClr val="EC354A"/>
                    </a:gs>
                  </a:gsLst>
                  <a:path path="circle"/>
                </a:gradFill>
                <a:cs typeface="+mn-ea"/>
                <a:sym typeface="+mn-lt"/>
              </a:rPr>
              <a:t>PART 01</a:t>
            </a:r>
            <a:endParaRPr lang="en-US" altLang="zh-CN" sz="3200" b="1" dirty="0">
              <a:gradFill>
                <a:gsLst>
                  <a:gs pos="1000">
                    <a:srgbClr val="FE8C67"/>
                  </a:gs>
                  <a:gs pos="100000">
                    <a:srgbClr val="EC354A"/>
                  </a:gs>
                </a:gsLst>
                <a:path path="circle"/>
              </a:gradFill>
              <a:cs typeface="+mn-ea"/>
              <a:sym typeface="+mn-lt"/>
            </a:endParaRPr>
          </a:p>
        </p:txBody>
      </p:sp>
      <p:grpSp>
        <p:nvGrpSpPr>
          <p:cNvPr id="17" name="组合 1"/>
          <p:cNvGrpSpPr/>
          <p:nvPr/>
        </p:nvGrpSpPr>
        <p:grpSpPr>
          <a:xfrm>
            <a:off x="1287430" y="1569275"/>
            <a:ext cx="1852409" cy="1802870"/>
            <a:chOff x="950318" y="1569474"/>
            <a:chExt cx="1367358" cy="1330790"/>
          </a:xfrm>
        </p:grpSpPr>
        <p:sp>
          <p:nvSpPr>
            <p:cNvPr id="4" name="îṥlíḋê"/>
            <p:cNvSpPr/>
            <p:nvPr/>
          </p:nvSpPr>
          <p:spPr>
            <a:xfrm>
              <a:off x="950318" y="1569474"/>
              <a:ext cx="1367358" cy="1330790"/>
            </a:xfrm>
            <a:prstGeom prst="roundRect">
              <a:avLst/>
            </a:prstGeom>
            <a:gradFill>
              <a:gsLst>
                <a:gs pos="1000">
                  <a:srgbClr val="FE8C67"/>
                </a:gs>
                <a:gs pos="100000">
                  <a:srgbClr val="EC354A"/>
                </a:gs>
              </a:gsLst>
              <a:path path="circle"/>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3185">
                <a:gradFill>
                  <a:gsLst>
                    <a:gs pos="1000">
                      <a:srgbClr val="FE8C67"/>
                    </a:gs>
                    <a:gs pos="100000">
                      <a:srgbClr val="EC354A"/>
                    </a:gs>
                  </a:gsLst>
                  <a:path path="circle"/>
                </a:gradFill>
                <a:cs typeface="+mn-ea"/>
                <a:sym typeface="+mn-lt"/>
              </a:endParaRPr>
            </a:p>
          </p:txBody>
        </p:sp>
        <p:sp>
          <p:nvSpPr>
            <p:cNvPr id="7" name="i$ḻîḋe"/>
            <p:cNvSpPr/>
            <p:nvPr/>
          </p:nvSpPr>
          <p:spPr bwMode="auto">
            <a:xfrm>
              <a:off x="1110131" y="1974012"/>
              <a:ext cx="1047731" cy="919391"/>
            </a:xfrm>
            <a:custGeom>
              <a:avLst/>
              <a:gdLst>
                <a:gd name="T0" fmla="*/ 680 w 898"/>
                <a:gd name="T1" fmla="*/ 580 h 788"/>
                <a:gd name="T2" fmla="*/ 534 w 898"/>
                <a:gd name="T3" fmla="*/ 500 h 788"/>
                <a:gd name="T4" fmla="*/ 576 w 898"/>
                <a:gd name="T5" fmla="*/ 352 h 788"/>
                <a:gd name="T6" fmla="*/ 610 w 898"/>
                <a:gd name="T7" fmla="*/ 246 h 788"/>
                <a:gd name="T8" fmla="*/ 562 w 898"/>
                <a:gd name="T9" fmla="*/ 216 h 788"/>
                <a:gd name="T10" fmla="*/ 558 w 898"/>
                <a:gd name="T11" fmla="*/ 170 h 788"/>
                <a:gd name="T12" fmla="*/ 556 w 898"/>
                <a:gd name="T13" fmla="*/ 134 h 788"/>
                <a:gd name="T14" fmla="*/ 556 w 898"/>
                <a:gd name="T15" fmla="*/ 100 h 788"/>
                <a:gd name="T16" fmla="*/ 542 w 898"/>
                <a:gd name="T17" fmla="*/ 70 h 788"/>
                <a:gd name="T18" fmla="*/ 528 w 898"/>
                <a:gd name="T19" fmla="*/ 38 h 788"/>
                <a:gd name="T20" fmla="*/ 456 w 898"/>
                <a:gd name="T21" fmla="*/ 2 h 788"/>
                <a:gd name="T22" fmla="*/ 376 w 898"/>
                <a:gd name="T23" fmla="*/ 4 h 788"/>
                <a:gd name="T24" fmla="*/ 324 w 898"/>
                <a:gd name="T25" fmla="*/ 24 h 788"/>
                <a:gd name="T26" fmla="*/ 246 w 898"/>
                <a:gd name="T27" fmla="*/ 92 h 788"/>
                <a:gd name="T28" fmla="*/ 206 w 898"/>
                <a:gd name="T29" fmla="*/ 232 h 788"/>
                <a:gd name="T30" fmla="*/ 224 w 898"/>
                <a:gd name="T31" fmla="*/ 324 h 788"/>
                <a:gd name="T32" fmla="*/ 264 w 898"/>
                <a:gd name="T33" fmla="*/ 418 h 788"/>
                <a:gd name="T34" fmla="*/ 294 w 898"/>
                <a:gd name="T35" fmla="*/ 480 h 788"/>
                <a:gd name="T36" fmla="*/ 214 w 898"/>
                <a:gd name="T37" fmla="*/ 572 h 788"/>
                <a:gd name="T38" fmla="*/ 0 w 898"/>
                <a:gd name="T39" fmla="*/ 788 h 788"/>
                <a:gd name="T40" fmla="*/ 596 w 898"/>
                <a:gd name="T41" fmla="*/ 258 h 788"/>
                <a:gd name="T42" fmla="*/ 578 w 898"/>
                <a:gd name="T43" fmla="*/ 336 h 788"/>
                <a:gd name="T44" fmla="*/ 592 w 898"/>
                <a:gd name="T45" fmla="*/ 258 h 788"/>
                <a:gd name="T46" fmla="*/ 566 w 898"/>
                <a:gd name="T47" fmla="*/ 280 h 788"/>
                <a:gd name="T48" fmla="*/ 544 w 898"/>
                <a:gd name="T49" fmla="*/ 346 h 788"/>
                <a:gd name="T50" fmla="*/ 518 w 898"/>
                <a:gd name="T51" fmla="*/ 288 h 788"/>
                <a:gd name="T52" fmla="*/ 336 w 898"/>
                <a:gd name="T53" fmla="*/ 214 h 788"/>
                <a:gd name="T54" fmla="*/ 342 w 898"/>
                <a:gd name="T55" fmla="*/ 166 h 788"/>
                <a:gd name="T56" fmla="*/ 468 w 898"/>
                <a:gd name="T57" fmla="*/ 158 h 788"/>
                <a:gd name="T58" fmla="*/ 526 w 898"/>
                <a:gd name="T59" fmla="*/ 142 h 788"/>
                <a:gd name="T60" fmla="*/ 530 w 898"/>
                <a:gd name="T61" fmla="*/ 256 h 788"/>
                <a:gd name="T62" fmla="*/ 448 w 898"/>
                <a:gd name="T63" fmla="*/ 268 h 788"/>
                <a:gd name="T64" fmla="*/ 304 w 898"/>
                <a:gd name="T65" fmla="*/ 274 h 788"/>
                <a:gd name="T66" fmla="*/ 352 w 898"/>
                <a:gd name="T67" fmla="*/ 296 h 788"/>
                <a:gd name="T68" fmla="*/ 474 w 898"/>
                <a:gd name="T69" fmla="*/ 284 h 788"/>
                <a:gd name="T70" fmla="*/ 444 w 898"/>
                <a:gd name="T71" fmla="*/ 348 h 788"/>
                <a:gd name="T72" fmla="*/ 366 w 898"/>
                <a:gd name="T73" fmla="*/ 364 h 788"/>
                <a:gd name="T74" fmla="*/ 242 w 898"/>
                <a:gd name="T75" fmla="*/ 348 h 788"/>
                <a:gd name="T76" fmla="*/ 232 w 898"/>
                <a:gd name="T77" fmla="*/ 282 h 788"/>
                <a:gd name="T78" fmla="*/ 284 w 898"/>
                <a:gd name="T79" fmla="*/ 290 h 788"/>
                <a:gd name="T80" fmla="*/ 340 w 898"/>
                <a:gd name="T81" fmla="*/ 304 h 788"/>
                <a:gd name="T82" fmla="*/ 362 w 898"/>
                <a:gd name="T83" fmla="*/ 376 h 788"/>
                <a:gd name="T84" fmla="*/ 446 w 898"/>
                <a:gd name="T85" fmla="*/ 362 h 788"/>
                <a:gd name="T86" fmla="*/ 488 w 898"/>
                <a:gd name="T87" fmla="*/ 294 h 788"/>
                <a:gd name="T88" fmla="*/ 522 w 898"/>
                <a:gd name="T89" fmla="*/ 348 h 788"/>
                <a:gd name="T90" fmla="*/ 560 w 898"/>
                <a:gd name="T91" fmla="*/ 356 h 788"/>
                <a:gd name="T92" fmla="*/ 522 w 898"/>
                <a:gd name="T93" fmla="*/ 518 h 788"/>
                <a:gd name="T94" fmla="*/ 414 w 898"/>
                <a:gd name="T95" fmla="*/ 506 h 788"/>
                <a:gd name="T96" fmla="*/ 316 w 898"/>
                <a:gd name="T97" fmla="*/ 416 h 788"/>
                <a:gd name="T98" fmla="*/ 278 w 898"/>
                <a:gd name="T99" fmla="*/ 372 h 788"/>
                <a:gd name="T100" fmla="*/ 408 w 898"/>
                <a:gd name="T101" fmla="*/ 758 h 788"/>
                <a:gd name="T102" fmla="*/ 274 w 898"/>
                <a:gd name="T103" fmla="*/ 622 h 788"/>
                <a:gd name="T104" fmla="*/ 300 w 898"/>
                <a:gd name="T105" fmla="*/ 494 h 788"/>
                <a:gd name="T106" fmla="*/ 298 w 898"/>
                <a:gd name="T107" fmla="*/ 372 h 788"/>
                <a:gd name="T108" fmla="*/ 390 w 898"/>
                <a:gd name="T109" fmla="*/ 500 h 788"/>
                <a:gd name="T110" fmla="*/ 508 w 898"/>
                <a:gd name="T111" fmla="*/ 530 h 788"/>
                <a:gd name="T112" fmla="*/ 534 w 898"/>
                <a:gd name="T113" fmla="*/ 606 h 788"/>
                <a:gd name="T114" fmla="*/ 432 w 898"/>
                <a:gd name="T115" fmla="*/ 748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98" h="788">
                  <a:moveTo>
                    <a:pt x="856" y="660"/>
                  </a:moveTo>
                  <a:lnTo>
                    <a:pt x="856" y="660"/>
                  </a:lnTo>
                  <a:lnTo>
                    <a:pt x="846" y="650"/>
                  </a:lnTo>
                  <a:lnTo>
                    <a:pt x="834" y="640"/>
                  </a:lnTo>
                  <a:lnTo>
                    <a:pt x="808" y="624"/>
                  </a:lnTo>
                  <a:lnTo>
                    <a:pt x="780" y="612"/>
                  </a:lnTo>
                  <a:lnTo>
                    <a:pt x="752" y="600"/>
                  </a:lnTo>
                  <a:lnTo>
                    <a:pt x="706" y="586"/>
                  </a:lnTo>
                  <a:lnTo>
                    <a:pt x="680" y="580"/>
                  </a:lnTo>
                  <a:lnTo>
                    <a:pt x="680" y="580"/>
                  </a:lnTo>
                  <a:lnTo>
                    <a:pt x="660" y="572"/>
                  </a:lnTo>
                  <a:lnTo>
                    <a:pt x="630" y="562"/>
                  </a:lnTo>
                  <a:lnTo>
                    <a:pt x="598" y="550"/>
                  </a:lnTo>
                  <a:lnTo>
                    <a:pt x="586" y="546"/>
                  </a:lnTo>
                  <a:lnTo>
                    <a:pt x="578" y="540"/>
                  </a:lnTo>
                  <a:lnTo>
                    <a:pt x="578" y="540"/>
                  </a:lnTo>
                  <a:lnTo>
                    <a:pt x="556" y="520"/>
                  </a:lnTo>
                  <a:lnTo>
                    <a:pt x="534" y="500"/>
                  </a:lnTo>
                  <a:lnTo>
                    <a:pt x="534" y="500"/>
                  </a:lnTo>
                  <a:lnTo>
                    <a:pt x="542" y="468"/>
                  </a:lnTo>
                  <a:lnTo>
                    <a:pt x="542" y="468"/>
                  </a:lnTo>
                  <a:lnTo>
                    <a:pt x="554" y="414"/>
                  </a:lnTo>
                  <a:lnTo>
                    <a:pt x="554" y="414"/>
                  </a:lnTo>
                  <a:lnTo>
                    <a:pt x="560" y="392"/>
                  </a:lnTo>
                  <a:lnTo>
                    <a:pt x="566" y="354"/>
                  </a:lnTo>
                  <a:lnTo>
                    <a:pt x="566" y="354"/>
                  </a:lnTo>
                  <a:lnTo>
                    <a:pt x="576" y="352"/>
                  </a:lnTo>
                  <a:lnTo>
                    <a:pt x="584" y="346"/>
                  </a:lnTo>
                  <a:lnTo>
                    <a:pt x="590" y="340"/>
                  </a:lnTo>
                  <a:lnTo>
                    <a:pt x="594" y="332"/>
                  </a:lnTo>
                  <a:lnTo>
                    <a:pt x="594" y="332"/>
                  </a:lnTo>
                  <a:lnTo>
                    <a:pt x="598" y="318"/>
                  </a:lnTo>
                  <a:lnTo>
                    <a:pt x="600" y="300"/>
                  </a:lnTo>
                  <a:lnTo>
                    <a:pt x="604" y="276"/>
                  </a:lnTo>
                  <a:lnTo>
                    <a:pt x="608" y="268"/>
                  </a:lnTo>
                  <a:lnTo>
                    <a:pt x="610" y="246"/>
                  </a:lnTo>
                  <a:lnTo>
                    <a:pt x="604" y="246"/>
                  </a:lnTo>
                  <a:lnTo>
                    <a:pt x="604" y="246"/>
                  </a:lnTo>
                  <a:lnTo>
                    <a:pt x="592" y="244"/>
                  </a:lnTo>
                  <a:lnTo>
                    <a:pt x="592" y="244"/>
                  </a:lnTo>
                  <a:lnTo>
                    <a:pt x="566" y="246"/>
                  </a:lnTo>
                  <a:lnTo>
                    <a:pt x="566" y="246"/>
                  </a:lnTo>
                  <a:lnTo>
                    <a:pt x="562" y="226"/>
                  </a:lnTo>
                  <a:lnTo>
                    <a:pt x="562" y="226"/>
                  </a:lnTo>
                  <a:lnTo>
                    <a:pt x="562" y="216"/>
                  </a:lnTo>
                  <a:lnTo>
                    <a:pt x="566" y="208"/>
                  </a:lnTo>
                  <a:lnTo>
                    <a:pt x="566" y="208"/>
                  </a:lnTo>
                  <a:lnTo>
                    <a:pt x="568" y="202"/>
                  </a:lnTo>
                  <a:lnTo>
                    <a:pt x="570" y="196"/>
                  </a:lnTo>
                  <a:lnTo>
                    <a:pt x="568" y="188"/>
                  </a:lnTo>
                  <a:lnTo>
                    <a:pt x="566" y="182"/>
                  </a:lnTo>
                  <a:lnTo>
                    <a:pt x="566" y="182"/>
                  </a:lnTo>
                  <a:lnTo>
                    <a:pt x="560" y="174"/>
                  </a:lnTo>
                  <a:lnTo>
                    <a:pt x="558" y="170"/>
                  </a:lnTo>
                  <a:lnTo>
                    <a:pt x="558" y="166"/>
                  </a:lnTo>
                  <a:lnTo>
                    <a:pt x="558" y="166"/>
                  </a:lnTo>
                  <a:lnTo>
                    <a:pt x="562" y="152"/>
                  </a:lnTo>
                  <a:lnTo>
                    <a:pt x="562" y="152"/>
                  </a:lnTo>
                  <a:lnTo>
                    <a:pt x="564" y="146"/>
                  </a:lnTo>
                  <a:lnTo>
                    <a:pt x="562" y="142"/>
                  </a:lnTo>
                  <a:lnTo>
                    <a:pt x="560" y="138"/>
                  </a:lnTo>
                  <a:lnTo>
                    <a:pt x="560" y="138"/>
                  </a:lnTo>
                  <a:lnTo>
                    <a:pt x="556" y="134"/>
                  </a:lnTo>
                  <a:lnTo>
                    <a:pt x="550" y="130"/>
                  </a:lnTo>
                  <a:lnTo>
                    <a:pt x="548" y="128"/>
                  </a:lnTo>
                  <a:lnTo>
                    <a:pt x="548" y="126"/>
                  </a:lnTo>
                  <a:lnTo>
                    <a:pt x="550" y="124"/>
                  </a:lnTo>
                  <a:lnTo>
                    <a:pt x="550" y="124"/>
                  </a:lnTo>
                  <a:lnTo>
                    <a:pt x="552" y="122"/>
                  </a:lnTo>
                  <a:lnTo>
                    <a:pt x="554" y="118"/>
                  </a:lnTo>
                  <a:lnTo>
                    <a:pt x="558" y="108"/>
                  </a:lnTo>
                  <a:lnTo>
                    <a:pt x="556" y="100"/>
                  </a:lnTo>
                  <a:lnTo>
                    <a:pt x="556" y="96"/>
                  </a:lnTo>
                  <a:lnTo>
                    <a:pt x="552" y="94"/>
                  </a:lnTo>
                  <a:lnTo>
                    <a:pt x="552" y="94"/>
                  </a:lnTo>
                  <a:lnTo>
                    <a:pt x="544" y="88"/>
                  </a:lnTo>
                  <a:lnTo>
                    <a:pt x="544" y="88"/>
                  </a:lnTo>
                  <a:lnTo>
                    <a:pt x="544" y="88"/>
                  </a:lnTo>
                  <a:lnTo>
                    <a:pt x="546" y="78"/>
                  </a:lnTo>
                  <a:lnTo>
                    <a:pt x="544" y="72"/>
                  </a:lnTo>
                  <a:lnTo>
                    <a:pt x="542" y="70"/>
                  </a:lnTo>
                  <a:lnTo>
                    <a:pt x="540" y="70"/>
                  </a:lnTo>
                  <a:lnTo>
                    <a:pt x="540" y="70"/>
                  </a:lnTo>
                  <a:lnTo>
                    <a:pt x="542" y="66"/>
                  </a:lnTo>
                  <a:lnTo>
                    <a:pt x="542" y="64"/>
                  </a:lnTo>
                  <a:lnTo>
                    <a:pt x="540" y="56"/>
                  </a:lnTo>
                  <a:lnTo>
                    <a:pt x="536" y="48"/>
                  </a:lnTo>
                  <a:lnTo>
                    <a:pt x="530" y="44"/>
                  </a:lnTo>
                  <a:lnTo>
                    <a:pt x="530" y="44"/>
                  </a:lnTo>
                  <a:lnTo>
                    <a:pt x="528" y="38"/>
                  </a:lnTo>
                  <a:lnTo>
                    <a:pt x="526" y="34"/>
                  </a:lnTo>
                  <a:lnTo>
                    <a:pt x="516" y="26"/>
                  </a:lnTo>
                  <a:lnTo>
                    <a:pt x="506" y="22"/>
                  </a:lnTo>
                  <a:lnTo>
                    <a:pt x="494" y="20"/>
                  </a:lnTo>
                  <a:lnTo>
                    <a:pt x="494" y="20"/>
                  </a:lnTo>
                  <a:lnTo>
                    <a:pt x="480" y="10"/>
                  </a:lnTo>
                  <a:lnTo>
                    <a:pt x="472" y="6"/>
                  </a:lnTo>
                  <a:lnTo>
                    <a:pt x="464" y="4"/>
                  </a:lnTo>
                  <a:lnTo>
                    <a:pt x="456" y="2"/>
                  </a:lnTo>
                  <a:lnTo>
                    <a:pt x="448" y="4"/>
                  </a:lnTo>
                  <a:lnTo>
                    <a:pt x="440" y="6"/>
                  </a:lnTo>
                  <a:lnTo>
                    <a:pt x="432" y="10"/>
                  </a:lnTo>
                  <a:lnTo>
                    <a:pt x="432" y="10"/>
                  </a:lnTo>
                  <a:lnTo>
                    <a:pt x="416" y="4"/>
                  </a:lnTo>
                  <a:lnTo>
                    <a:pt x="402" y="0"/>
                  </a:lnTo>
                  <a:lnTo>
                    <a:pt x="394" y="0"/>
                  </a:lnTo>
                  <a:lnTo>
                    <a:pt x="386" y="0"/>
                  </a:lnTo>
                  <a:lnTo>
                    <a:pt x="376" y="4"/>
                  </a:lnTo>
                  <a:lnTo>
                    <a:pt x="366" y="12"/>
                  </a:lnTo>
                  <a:lnTo>
                    <a:pt x="366" y="12"/>
                  </a:lnTo>
                  <a:lnTo>
                    <a:pt x="356" y="14"/>
                  </a:lnTo>
                  <a:lnTo>
                    <a:pt x="350" y="14"/>
                  </a:lnTo>
                  <a:lnTo>
                    <a:pt x="344" y="16"/>
                  </a:lnTo>
                  <a:lnTo>
                    <a:pt x="338" y="18"/>
                  </a:lnTo>
                  <a:lnTo>
                    <a:pt x="338" y="18"/>
                  </a:lnTo>
                  <a:lnTo>
                    <a:pt x="328" y="22"/>
                  </a:lnTo>
                  <a:lnTo>
                    <a:pt x="324" y="24"/>
                  </a:lnTo>
                  <a:lnTo>
                    <a:pt x="324" y="24"/>
                  </a:lnTo>
                  <a:lnTo>
                    <a:pt x="316" y="26"/>
                  </a:lnTo>
                  <a:lnTo>
                    <a:pt x="310" y="28"/>
                  </a:lnTo>
                  <a:lnTo>
                    <a:pt x="304" y="34"/>
                  </a:lnTo>
                  <a:lnTo>
                    <a:pt x="304" y="34"/>
                  </a:lnTo>
                  <a:lnTo>
                    <a:pt x="290" y="48"/>
                  </a:lnTo>
                  <a:lnTo>
                    <a:pt x="262" y="74"/>
                  </a:lnTo>
                  <a:lnTo>
                    <a:pt x="262" y="74"/>
                  </a:lnTo>
                  <a:lnTo>
                    <a:pt x="246" y="92"/>
                  </a:lnTo>
                  <a:lnTo>
                    <a:pt x="234" y="110"/>
                  </a:lnTo>
                  <a:lnTo>
                    <a:pt x="224" y="132"/>
                  </a:lnTo>
                  <a:lnTo>
                    <a:pt x="216" y="160"/>
                  </a:lnTo>
                  <a:lnTo>
                    <a:pt x="216" y="160"/>
                  </a:lnTo>
                  <a:lnTo>
                    <a:pt x="210" y="186"/>
                  </a:lnTo>
                  <a:lnTo>
                    <a:pt x="206" y="206"/>
                  </a:lnTo>
                  <a:lnTo>
                    <a:pt x="204" y="214"/>
                  </a:lnTo>
                  <a:lnTo>
                    <a:pt x="204" y="224"/>
                  </a:lnTo>
                  <a:lnTo>
                    <a:pt x="206" y="232"/>
                  </a:lnTo>
                  <a:lnTo>
                    <a:pt x="210" y="242"/>
                  </a:lnTo>
                  <a:lnTo>
                    <a:pt x="210" y="242"/>
                  </a:lnTo>
                  <a:lnTo>
                    <a:pt x="210" y="262"/>
                  </a:lnTo>
                  <a:lnTo>
                    <a:pt x="212" y="278"/>
                  </a:lnTo>
                  <a:lnTo>
                    <a:pt x="216" y="290"/>
                  </a:lnTo>
                  <a:lnTo>
                    <a:pt x="220" y="300"/>
                  </a:lnTo>
                  <a:lnTo>
                    <a:pt x="220" y="300"/>
                  </a:lnTo>
                  <a:lnTo>
                    <a:pt x="222" y="312"/>
                  </a:lnTo>
                  <a:lnTo>
                    <a:pt x="224" y="324"/>
                  </a:lnTo>
                  <a:lnTo>
                    <a:pt x="234" y="346"/>
                  </a:lnTo>
                  <a:lnTo>
                    <a:pt x="236" y="350"/>
                  </a:lnTo>
                  <a:lnTo>
                    <a:pt x="236" y="350"/>
                  </a:lnTo>
                  <a:lnTo>
                    <a:pt x="242" y="360"/>
                  </a:lnTo>
                  <a:lnTo>
                    <a:pt x="250" y="368"/>
                  </a:lnTo>
                  <a:lnTo>
                    <a:pt x="250" y="368"/>
                  </a:lnTo>
                  <a:lnTo>
                    <a:pt x="254" y="392"/>
                  </a:lnTo>
                  <a:lnTo>
                    <a:pt x="258" y="406"/>
                  </a:lnTo>
                  <a:lnTo>
                    <a:pt x="264" y="418"/>
                  </a:lnTo>
                  <a:lnTo>
                    <a:pt x="264" y="418"/>
                  </a:lnTo>
                  <a:lnTo>
                    <a:pt x="270" y="426"/>
                  </a:lnTo>
                  <a:lnTo>
                    <a:pt x="278" y="430"/>
                  </a:lnTo>
                  <a:lnTo>
                    <a:pt x="288" y="436"/>
                  </a:lnTo>
                  <a:lnTo>
                    <a:pt x="288" y="436"/>
                  </a:lnTo>
                  <a:lnTo>
                    <a:pt x="290" y="452"/>
                  </a:lnTo>
                  <a:lnTo>
                    <a:pt x="292" y="454"/>
                  </a:lnTo>
                  <a:lnTo>
                    <a:pt x="292" y="454"/>
                  </a:lnTo>
                  <a:lnTo>
                    <a:pt x="294" y="480"/>
                  </a:lnTo>
                  <a:lnTo>
                    <a:pt x="294" y="494"/>
                  </a:lnTo>
                  <a:lnTo>
                    <a:pt x="294" y="510"/>
                  </a:lnTo>
                  <a:lnTo>
                    <a:pt x="294" y="510"/>
                  </a:lnTo>
                  <a:lnTo>
                    <a:pt x="280" y="518"/>
                  </a:lnTo>
                  <a:lnTo>
                    <a:pt x="266" y="530"/>
                  </a:lnTo>
                  <a:lnTo>
                    <a:pt x="254" y="544"/>
                  </a:lnTo>
                  <a:lnTo>
                    <a:pt x="244" y="556"/>
                  </a:lnTo>
                  <a:lnTo>
                    <a:pt x="244" y="556"/>
                  </a:lnTo>
                  <a:lnTo>
                    <a:pt x="214" y="572"/>
                  </a:lnTo>
                  <a:lnTo>
                    <a:pt x="186" y="588"/>
                  </a:lnTo>
                  <a:lnTo>
                    <a:pt x="138" y="616"/>
                  </a:lnTo>
                  <a:lnTo>
                    <a:pt x="138" y="616"/>
                  </a:lnTo>
                  <a:lnTo>
                    <a:pt x="22" y="684"/>
                  </a:lnTo>
                  <a:lnTo>
                    <a:pt x="22" y="684"/>
                  </a:lnTo>
                  <a:lnTo>
                    <a:pt x="10" y="724"/>
                  </a:lnTo>
                  <a:lnTo>
                    <a:pt x="2" y="758"/>
                  </a:lnTo>
                  <a:lnTo>
                    <a:pt x="0" y="774"/>
                  </a:lnTo>
                  <a:lnTo>
                    <a:pt x="0" y="788"/>
                  </a:lnTo>
                  <a:lnTo>
                    <a:pt x="898" y="788"/>
                  </a:lnTo>
                  <a:lnTo>
                    <a:pt x="898" y="788"/>
                  </a:lnTo>
                  <a:lnTo>
                    <a:pt x="882" y="738"/>
                  </a:lnTo>
                  <a:lnTo>
                    <a:pt x="870" y="696"/>
                  </a:lnTo>
                  <a:lnTo>
                    <a:pt x="856" y="660"/>
                  </a:lnTo>
                  <a:lnTo>
                    <a:pt x="856" y="660"/>
                  </a:lnTo>
                  <a:close/>
                  <a:moveTo>
                    <a:pt x="592" y="258"/>
                  </a:moveTo>
                  <a:lnTo>
                    <a:pt x="592" y="258"/>
                  </a:lnTo>
                  <a:lnTo>
                    <a:pt x="596" y="258"/>
                  </a:lnTo>
                  <a:lnTo>
                    <a:pt x="596" y="264"/>
                  </a:lnTo>
                  <a:lnTo>
                    <a:pt x="592" y="270"/>
                  </a:lnTo>
                  <a:lnTo>
                    <a:pt x="592" y="272"/>
                  </a:lnTo>
                  <a:lnTo>
                    <a:pt x="592" y="272"/>
                  </a:lnTo>
                  <a:lnTo>
                    <a:pt x="588" y="300"/>
                  </a:lnTo>
                  <a:lnTo>
                    <a:pt x="586" y="316"/>
                  </a:lnTo>
                  <a:lnTo>
                    <a:pt x="582" y="326"/>
                  </a:lnTo>
                  <a:lnTo>
                    <a:pt x="582" y="326"/>
                  </a:lnTo>
                  <a:lnTo>
                    <a:pt x="578" y="336"/>
                  </a:lnTo>
                  <a:lnTo>
                    <a:pt x="568" y="340"/>
                  </a:lnTo>
                  <a:lnTo>
                    <a:pt x="568" y="340"/>
                  </a:lnTo>
                  <a:lnTo>
                    <a:pt x="572" y="296"/>
                  </a:lnTo>
                  <a:lnTo>
                    <a:pt x="572" y="296"/>
                  </a:lnTo>
                  <a:lnTo>
                    <a:pt x="572" y="280"/>
                  </a:lnTo>
                  <a:lnTo>
                    <a:pt x="568" y="260"/>
                  </a:lnTo>
                  <a:lnTo>
                    <a:pt x="568" y="260"/>
                  </a:lnTo>
                  <a:lnTo>
                    <a:pt x="592" y="258"/>
                  </a:lnTo>
                  <a:lnTo>
                    <a:pt x="592" y="258"/>
                  </a:lnTo>
                  <a:close/>
                  <a:moveTo>
                    <a:pt x="520" y="280"/>
                  </a:moveTo>
                  <a:lnTo>
                    <a:pt x="520" y="280"/>
                  </a:lnTo>
                  <a:lnTo>
                    <a:pt x="520" y="278"/>
                  </a:lnTo>
                  <a:lnTo>
                    <a:pt x="524" y="274"/>
                  </a:lnTo>
                  <a:lnTo>
                    <a:pt x="534" y="268"/>
                  </a:lnTo>
                  <a:lnTo>
                    <a:pt x="548" y="264"/>
                  </a:lnTo>
                  <a:lnTo>
                    <a:pt x="562" y="260"/>
                  </a:lnTo>
                  <a:lnTo>
                    <a:pt x="562" y="260"/>
                  </a:lnTo>
                  <a:lnTo>
                    <a:pt x="566" y="280"/>
                  </a:lnTo>
                  <a:lnTo>
                    <a:pt x="566" y="296"/>
                  </a:lnTo>
                  <a:lnTo>
                    <a:pt x="566" y="296"/>
                  </a:lnTo>
                  <a:lnTo>
                    <a:pt x="564" y="318"/>
                  </a:lnTo>
                  <a:lnTo>
                    <a:pt x="562" y="342"/>
                  </a:lnTo>
                  <a:lnTo>
                    <a:pt x="562" y="342"/>
                  </a:lnTo>
                  <a:lnTo>
                    <a:pt x="550" y="346"/>
                  </a:lnTo>
                  <a:lnTo>
                    <a:pt x="550" y="346"/>
                  </a:lnTo>
                  <a:lnTo>
                    <a:pt x="544" y="346"/>
                  </a:lnTo>
                  <a:lnTo>
                    <a:pt x="544" y="346"/>
                  </a:lnTo>
                  <a:lnTo>
                    <a:pt x="536" y="344"/>
                  </a:lnTo>
                  <a:lnTo>
                    <a:pt x="532" y="340"/>
                  </a:lnTo>
                  <a:lnTo>
                    <a:pt x="532" y="340"/>
                  </a:lnTo>
                  <a:lnTo>
                    <a:pt x="530" y="338"/>
                  </a:lnTo>
                  <a:lnTo>
                    <a:pt x="530" y="338"/>
                  </a:lnTo>
                  <a:lnTo>
                    <a:pt x="524" y="328"/>
                  </a:lnTo>
                  <a:lnTo>
                    <a:pt x="520" y="312"/>
                  </a:lnTo>
                  <a:lnTo>
                    <a:pt x="518" y="296"/>
                  </a:lnTo>
                  <a:lnTo>
                    <a:pt x="518" y="288"/>
                  </a:lnTo>
                  <a:lnTo>
                    <a:pt x="520" y="280"/>
                  </a:lnTo>
                  <a:lnTo>
                    <a:pt x="520" y="280"/>
                  </a:lnTo>
                  <a:close/>
                  <a:moveTo>
                    <a:pt x="338" y="244"/>
                  </a:moveTo>
                  <a:lnTo>
                    <a:pt x="338" y="244"/>
                  </a:lnTo>
                  <a:lnTo>
                    <a:pt x="342" y="240"/>
                  </a:lnTo>
                  <a:lnTo>
                    <a:pt x="344" y="236"/>
                  </a:lnTo>
                  <a:lnTo>
                    <a:pt x="344" y="230"/>
                  </a:lnTo>
                  <a:lnTo>
                    <a:pt x="342" y="226"/>
                  </a:lnTo>
                  <a:lnTo>
                    <a:pt x="336" y="214"/>
                  </a:lnTo>
                  <a:lnTo>
                    <a:pt x="332" y="206"/>
                  </a:lnTo>
                  <a:lnTo>
                    <a:pt x="332" y="206"/>
                  </a:lnTo>
                  <a:lnTo>
                    <a:pt x="328" y="198"/>
                  </a:lnTo>
                  <a:lnTo>
                    <a:pt x="326" y="188"/>
                  </a:lnTo>
                  <a:lnTo>
                    <a:pt x="328" y="184"/>
                  </a:lnTo>
                  <a:lnTo>
                    <a:pt x="330" y="178"/>
                  </a:lnTo>
                  <a:lnTo>
                    <a:pt x="336" y="172"/>
                  </a:lnTo>
                  <a:lnTo>
                    <a:pt x="342" y="166"/>
                  </a:lnTo>
                  <a:lnTo>
                    <a:pt x="342" y="166"/>
                  </a:lnTo>
                  <a:lnTo>
                    <a:pt x="362" y="164"/>
                  </a:lnTo>
                  <a:lnTo>
                    <a:pt x="374" y="160"/>
                  </a:lnTo>
                  <a:lnTo>
                    <a:pt x="386" y="156"/>
                  </a:lnTo>
                  <a:lnTo>
                    <a:pt x="386" y="156"/>
                  </a:lnTo>
                  <a:lnTo>
                    <a:pt x="430" y="158"/>
                  </a:lnTo>
                  <a:lnTo>
                    <a:pt x="454" y="160"/>
                  </a:lnTo>
                  <a:lnTo>
                    <a:pt x="464" y="160"/>
                  </a:lnTo>
                  <a:lnTo>
                    <a:pt x="468" y="158"/>
                  </a:lnTo>
                  <a:lnTo>
                    <a:pt x="468" y="158"/>
                  </a:lnTo>
                  <a:lnTo>
                    <a:pt x="476" y="158"/>
                  </a:lnTo>
                  <a:lnTo>
                    <a:pt x="482" y="158"/>
                  </a:lnTo>
                  <a:lnTo>
                    <a:pt x="492" y="154"/>
                  </a:lnTo>
                  <a:lnTo>
                    <a:pt x="502" y="148"/>
                  </a:lnTo>
                  <a:lnTo>
                    <a:pt x="508" y="144"/>
                  </a:lnTo>
                  <a:lnTo>
                    <a:pt x="508" y="144"/>
                  </a:lnTo>
                  <a:lnTo>
                    <a:pt x="518" y="144"/>
                  </a:lnTo>
                  <a:lnTo>
                    <a:pt x="526" y="142"/>
                  </a:lnTo>
                  <a:lnTo>
                    <a:pt x="526" y="142"/>
                  </a:lnTo>
                  <a:lnTo>
                    <a:pt x="536" y="152"/>
                  </a:lnTo>
                  <a:lnTo>
                    <a:pt x="534" y="154"/>
                  </a:lnTo>
                  <a:lnTo>
                    <a:pt x="534" y="154"/>
                  </a:lnTo>
                  <a:lnTo>
                    <a:pt x="546" y="190"/>
                  </a:lnTo>
                  <a:lnTo>
                    <a:pt x="554" y="218"/>
                  </a:lnTo>
                  <a:lnTo>
                    <a:pt x="560" y="248"/>
                  </a:lnTo>
                  <a:lnTo>
                    <a:pt x="560" y="248"/>
                  </a:lnTo>
                  <a:lnTo>
                    <a:pt x="544" y="252"/>
                  </a:lnTo>
                  <a:lnTo>
                    <a:pt x="530" y="256"/>
                  </a:lnTo>
                  <a:lnTo>
                    <a:pt x="518" y="264"/>
                  </a:lnTo>
                  <a:lnTo>
                    <a:pt x="510" y="272"/>
                  </a:lnTo>
                  <a:lnTo>
                    <a:pt x="510" y="272"/>
                  </a:lnTo>
                  <a:lnTo>
                    <a:pt x="482" y="276"/>
                  </a:lnTo>
                  <a:lnTo>
                    <a:pt x="482" y="276"/>
                  </a:lnTo>
                  <a:lnTo>
                    <a:pt x="478" y="272"/>
                  </a:lnTo>
                  <a:lnTo>
                    <a:pt x="470" y="270"/>
                  </a:lnTo>
                  <a:lnTo>
                    <a:pt x="462" y="268"/>
                  </a:lnTo>
                  <a:lnTo>
                    <a:pt x="448" y="268"/>
                  </a:lnTo>
                  <a:lnTo>
                    <a:pt x="448" y="268"/>
                  </a:lnTo>
                  <a:lnTo>
                    <a:pt x="420" y="270"/>
                  </a:lnTo>
                  <a:lnTo>
                    <a:pt x="390" y="274"/>
                  </a:lnTo>
                  <a:lnTo>
                    <a:pt x="364" y="280"/>
                  </a:lnTo>
                  <a:lnTo>
                    <a:pt x="344" y="286"/>
                  </a:lnTo>
                  <a:lnTo>
                    <a:pt x="340" y="286"/>
                  </a:lnTo>
                  <a:lnTo>
                    <a:pt x="340" y="288"/>
                  </a:lnTo>
                  <a:lnTo>
                    <a:pt x="340" y="288"/>
                  </a:lnTo>
                  <a:lnTo>
                    <a:pt x="304" y="274"/>
                  </a:lnTo>
                  <a:lnTo>
                    <a:pt x="304" y="274"/>
                  </a:lnTo>
                  <a:lnTo>
                    <a:pt x="306" y="270"/>
                  </a:lnTo>
                  <a:lnTo>
                    <a:pt x="310" y="264"/>
                  </a:lnTo>
                  <a:lnTo>
                    <a:pt x="318" y="256"/>
                  </a:lnTo>
                  <a:lnTo>
                    <a:pt x="338" y="244"/>
                  </a:lnTo>
                  <a:lnTo>
                    <a:pt x="338" y="244"/>
                  </a:lnTo>
                  <a:close/>
                  <a:moveTo>
                    <a:pt x="352" y="304"/>
                  </a:moveTo>
                  <a:lnTo>
                    <a:pt x="352" y="296"/>
                  </a:lnTo>
                  <a:lnTo>
                    <a:pt x="352" y="296"/>
                  </a:lnTo>
                  <a:lnTo>
                    <a:pt x="372" y="290"/>
                  </a:lnTo>
                  <a:lnTo>
                    <a:pt x="396" y="286"/>
                  </a:lnTo>
                  <a:lnTo>
                    <a:pt x="424" y="282"/>
                  </a:lnTo>
                  <a:lnTo>
                    <a:pt x="448" y="280"/>
                  </a:lnTo>
                  <a:lnTo>
                    <a:pt x="448" y="280"/>
                  </a:lnTo>
                  <a:lnTo>
                    <a:pt x="460" y="280"/>
                  </a:lnTo>
                  <a:lnTo>
                    <a:pt x="468" y="282"/>
                  </a:lnTo>
                  <a:lnTo>
                    <a:pt x="472" y="284"/>
                  </a:lnTo>
                  <a:lnTo>
                    <a:pt x="474" y="284"/>
                  </a:lnTo>
                  <a:lnTo>
                    <a:pt x="474" y="284"/>
                  </a:lnTo>
                  <a:lnTo>
                    <a:pt x="474" y="292"/>
                  </a:lnTo>
                  <a:lnTo>
                    <a:pt x="474" y="300"/>
                  </a:lnTo>
                  <a:lnTo>
                    <a:pt x="468" y="316"/>
                  </a:lnTo>
                  <a:lnTo>
                    <a:pt x="458" y="332"/>
                  </a:lnTo>
                  <a:lnTo>
                    <a:pt x="446" y="346"/>
                  </a:lnTo>
                  <a:lnTo>
                    <a:pt x="446" y="346"/>
                  </a:lnTo>
                  <a:lnTo>
                    <a:pt x="444" y="348"/>
                  </a:lnTo>
                  <a:lnTo>
                    <a:pt x="444" y="348"/>
                  </a:lnTo>
                  <a:lnTo>
                    <a:pt x="440" y="352"/>
                  </a:lnTo>
                  <a:lnTo>
                    <a:pt x="432" y="356"/>
                  </a:lnTo>
                  <a:lnTo>
                    <a:pt x="424" y="360"/>
                  </a:lnTo>
                  <a:lnTo>
                    <a:pt x="410" y="364"/>
                  </a:lnTo>
                  <a:lnTo>
                    <a:pt x="410" y="364"/>
                  </a:lnTo>
                  <a:lnTo>
                    <a:pt x="380" y="368"/>
                  </a:lnTo>
                  <a:lnTo>
                    <a:pt x="380" y="368"/>
                  </a:lnTo>
                  <a:lnTo>
                    <a:pt x="372" y="366"/>
                  </a:lnTo>
                  <a:lnTo>
                    <a:pt x="366" y="364"/>
                  </a:lnTo>
                  <a:lnTo>
                    <a:pt x="364" y="362"/>
                  </a:lnTo>
                  <a:lnTo>
                    <a:pt x="362" y="360"/>
                  </a:lnTo>
                  <a:lnTo>
                    <a:pt x="362" y="360"/>
                  </a:lnTo>
                  <a:lnTo>
                    <a:pt x="360" y="350"/>
                  </a:lnTo>
                  <a:lnTo>
                    <a:pt x="358" y="338"/>
                  </a:lnTo>
                  <a:lnTo>
                    <a:pt x="356" y="310"/>
                  </a:lnTo>
                  <a:lnTo>
                    <a:pt x="356" y="308"/>
                  </a:lnTo>
                  <a:lnTo>
                    <a:pt x="352" y="304"/>
                  </a:lnTo>
                  <a:close/>
                  <a:moveTo>
                    <a:pt x="242" y="348"/>
                  </a:moveTo>
                  <a:lnTo>
                    <a:pt x="240" y="344"/>
                  </a:lnTo>
                  <a:lnTo>
                    <a:pt x="240" y="344"/>
                  </a:lnTo>
                  <a:lnTo>
                    <a:pt x="232" y="330"/>
                  </a:lnTo>
                  <a:lnTo>
                    <a:pt x="228" y="312"/>
                  </a:lnTo>
                  <a:lnTo>
                    <a:pt x="226" y="304"/>
                  </a:lnTo>
                  <a:lnTo>
                    <a:pt x="226" y="296"/>
                  </a:lnTo>
                  <a:lnTo>
                    <a:pt x="228" y="288"/>
                  </a:lnTo>
                  <a:lnTo>
                    <a:pt x="232" y="282"/>
                  </a:lnTo>
                  <a:lnTo>
                    <a:pt x="232" y="282"/>
                  </a:lnTo>
                  <a:lnTo>
                    <a:pt x="238" y="276"/>
                  </a:lnTo>
                  <a:lnTo>
                    <a:pt x="242" y="272"/>
                  </a:lnTo>
                  <a:lnTo>
                    <a:pt x="248" y="270"/>
                  </a:lnTo>
                  <a:lnTo>
                    <a:pt x="254" y="270"/>
                  </a:lnTo>
                  <a:lnTo>
                    <a:pt x="254" y="270"/>
                  </a:lnTo>
                  <a:lnTo>
                    <a:pt x="262" y="272"/>
                  </a:lnTo>
                  <a:lnTo>
                    <a:pt x="270" y="276"/>
                  </a:lnTo>
                  <a:lnTo>
                    <a:pt x="278" y="282"/>
                  </a:lnTo>
                  <a:lnTo>
                    <a:pt x="284" y="290"/>
                  </a:lnTo>
                  <a:lnTo>
                    <a:pt x="286" y="288"/>
                  </a:lnTo>
                  <a:lnTo>
                    <a:pt x="286" y="288"/>
                  </a:lnTo>
                  <a:lnTo>
                    <a:pt x="290" y="300"/>
                  </a:lnTo>
                  <a:lnTo>
                    <a:pt x="294" y="314"/>
                  </a:lnTo>
                  <a:lnTo>
                    <a:pt x="294" y="328"/>
                  </a:lnTo>
                  <a:lnTo>
                    <a:pt x="308" y="336"/>
                  </a:lnTo>
                  <a:lnTo>
                    <a:pt x="308" y="336"/>
                  </a:lnTo>
                  <a:lnTo>
                    <a:pt x="304" y="288"/>
                  </a:lnTo>
                  <a:lnTo>
                    <a:pt x="340" y="304"/>
                  </a:lnTo>
                  <a:lnTo>
                    <a:pt x="338" y="308"/>
                  </a:lnTo>
                  <a:lnTo>
                    <a:pt x="344" y="314"/>
                  </a:lnTo>
                  <a:lnTo>
                    <a:pt x="344" y="314"/>
                  </a:lnTo>
                  <a:lnTo>
                    <a:pt x="346" y="338"/>
                  </a:lnTo>
                  <a:lnTo>
                    <a:pt x="348" y="354"/>
                  </a:lnTo>
                  <a:lnTo>
                    <a:pt x="352" y="366"/>
                  </a:lnTo>
                  <a:lnTo>
                    <a:pt x="352" y="366"/>
                  </a:lnTo>
                  <a:lnTo>
                    <a:pt x="356" y="372"/>
                  </a:lnTo>
                  <a:lnTo>
                    <a:pt x="362" y="376"/>
                  </a:lnTo>
                  <a:lnTo>
                    <a:pt x="370" y="378"/>
                  </a:lnTo>
                  <a:lnTo>
                    <a:pt x="380" y="380"/>
                  </a:lnTo>
                  <a:lnTo>
                    <a:pt x="380" y="380"/>
                  </a:lnTo>
                  <a:lnTo>
                    <a:pt x="394" y="378"/>
                  </a:lnTo>
                  <a:lnTo>
                    <a:pt x="412" y="376"/>
                  </a:lnTo>
                  <a:lnTo>
                    <a:pt x="412" y="376"/>
                  </a:lnTo>
                  <a:lnTo>
                    <a:pt x="428" y="372"/>
                  </a:lnTo>
                  <a:lnTo>
                    <a:pt x="440" y="368"/>
                  </a:lnTo>
                  <a:lnTo>
                    <a:pt x="446" y="362"/>
                  </a:lnTo>
                  <a:lnTo>
                    <a:pt x="452" y="358"/>
                  </a:lnTo>
                  <a:lnTo>
                    <a:pt x="452" y="358"/>
                  </a:lnTo>
                  <a:lnTo>
                    <a:pt x="454" y="354"/>
                  </a:lnTo>
                  <a:lnTo>
                    <a:pt x="454" y="354"/>
                  </a:lnTo>
                  <a:lnTo>
                    <a:pt x="466" y="344"/>
                  </a:lnTo>
                  <a:lnTo>
                    <a:pt x="476" y="328"/>
                  </a:lnTo>
                  <a:lnTo>
                    <a:pt x="484" y="312"/>
                  </a:lnTo>
                  <a:lnTo>
                    <a:pt x="488" y="294"/>
                  </a:lnTo>
                  <a:lnTo>
                    <a:pt x="488" y="294"/>
                  </a:lnTo>
                  <a:lnTo>
                    <a:pt x="496" y="292"/>
                  </a:lnTo>
                  <a:lnTo>
                    <a:pt x="506" y="292"/>
                  </a:lnTo>
                  <a:lnTo>
                    <a:pt x="506" y="292"/>
                  </a:lnTo>
                  <a:lnTo>
                    <a:pt x="506" y="308"/>
                  </a:lnTo>
                  <a:lnTo>
                    <a:pt x="510" y="322"/>
                  </a:lnTo>
                  <a:lnTo>
                    <a:pt x="516" y="336"/>
                  </a:lnTo>
                  <a:lnTo>
                    <a:pt x="522" y="346"/>
                  </a:lnTo>
                  <a:lnTo>
                    <a:pt x="522" y="346"/>
                  </a:lnTo>
                  <a:lnTo>
                    <a:pt x="522" y="348"/>
                  </a:lnTo>
                  <a:lnTo>
                    <a:pt x="522" y="348"/>
                  </a:lnTo>
                  <a:lnTo>
                    <a:pt x="526" y="350"/>
                  </a:lnTo>
                  <a:lnTo>
                    <a:pt x="530" y="354"/>
                  </a:lnTo>
                  <a:lnTo>
                    <a:pt x="536" y="356"/>
                  </a:lnTo>
                  <a:lnTo>
                    <a:pt x="544" y="358"/>
                  </a:lnTo>
                  <a:lnTo>
                    <a:pt x="544" y="358"/>
                  </a:lnTo>
                  <a:lnTo>
                    <a:pt x="552" y="358"/>
                  </a:lnTo>
                  <a:lnTo>
                    <a:pt x="552" y="358"/>
                  </a:lnTo>
                  <a:lnTo>
                    <a:pt x="560" y="356"/>
                  </a:lnTo>
                  <a:lnTo>
                    <a:pt x="560" y="356"/>
                  </a:lnTo>
                  <a:lnTo>
                    <a:pt x="554" y="390"/>
                  </a:lnTo>
                  <a:lnTo>
                    <a:pt x="548" y="414"/>
                  </a:lnTo>
                  <a:lnTo>
                    <a:pt x="548" y="414"/>
                  </a:lnTo>
                  <a:lnTo>
                    <a:pt x="536" y="466"/>
                  </a:lnTo>
                  <a:lnTo>
                    <a:pt x="536" y="466"/>
                  </a:lnTo>
                  <a:lnTo>
                    <a:pt x="524" y="516"/>
                  </a:lnTo>
                  <a:lnTo>
                    <a:pt x="524" y="516"/>
                  </a:lnTo>
                  <a:lnTo>
                    <a:pt x="522" y="518"/>
                  </a:lnTo>
                  <a:lnTo>
                    <a:pt x="516" y="522"/>
                  </a:lnTo>
                  <a:lnTo>
                    <a:pt x="500" y="526"/>
                  </a:lnTo>
                  <a:lnTo>
                    <a:pt x="480" y="530"/>
                  </a:lnTo>
                  <a:lnTo>
                    <a:pt x="470" y="530"/>
                  </a:lnTo>
                  <a:lnTo>
                    <a:pt x="464" y="528"/>
                  </a:lnTo>
                  <a:lnTo>
                    <a:pt x="464" y="528"/>
                  </a:lnTo>
                  <a:lnTo>
                    <a:pt x="436" y="518"/>
                  </a:lnTo>
                  <a:lnTo>
                    <a:pt x="414" y="506"/>
                  </a:lnTo>
                  <a:lnTo>
                    <a:pt x="414" y="506"/>
                  </a:lnTo>
                  <a:lnTo>
                    <a:pt x="394" y="494"/>
                  </a:lnTo>
                  <a:lnTo>
                    <a:pt x="376" y="486"/>
                  </a:lnTo>
                  <a:lnTo>
                    <a:pt x="376" y="486"/>
                  </a:lnTo>
                  <a:lnTo>
                    <a:pt x="364" y="478"/>
                  </a:lnTo>
                  <a:lnTo>
                    <a:pt x="352" y="470"/>
                  </a:lnTo>
                  <a:lnTo>
                    <a:pt x="342" y="462"/>
                  </a:lnTo>
                  <a:lnTo>
                    <a:pt x="332" y="450"/>
                  </a:lnTo>
                  <a:lnTo>
                    <a:pt x="324" y="436"/>
                  </a:lnTo>
                  <a:lnTo>
                    <a:pt x="316" y="416"/>
                  </a:lnTo>
                  <a:lnTo>
                    <a:pt x="310" y="390"/>
                  </a:lnTo>
                  <a:lnTo>
                    <a:pt x="302" y="358"/>
                  </a:lnTo>
                  <a:lnTo>
                    <a:pt x="296" y="360"/>
                  </a:lnTo>
                  <a:lnTo>
                    <a:pt x="296" y="360"/>
                  </a:lnTo>
                  <a:lnTo>
                    <a:pt x="298" y="364"/>
                  </a:lnTo>
                  <a:lnTo>
                    <a:pt x="298" y="364"/>
                  </a:lnTo>
                  <a:lnTo>
                    <a:pt x="290" y="370"/>
                  </a:lnTo>
                  <a:lnTo>
                    <a:pt x="284" y="374"/>
                  </a:lnTo>
                  <a:lnTo>
                    <a:pt x="278" y="372"/>
                  </a:lnTo>
                  <a:lnTo>
                    <a:pt x="276" y="372"/>
                  </a:lnTo>
                  <a:lnTo>
                    <a:pt x="276" y="372"/>
                  </a:lnTo>
                  <a:lnTo>
                    <a:pt x="266" y="370"/>
                  </a:lnTo>
                  <a:lnTo>
                    <a:pt x="256" y="364"/>
                  </a:lnTo>
                  <a:lnTo>
                    <a:pt x="248" y="358"/>
                  </a:lnTo>
                  <a:lnTo>
                    <a:pt x="242" y="348"/>
                  </a:lnTo>
                  <a:lnTo>
                    <a:pt x="242" y="348"/>
                  </a:lnTo>
                  <a:close/>
                  <a:moveTo>
                    <a:pt x="408" y="758"/>
                  </a:moveTo>
                  <a:lnTo>
                    <a:pt x="408" y="758"/>
                  </a:lnTo>
                  <a:lnTo>
                    <a:pt x="372" y="730"/>
                  </a:lnTo>
                  <a:lnTo>
                    <a:pt x="342" y="706"/>
                  </a:lnTo>
                  <a:lnTo>
                    <a:pt x="318" y="686"/>
                  </a:lnTo>
                  <a:lnTo>
                    <a:pt x="302" y="668"/>
                  </a:lnTo>
                  <a:lnTo>
                    <a:pt x="290" y="654"/>
                  </a:lnTo>
                  <a:lnTo>
                    <a:pt x="282" y="642"/>
                  </a:lnTo>
                  <a:lnTo>
                    <a:pt x="276" y="632"/>
                  </a:lnTo>
                  <a:lnTo>
                    <a:pt x="274" y="622"/>
                  </a:lnTo>
                  <a:lnTo>
                    <a:pt x="274" y="622"/>
                  </a:lnTo>
                  <a:lnTo>
                    <a:pt x="274" y="604"/>
                  </a:lnTo>
                  <a:lnTo>
                    <a:pt x="278" y="582"/>
                  </a:lnTo>
                  <a:lnTo>
                    <a:pt x="284" y="562"/>
                  </a:lnTo>
                  <a:lnTo>
                    <a:pt x="288" y="544"/>
                  </a:lnTo>
                  <a:lnTo>
                    <a:pt x="292" y="544"/>
                  </a:lnTo>
                  <a:lnTo>
                    <a:pt x="292" y="544"/>
                  </a:lnTo>
                  <a:lnTo>
                    <a:pt x="296" y="532"/>
                  </a:lnTo>
                  <a:lnTo>
                    <a:pt x="298" y="518"/>
                  </a:lnTo>
                  <a:lnTo>
                    <a:pt x="300" y="494"/>
                  </a:lnTo>
                  <a:lnTo>
                    <a:pt x="300" y="472"/>
                  </a:lnTo>
                  <a:lnTo>
                    <a:pt x="298" y="454"/>
                  </a:lnTo>
                  <a:lnTo>
                    <a:pt x="296" y="452"/>
                  </a:lnTo>
                  <a:lnTo>
                    <a:pt x="296" y="452"/>
                  </a:lnTo>
                  <a:lnTo>
                    <a:pt x="288" y="378"/>
                  </a:lnTo>
                  <a:lnTo>
                    <a:pt x="288" y="378"/>
                  </a:lnTo>
                  <a:lnTo>
                    <a:pt x="294" y="376"/>
                  </a:lnTo>
                  <a:lnTo>
                    <a:pt x="298" y="372"/>
                  </a:lnTo>
                  <a:lnTo>
                    <a:pt x="298" y="372"/>
                  </a:lnTo>
                  <a:lnTo>
                    <a:pt x="306" y="402"/>
                  </a:lnTo>
                  <a:lnTo>
                    <a:pt x="312" y="426"/>
                  </a:lnTo>
                  <a:lnTo>
                    <a:pt x="320" y="444"/>
                  </a:lnTo>
                  <a:lnTo>
                    <a:pt x="328" y="458"/>
                  </a:lnTo>
                  <a:lnTo>
                    <a:pt x="338" y="468"/>
                  </a:lnTo>
                  <a:lnTo>
                    <a:pt x="348" y="476"/>
                  </a:lnTo>
                  <a:lnTo>
                    <a:pt x="374" y="492"/>
                  </a:lnTo>
                  <a:lnTo>
                    <a:pt x="374" y="492"/>
                  </a:lnTo>
                  <a:lnTo>
                    <a:pt x="390" y="500"/>
                  </a:lnTo>
                  <a:lnTo>
                    <a:pt x="410" y="512"/>
                  </a:lnTo>
                  <a:lnTo>
                    <a:pt x="410" y="512"/>
                  </a:lnTo>
                  <a:lnTo>
                    <a:pt x="434" y="524"/>
                  </a:lnTo>
                  <a:lnTo>
                    <a:pt x="462" y="534"/>
                  </a:lnTo>
                  <a:lnTo>
                    <a:pt x="462" y="534"/>
                  </a:lnTo>
                  <a:lnTo>
                    <a:pt x="474" y="536"/>
                  </a:lnTo>
                  <a:lnTo>
                    <a:pt x="474" y="536"/>
                  </a:lnTo>
                  <a:lnTo>
                    <a:pt x="492" y="534"/>
                  </a:lnTo>
                  <a:lnTo>
                    <a:pt x="508" y="530"/>
                  </a:lnTo>
                  <a:lnTo>
                    <a:pt x="522" y="524"/>
                  </a:lnTo>
                  <a:lnTo>
                    <a:pt x="526" y="522"/>
                  </a:lnTo>
                  <a:lnTo>
                    <a:pt x="530" y="518"/>
                  </a:lnTo>
                  <a:lnTo>
                    <a:pt x="530" y="518"/>
                  </a:lnTo>
                  <a:lnTo>
                    <a:pt x="530" y="512"/>
                  </a:lnTo>
                  <a:lnTo>
                    <a:pt x="530" y="512"/>
                  </a:lnTo>
                  <a:lnTo>
                    <a:pt x="530" y="558"/>
                  </a:lnTo>
                  <a:lnTo>
                    <a:pt x="532" y="582"/>
                  </a:lnTo>
                  <a:lnTo>
                    <a:pt x="534" y="606"/>
                  </a:lnTo>
                  <a:lnTo>
                    <a:pt x="534" y="606"/>
                  </a:lnTo>
                  <a:lnTo>
                    <a:pt x="534" y="614"/>
                  </a:lnTo>
                  <a:lnTo>
                    <a:pt x="534" y="622"/>
                  </a:lnTo>
                  <a:lnTo>
                    <a:pt x="526" y="642"/>
                  </a:lnTo>
                  <a:lnTo>
                    <a:pt x="514" y="664"/>
                  </a:lnTo>
                  <a:lnTo>
                    <a:pt x="498" y="688"/>
                  </a:lnTo>
                  <a:lnTo>
                    <a:pt x="478" y="710"/>
                  </a:lnTo>
                  <a:lnTo>
                    <a:pt x="456" y="730"/>
                  </a:lnTo>
                  <a:lnTo>
                    <a:pt x="432" y="748"/>
                  </a:lnTo>
                  <a:lnTo>
                    <a:pt x="420" y="754"/>
                  </a:lnTo>
                  <a:lnTo>
                    <a:pt x="408" y="758"/>
                  </a:lnTo>
                  <a:lnTo>
                    <a:pt x="408" y="758"/>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3185">
                <a:solidFill>
                  <a:schemeClr val="bg1"/>
                </a:solidFill>
                <a:cs typeface="+mn-ea"/>
                <a:sym typeface="+mn-lt"/>
              </a:endParaRPr>
            </a:p>
          </p:txBody>
        </p:sp>
      </p:grpSp>
      <p:grpSp>
        <p:nvGrpSpPr>
          <p:cNvPr id="20" name="组合 4"/>
          <p:cNvGrpSpPr/>
          <p:nvPr/>
        </p:nvGrpSpPr>
        <p:grpSpPr>
          <a:xfrm>
            <a:off x="3919816" y="1569275"/>
            <a:ext cx="1852409" cy="1802870"/>
            <a:chOff x="2893416" y="1569474"/>
            <a:chExt cx="1367358" cy="1330790"/>
          </a:xfrm>
        </p:grpSpPr>
        <p:sp>
          <p:nvSpPr>
            <p:cNvPr id="21" name="íşḷide"/>
            <p:cNvSpPr/>
            <p:nvPr/>
          </p:nvSpPr>
          <p:spPr>
            <a:xfrm>
              <a:off x="2893416" y="1569474"/>
              <a:ext cx="1367358" cy="1330790"/>
            </a:xfrm>
            <a:prstGeom prst="roundRect">
              <a:avLst/>
            </a:prstGeom>
            <a:gradFill>
              <a:gsLst>
                <a:gs pos="1000">
                  <a:srgbClr val="FE8C67"/>
                </a:gs>
                <a:gs pos="100000">
                  <a:srgbClr val="EC354A"/>
                </a:gs>
              </a:gsLst>
              <a:path path="circle"/>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35">
                <a:solidFill>
                  <a:schemeClr val="bg1"/>
                </a:solidFill>
                <a:cs typeface="+mn-ea"/>
                <a:sym typeface="+mn-lt"/>
              </a:endParaRPr>
            </a:p>
          </p:txBody>
        </p:sp>
        <p:sp>
          <p:nvSpPr>
            <p:cNvPr id="22" name="iSliḓè"/>
            <p:cNvSpPr/>
            <p:nvPr/>
          </p:nvSpPr>
          <p:spPr bwMode="auto">
            <a:xfrm>
              <a:off x="3097601" y="1974022"/>
              <a:ext cx="958989" cy="916951"/>
            </a:xfrm>
            <a:custGeom>
              <a:avLst/>
              <a:gdLst>
                <a:gd name="T0" fmla="*/ 656 w 730"/>
                <a:gd name="T1" fmla="*/ 504 h 698"/>
                <a:gd name="T2" fmla="*/ 552 w 730"/>
                <a:gd name="T3" fmla="*/ 428 h 698"/>
                <a:gd name="T4" fmla="*/ 524 w 730"/>
                <a:gd name="T5" fmla="*/ 302 h 698"/>
                <a:gd name="T6" fmla="*/ 492 w 730"/>
                <a:gd name="T7" fmla="*/ 110 h 698"/>
                <a:gd name="T8" fmla="*/ 436 w 730"/>
                <a:gd name="T9" fmla="*/ 26 h 698"/>
                <a:gd name="T10" fmla="*/ 380 w 730"/>
                <a:gd name="T11" fmla="*/ 2 h 698"/>
                <a:gd name="T12" fmla="*/ 316 w 730"/>
                <a:gd name="T13" fmla="*/ 4 h 698"/>
                <a:gd name="T14" fmla="*/ 246 w 730"/>
                <a:gd name="T15" fmla="*/ 44 h 698"/>
                <a:gd name="T16" fmla="*/ 202 w 730"/>
                <a:gd name="T17" fmla="*/ 136 h 698"/>
                <a:gd name="T18" fmla="*/ 170 w 730"/>
                <a:gd name="T19" fmla="*/ 304 h 698"/>
                <a:gd name="T20" fmla="*/ 134 w 730"/>
                <a:gd name="T21" fmla="*/ 486 h 698"/>
                <a:gd name="T22" fmla="*/ 58 w 730"/>
                <a:gd name="T23" fmla="*/ 526 h 698"/>
                <a:gd name="T24" fmla="*/ 32 w 730"/>
                <a:gd name="T25" fmla="*/ 562 h 698"/>
                <a:gd name="T26" fmla="*/ 718 w 730"/>
                <a:gd name="T27" fmla="*/ 632 h 698"/>
                <a:gd name="T28" fmla="*/ 278 w 730"/>
                <a:gd name="T29" fmla="*/ 134 h 698"/>
                <a:gd name="T30" fmla="*/ 326 w 730"/>
                <a:gd name="T31" fmla="*/ 94 h 698"/>
                <a:gd name="T32" fmla="*/ 380 w 730"/>
                <a:gd name="T33" fmla="*/ 122 h 698"/>
                <a:gd name="T34" fmla="*/ 426 w 730"/>
                <a:gd name="T35" fmla="*/ 182 h 698"/>
                <a:gd name="T36" fmla="*/ 456 w 730"/>
                <a:gd name="T37" fmla="*/ 258 h 698"/>
                <a:gd name="T38" fmla="*/ 430 w 730"/>
                <a:gd name="T39" fmla="*/ 340 h 698"/>
                <a:gd name="T40" fmla="*/ 382 w 730"/>
                <a:gd name="T41" fmla="*/ 396 h 698"/>
                <a:gd name="T42" fmla="*/ 332 w 730"/>
                <a:gd name="T43" fmla="*/ 402 h 698"/>
                <a:gd name="T44" fmla="*/ 292 w 730"/>
                <a:gd name="T45" fmla="*/ 376 h 698"/>
                <a:gd name="T46" fmla="*/ 256 w 730"/>
                <a:gd name="T47" fmla="*/ 310 h 698"/>
                <a:gd name="T48" fmla="*/ 242 w 730"/>
                <a:gd name="T49" fmla="*/ 200 h 698"/>
                <a:gd name="T50" fmla="*/ 278 w 730"/>
                <a:gd name="T51" fmla="*/ 134 h 698"/>
                <a:gd name="T52" fmla="*/ 208 w 730"/>
                <a:gd name="T53" fmla="*/ 552 h 698"/>
                <a:gd name="T54" fmla="*/ 266 w 730"/>
                <a:gd name="T55" fmla="*/ 602 h 698"/>
                <a:gd name="T56" fmla="*/ 258 w 730"/>
                <a:gd name="T57" fmla="*/ 594 h 698"/>
                <a:gd name="T58" fmla="*/ 236 w 730"/>
                <a:gd name="T59" fmla="*/ 570 h 698"/>
                <a:gd name="T60" fmla="*/ 286 w 730"/>
                <a:gd name="T61" fmla="*/ 588 h 698"/>
                <a:gd name="T62" fmla="*/ 252 w 730"/>
                <a:gd name="T63" fmla="*/ 552 h 698"/>
                <a:gd name="T64" fmla="*/ 264 w 730"/>
                <a:gd name="T65" fmla="*/ 554 h 698"/>
                <a:gd name="T66" fmla="*/ 250 w 730"/>
                <a:gd name="T67" fmla="*/ 464 h 698"/>
                <a:gd name="T68" fmla="*/ 276 w 730"/>
                <a:gd name="T69" fmla="*/ 518 h 698"/>
                <a:gd name="T70" fmla="*/ 262 w 730"/>
                <a:gd name="T71" fmla="*/ 462 h 698"/>
                <a:gd name="T72" fmla="*/ 270 w 730"/>
                <a:gd name="T73" fmla="*/ 356 h 698"/>
                <a:gd name="T74" fmla="*/ 298 w 730"/>
                <a:gd name="T75" fmla="*/ 388 h 698"/>
                <a:gd name="T76" fmla="*/ 352 w 730"/>
                <a:gd name="T77" fmla="*/ 410 h 698"/>
                <a:gd name="T78" fmla="*/ 384 w 730"/>
                <a:gd name="T79" fmla="*/ 402 h 698"/>
                <a:gd name="T80" fmla="*/ 430 w 730"/>
                <a:gd name="T81" fmla="*/ 352 h 698"/>
                <a:gd name="T82" fmla="*/ 446 w 730"/>
                <a:gd name="T83" fmla="*/ 466 h 698"/>
                <a:gd name="T84" fmla="*/ 456 w 730"/>
                <a:gd name="T85" fmla="*/ 542 h 698"/>
                <a:gd name="T86" fmla="*/ 464 w 730"/>
                <a:gd name="T87" fmla="*/ 526 h 698"/>
                <a:gd name="T88" fmla="*/ 456 w 730"/>
                <a:gd name="T89" fmla="*/ 572 h 698"/>
                <a:gd name="T90" fmla="*/ 472 w 730"/>
                <a:gd name="T91" fmla="*/ 552 h 698"/>
                <a:gd name="T92" fmla="*/ 450 w 730"/>
                <a:gd name="T93" fmla="*/ 600 h 698"/>
                <a:gd name="T94" fmla="*/ 480 w 730"/>
                <a:gd name="T95" fmla="*/ 544 h 698"/>
                <a:gd name="T96" fmla="*/ 464 w 730"/>
                <a:gd name="T97" fmla="*/ 604 h 698"/>
                <a:gd name="T98" fmla="*/ 464 w 730"/>
                <a:gd name="T99" fmla="*/ 612 h 698"/>
                <a:gd name="T100" fmla="*/ 498 w 730"/>
                <a:gd name="T101" fmla="*/ 572 h 698"/>
                <a:gd name="T102" fmla="*/ 490 w 730"/>
                <a:gd name="T103" fmla="*/ 598 h 698"/>
                <a:gd name="T104" fmla="*/ 420 w 730"/>
                <a:gd name="T105" fmla="*/ 638 h 698"/>
                <a:gd name="T106" fmla="*/ 324 w 730"/>
                <a:gd name="T107" fmla="*/ 646 h 698"/>
                <a:gd name="T108" fmla="*/ 224 w 730"/>
                <a:gd name="T109" fmla="*/ 580 h 698"/>
                <a:gd name="T110" fmla="*/ 522 w 730"/>
                <a:gd name="T111" fmla="*/ 524 h 698"/>
                <a:gd name="T112" fmla="*/ 510 w 730"/>
                <a:gd name="T113" fmla="*/ 574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30" h="698">
                  <a:moveTo>
                    <a:pt x="690" y="534"/>
                  </a:moveTo>
                  <a:lnTo>
                    <a:pt x="690" y="534"/>
                  </a:lnTo>
                  <a:lnTo>
                    <a:pt x="684" y="524"/>
                  </a:lnTo>
                  <a:lnTo>
                    <a:pt x="672" y="514"/>
                  </a:lnTo>
                  <a:lnTo>
                    <a:pt x="656" y="504"/>
                  </a:lnTo>
                  <a:lnTo>
                    <a:pt x="638" y="494"/>
                  </a:lnTo>
                  <a:lnTo>
                    <a:pt x="602" y="476"/>
                  </a:lnTo>
                  <a:lnTo>
                    <a:pt x="570" y="462"/>
                  </a:lnTo>
                  <a:lnTo>
                    <a:pt x="570" y="462"/>
                  </a:lnTo>
                  <a:lnTo>
                    <a:pt x="552" y="428"/>
                  </a:lnTo>
                  <a:lnTo>
                    <a:pt x="542" y="406"/>
                  </a:lnTo>
                  <a:lnTo>
                    <a:pt x="534" y="380"/>
                  </a:lnTo>
                  <a:lnTo>
                    <a:pt x="534" y="380"/>
                  </a:lnTo>
                  <a:lnTo>
                    <a:pt x="528" y="344"/>
                  </a:lnTo>
                  <a:lnTo>
                    <a:pt x="524" y="302"/>
                  </a:lnTo>
                  <a:lnTo>
                    <a:pt x="520" y="250"/>
                  </a:lnTo>
                  <a:lnTo>
                    <a:pt x="508" y="180"/>
                  </a:lnTo>
                  <a:lnTo>
                    <a:pt x="508" y="180"/>
                  </a:lnTo>
                  <a:lnTo>
                    <a:pt x="500" y="142"/>
                  </a:lnTo>
                  <a:lnTo>
                    <a:pt x="492" y="110"/>
                  </a:lnTo>
                  <a:lnTo>
                    <a:pt x="482" y="84"/>
                  </a:lnTo>
                  <a:lnTo>
                    <a:pt x="470" y="64"/>
                  </a:lnTo>
                  <a:lnTo>
                    <a:pt x="458" y="48"/>
                  </a:lnTo>
                  <a:lnTo>
                    <a:pt x="448" y="36"/>
                  </a:lnTo>
                  <a:lnTo>
                    <a:pt x="436" y="26"/>
                  </a:lnTo>
                  <a:lnTo>
                    <a:pt x="424" y="18"/>
                  </a:lnTo>
                  <a:lnTo>
                    <a:pt x="424" y="18"/>
                  </a:lnTo>
                  <a:lnTo>
                    <a:pt x="410" y="12"/>
                  </a:lnTo>
                  <a:lnTo>
                    <a:pt x="396" y="6"/>
                  </a:lnTo>
                  <a:lnTo>
                    <a:pt x="380" y="2"/>
                  </a:lnTo>
                  <a:lnTo>
                    <a:pt x="364" y="0"/>
                  </a:lnTo>
                  <a:lnTo>
                    <a:pt x="334" y="0"/>
                  </a:lnTo>
                  <a:lnTo>
                    <a:pt x="324" y="2"/>
                  </a:lnTo>
                  <a:lnTo>
                    <a:pt x="316" y="4"/>
                  </a:lnTo>
                  <a:lnTo>
                    <a:pt x="316" y="4"/>
                  </a:lnTo>
                  <a:lnTo>
                    <a:pt x="298" y="8"/>
                  </a:lnTo>
                  <a:lnTo>
                    <a:pt x="286" y="14"/>
                  </a:lnTo>
                  <a:lnTo>
                    <a:pt x="272" y="20"/>
                  </a:lnTo>
                  <a:lnTo>
                    <a:pt x="260" y="30"/>
                  </a:lnTo>
                  <a:lnTo>
                    <a:pt x="246" y="44"/>
                  </a:lnTo>
                  <a:lnTo>
                    <a:pt x="234" y="60"/>
                  </a:lnTo>
                  <a:lnTo>
                    <a:pt x="222" y="80"/>
                  </a:lnTo>
                  <a:lnTo>
                    <a:pt x="222" y="80"/>
                  </a:lnTo>
                  <a:lnTo>
                    <a:pt x="212" y="106"/>
                  </a:lnTo>
                  <a:lnTo>
                    <a:pt x="202" y="136"/>
                  </a:lnTo>
                  <a:lnTo>
                    <a:pt x="194" y="168"/>
                  </a:lnTo>
                  <a:lnTo>
                    <a:pt x="186" y="200"/>
                  </a:lnTo>
                  <a:lnTo>
                    <a:pt x="176" y="260"/>
                  </a:lnTo>
                  <a:lnTo>
                    <a:pt x="170" y="304"/>
                  </a:lnTo>
                  <a:lnTo>
                    <a:pt x="170" y="304"/>
                  </a:lnTo>
                  <a:lnTo>
                    <a:pt x="164" y="374"/>
                  </a:lnTo>
                  <a:lnTo>
                    <a:pt x="164" y="374"/>
                  </a:lnTo>
                  <a:lnTo>
                    <a:pt x="152" y="420"/>
                  </a:lnTo>
                  <a:lnTo>
                    <a:pt x="142" y="458"/>
                  </a:lnTo>
                  <a:lnTo>
                    <a:pt x="134" y="486"/>
                  </a:lnTo>
                  <a:lnTo>
                    <a:pt x="134" y="486"/>
                  </a:lnTo>
                  <a:lnTo>
                    <a:pt x="98" y="502"/>
                  </a:lnTo>
                  <a:lnTo>
                    <a:pt x="98" y="502"/>
                  </a:lnTo>
                  <a:lnTo>
                    <a:pt x="78" y="512"/>
                  </a:lnTo>
                  <a:lnTo>
                    <a:pt x="58" y="526"/>
                  </a:lnTo>
                  <a:lnTo>
                    <a:pt x="50" y="534"/>
                  </a:lnTo>
                  <a:lnTo>
                    <a:pt x="42" y="544"/>
                  </a:lnTo>
                  <a:lnTo>
                    <a:pt x="34" y="552"/>
                  </a:lnTo>
                  <a:lnTo>
                    <a:pt x="32" y="562"/>
                  </a:lnTo>
                  <a:lnTo>
                    <a:pt x="32" y="562"/>
                  </a:lnTo>
                  <a:lnTo>
                    <a:pt x="0" y="698"/>
                  </a:lnTo>
                  <a:lnTo>
                    <a:pt x="730" y="698"/>
                  </a:lnTo>
                  <a:lnTo>
                    <a:pt x="730" y="698"/>
                  </a:lnTo>
                  <a:lnTo>
                    <a:pt x="726" y="678"/>
                  </a:lnTo>
                  <a:lnTo>
                    <a:pt x="718" y="632"/>
                  </a:lnTo>
                  <a:lnTo>
                    <a:pt x="706" y="578"/>
                  </a:lnTo>
                  <a:lnTo>
                    <a:pt x="698" y="554"/>
                  </a:lnTo>
                  <a:lnTo>
                    <a:pt x="690" y="534"/>
                  </a:lnTo>
                  <a:lnTo>
                    <a:pt x="690" y="534"/>
                  </a:lnTo>
                  <a:close/>
                  <a:moveTo>
                    <a:pt x="278" y="134"/>
                  </a:moveTo>
                  <a:lnTo>
                    <a:pt x="278" y="134"/>
                  </a:lnTo>
                  <a:lnTo>
                    <a:pt x="292" y="124"/>
                  </a:lnTo>
                  <a:lnTo>
                    <a:pt x="308" y="112"/>
                  </a:lnTo>
                  <a:lnTo>
                    <a:pt x="320" y="100"/>
                  </a:lnTo>
                  <a:lnTo>
                    <a:pt x="326" y="94"/>
                  </a:lnTo>
                  <a:lnTo>
                    <a:pt x="326" y="94"/>
                  </a:lnTo>
                  <a:lnTo>
                    <a:pt x="340" y="96"/>
                  </a:lnTo>
                  <a:lnTo>
                    <a:pt x="354" y="102"/>
                  </a:lnTo>
                  <a:lnTo>
                    <a:pt x="366" y="110"/>
                  </a:lnTo>
                  <a:lnTo>
                    <a:pt x="380" y="122"/>
                  </a:lnTo>
                  <a:lnTo>
                    <a:pt x="392" y="134"/>
                  </a:lnTo>
                  <a:lnTo>
                    <a:pt x="404" y="148"/>
                  </a:lnTo>
                  <a:lnTo>
                    <a:pt x="416" y="164"/>
                  </a:lnTo>
                  <a:lnTo>
                    <a:pt x="426" y="182"/>
                  </a:lnTo>
                  <a:lnTo>
                    <a:pt x="426" y="182"/>
                  </a:lnTo>
                  <a:lnTo>
                    <a:pt x="446" y="224"/>
                  </a:lnTo>
                  <a:lnTo>
                    <a:pt x="458" y="250"/>
                  </a:lnTo>
                  <a:lnTo>
                    <a:pt x="458" y="250"/>
                  </a:lnTo>
                  <a:lnTo>
                    <a:pt x="456" y="258"/>
                  </a:lnTo>
                  <a:lnTo>
                    <a:pt x="456" y="258"/>
                  </a:lnTo>
                  <a:lnTo>
                    <a:pt x="452" y="284"/>
                  </a:lnTo>
                  <a:lnTo>
                    <a:pt x="448" y="304"/>
                  </a:lnTo>
                  <a:lnTo>
                    <a:pt x="448" y="304"/>
                  </a:lnTo>
                  <a:lnTo>
                    <a:pt x="440" y="322"/>
                  </a:lnTo>
                  <a:lnTo>
                    <a:pt x="430" y="340"/>
                  </a:lnTo>
                  <a:lnTo>
                    <a:pt x="420" y="356"/>
                  </a:lnTo>
                  <a:lnTo>
                    <a:pt x="408" y="374"/>
                  </a:lnTo>
                  <a:lnTo>
                    <a:pt x="408" y="374"/>
                  </a:lnTo>
                  <a:lnTo>
                    <a:pt x="396" y="388"/>
                  </a:lnTo>
                  <a:lnTo>
                    <a:pt x="382" y="396"/>
                  </a:lnTo>
                  <a:lnTo>
                    <a:pt x="368" y="402"/>
                  </a:lnTo>
                  <a:lnTo>
                    <a:pt x="352" y="404"/>
                  </a:lnTo>
                  <a:lnTo>
                    <a:pt x="352" y="404"/>
                  </a:lnTo>
                  <a:lnTo>
                    <a:pt x="342" y="404"/>
                  </a:lnTo>
                  <a:lnTo>
                    <a:pt x="332" y="402"/>
                  </a:lnTo>
                  <a:lnTo>
                    <a:pt x="324" y="398"/>
                  </a:lnTo>
                  <a:lnTo>
                    <a:pt x="316" y="394"/>
                  </a:lnTo>
                  <a:lnTo>
                    <a:pt x="302" y="384"/>
                  </a:lnTo>
                  <a:lnTo>
                    <a:pt x="292" y="376"/>
                  </a:lnTo>
                  <a:lnTo>
                    <a:pt x="292" y="376"/>
                  </a:lnTo>
                  <a:lnTo>
                    <a:pt x="276" y="358"/>
                  </a:lnTo>
                  <a:lnTo>
                    <a:pt x="270" y="346"/>
                  </a:lnTo>
                  <a:lnTo>
                    <a:pt x="264" y="334"/>
                  </a:lnTo>
                  <a:lnTo>
                    <a:pt x="264" y="334"/>
                  </a:lnTo>
                  <a:lnTo>
                    <a:pt x="256" y="310"/>
                  </a:lnTo>
                  <a:lnTo>
                    <a:pt x="248" y="284"/>
                  </a:lnTo>
                  <a:lnTo>
                    <a:pt x="248" y="284"/>
                  </a:lnTo>
                  <a:lnTo>
                    <a:pt x="244" y="238"/>
                  </a:lnTo>
                  <a:lnTo>
                    <a:pt x="242" y="200"/>
                  </a:lnTo>
                  <a:lnTo>
                    <a:pt x="242" y="200"/>
                  </a:lnTo>
                  <a:lnTo>
                    <a:pt x="246" y="182"/>
                  </a:lnTo>
                  <a:lnTo>
                    <a:pt x="254" y="162"/>
                  </a:lnTo>
                  <a:lnTo>
                    <a:pt x="266" y="144"/>
                  </a:lnTo>
                  <a:lnTo>
                    <a:pt x="272" y="138"/>
                  </a:lnTo>
                  <a:lnTo>
                    <a:pt x="278" y="134"/>
                  </a:lnTo>
                  <a:lnTo>
                    <a:pt x="278" y="134"/>
                  </a:lnTo>
                  <a:close/>
                  <a:moveTo>
                    <a:pt x="224" y="580"/>
                  </a:moveTo>
                  <a:lnTo>
                    <a:pt x="224" y="580"/>
                  </a:lnTo>
                  <a:lnTo>
                    <a:pt x="216" y="566"/>
                  </a:lnTo>
                  <a:lnTo>
                    <a:pt x="208" y="552"/>
                  </a:lnTo>
                  <a:lnTo>
                    <a:pt x="208" y="552"/>
                  </a:lnTo>
                  <a:lnTo>
                    <a:pt x="216" y="562"/>
                  </a:lnTo>
                  <a:lnTo>
                    <a:pt x="226" y="572"/>
                  </a:lnTo>
                  <a:lnTo>
                    <a:pt x="248" y="590"/>
                  </a:lnTo>
                  <a:lnTo>
                    <a:pt x="266" y="602"/>
                  </a:lnTo>
                  <a:lnTo>
                    <a:pt x="272" y="606"/>
                  </a:lnTo>
                  <a:lnTo>
                    <a:pt x="276" y="606"/>
                  </a:lnTo>
                  <a:lnTo>
                    <a:pt x="276" y="606"/>
                  </a:lnTo>
                  <a:lnTo>
                    <a:pt x="268" y="600"/>
                  </a:lnTo>
                  <a:lnTo>
                    <a:pt x="258" y="594"/>
                  </a:lnTo>
                  <a:lnTo>
                    <a:pt x="240" y="578"/>
                  </a:lnTo>
                  <a:lnTo>
                    <a:pt x="228" y="566"/>
                  </a:lnTo>
                  <a:lnTo>
                    <a:pt x="222" y="558"/>
                  </a:lnTo>
                  <a:lnTo>
                    <a:pt x="222" y="558"/>
                  </a:lnTo>
                  <a:lnTo>
                    <a:pt x="236" y="570"/>
                  </a:lnTo>
                  <a:lnTo>
                    <a:pt x="248" y="578"/>
                  </a:lnTo>
                  <a:lnTo>
                    <a:pt x="260" y="582"/>
                  </a:lnTo>
                  <a:lnTo>
                    <a:pt x="268" y="586"/>
                  </a:lnTo>
                  <a:lnTo>
                    <a:pt x="282" y="588"/>
                  </a:lnTo>
                  <a:lnTo>
                    <a:pt x="286" y="588"/>
                  </a:lnTo>
                  <a:lnTo>
                    <a:pt x="286" y="588"/>
                  </a:lnTo>
                  <a:lnTo>
                    <a:pt x="274" y="578"/>
                  </a:lnTo>
                  <a:lnTo>
                    <a:pt x="264" y="570"/>
                  </a:lnTo>
                  <a:lnTo>
                    <a:pt x="256" y="560"/>
                  </a:lnTo>
                  <a:lnTo>
                    <a:pt x="252" y="552"/>
                  </a:lnTo>
                  <a:lnTo>
                    <a:pt x="248" y="540"/>
                  </a:lnTo>
                  <a:lnTo>
                    <a:pt x="246" y="536"/>
                  </a:lnTo>
                  <a:lnTo>
                    <a:pt x="246" y="536"/>
                  </a:lnTo>
                  <a:lnTo>
                    <a:pt x="256" y="548"/>
                  </a:lnTo>
                  <a:lnTo>
                    <a:pt x="264" y="554"/>
                  </a:lnTo>
                  <a:lnTo>
                    <a:pt x="272" y="560"/>
                  </a:lnTo>
                  <a:lnTo>
                    <a:pt x="272" y="560"/>
                  </a:lnTo>
                  <a:lnTo>
                    <a:pt x="266" y="544"/>
                  </a:lnTo>
                  <a:lnTo>
                    <a:pt x="260" y="518"/>
                  </a:lnTo>
                  <a:lnTo>
                    <a:pt x="250" y="464"/>
                  </a:lnTo>
                  <a:lnTo>
                    <a:pt x="250" y="464"/>
                  </a:lnTo>
                  <a:lnTo>
                    <a:pt x="256" y="484"/>
                  </a:lnTo>
                  <a:lnTo>
                    <a:pt x="262" y="500"/>
                  </a:lnTo>
                  <a:lnTo>
                    <a:pt x="268" y="512"/>
                  </a:lnTo>
                  <a:lnTo>
                    <a:pt x="276" y="518"/>
                  </a:lnTo>
                  <a:lnTo>
                    <a:pt x="276" y="518"/>
                  </a:lnTo>
                  <a:lnTo>
                    <a:pt x="270" y="502"/>
                  </a:lnTo>
                  <a:lnTo>
                    <a:pt x="266" y="488"/>
                  </a:lnTo>
                  <a:lnTo>
                    <a:pt x="264" y="474"/>
                  </a:lnTo>
                  <a:lnTo>
                    <a:pt x="262" y="462"/>
                  </a:lnTo>
                  <a:lnTo>
                    <a:pt x="264" y="442"/>
                  </a:lnTo>
                  <a:lnTo>
                    <a:pt x="266" y="424"/>
                  </a:lnTo>
                  <a:lnTo>
                    <a:pt x="266" y="424"/>
                  </a:lnTo>
                  <a:lnTo>
                    <a:pt x="268" y="396"/>
                  </a:lnTo>
                  <a:lnTo>
                    <a:pt x="270" y="356"/>
                  </a:lnTo>
                  <a:lnTo>
                    <a:pt x="270" y="356"/>
                  </a:lnTo>
                  <a:lnTo>
                    <a:pt x="278" y="368"/>
                  </a:lnTo>
                  <a:lnTo>
                    <a:pt x="288" y="378"/>
                  </a:lnTo>
                  <a:lnTo>
                    <a:pt x="288" y="378"/>
                  </a:lnTo>
                  <a:lnTo>
                    <a:pt x="298" y="388"/>
                  </a:lnTo>
                  <a:lnTo>
                    <a:pt x="312" y="398"/>
                  </a:lnTo>
                  <a:lnTo>
                    <a:pt x="320" y="404"/>
                  </a:lnTo>
                  <a:lnTo>
                    <a:pt x="330" y="406"/>
                  </a:lnTo>
                  <a:lnTo>
                    <a:pt x="340" y="410"/>
                  </a:lnTo>
                  <a:lnTo>
                    <a:pt x="352" y="410"/>
                  </a:lnTo>
                  <a:lnTo>
                    <a:pt x="352" y="410"/>
                  </a:lnTo>
                  <a:lnTo>
                    <a:pt x="354" y="410"/>
                  </a:lnTo>
                  <a:lnTo>
                    <a:pt x="354" y="410"/>
                  </a:lnTo>
                  <a:lnTo>
                    <a:pt x="370" y="408"/>
                  </a:lnTo>
                  <a:lnTo>
                    <a:pt x="384" y="402"/>
                  </a:lnTo>
                  <a:lnTo>
                    <a:pt x="398" y="392"/>
                  </a:lnTo>
                  <a:lnTo>
                    <a:pt x="412" y="376"/>
                  </a:lnTo>
                  <a:lnTo>
                    <a:pt x="412" y="376"/>
                  </a:lnTo>
                  <a:lnTo>
                    <a:pt x="430" y="352"/>
                  </a:lnTo>
                  <a:lnTo>
                    <a:pt x="430" y="352"/>
                  </a:lnTo>
                  <a:lnTo>
                    <a:pt x="428" y="378"/>
                  </a:lnTo>
                  <a:lnTo>
                    <a:pt x="428" y="396"/>
                  </a:lnTo>
                  <a:lnTo>
                    <a:pt x="432" y="414"/>
                  </a:lnTo>
                  <a:lnTo>
                    <a:pt x="432" y="414"/>
                  </a:lnTo>
                  <a:lnTo>
                    <a:pt x="446" y="466"/>
                  </a:lnTo>
                  <a:lnTo>
                    <a:pt x="454" y="490"/>
                  </a:lnTo>
                  <a:lnTo>
                    <a:pt x="458" y="510"/>
                  </a:lnTo>
                  <a:lnTo>
                    <a:pt x="458" y="510"/>
                  </a:lnTo>
                  <a:lnTo>
                    <a:pt x="458" y="528"/>
                  </a:lnTo>
                  <a:lnTo>
                    <a:pt x="456" y="542"/>
                  </a:lnTo>
                  <a:lnTo>
                    <a:pt x="452" y="556"/>
                  </a:lnTo>
                  <a:lnTo>
                    <a:pt x="452" y="556"/>
                  </a:lnTo>
                  <a:lnTo>
                    <a:pt x="454" y="550"/>
                  </a:lnTo>
                  <a:lnTo>
                    <a:pt x="464" y="526"/>
                  </a:lnTo>
                  <a:lnTo>
                    <a:pt x="464" y="526"/>
                  </a:lnTo>
                  <a:lnTo>
                    <a:pt x="464" y="536"/>
                  </a:lnTo>
                  <a:lnTo>
                    <a:pt x="462" y="548"/>
                  </a:lnTo>
                  <a:lnTo>
                    <a:pt x="452" y="578"/>
                  </a:lnTo>
                  <a:lnTo>
                    <a:pt x="452" y="578"/>
                  </a:lnTo>
                  <a:lnTo>
                    <a:pt x="456" y="572"/>
                  </a:lnTo>
                  <a:lnTo>
                    <a:pt x="460" y="564"/>
                  </a:lnTo>
                  <a:lnTo>
                    <a:pt x="472" y="528"/>
                  </a:lnTo>
                  <a:lnTo>
                    <a:pt x="472" y="528"/>
                  </a:lnTo>
                  <a:lnTo>
                    <a:pt x="472" y="542"/>
                  </a:lnTo>
                  <a:lnTo>
                    <a:pt x="472" y="552"/>
                  </a:lnTo>
                  <a:lnTo>
                    <a:pt x="468" y="562"/>
                  </a:lnTo>
                  <a:lnTo>
                    <a:pt x="466" y="572"/>
                  </a:lnTo>
                  <a:lnTo>
                    <a:pt x="458" y="588"/>
                  </a:lnTo>
                  <a:lnTo>
                    <a:pt x="450" y="600"/>
                  </a:lnTo>
                  <a:lnTo>
                    <a:pt x="450" y="600"/>
                  </a:lnTo>
                  <a:lnTo>
                    <a:pt x="460" y="592"/>
                  </a:lnTo>
                  <a:lnTo>
                    <a:pt x="470" y="580"/>
                  </a:lnTo>
                  <a:lnTo>
                    <a:pt x="476" y="562"/>
                  </a:lnTo>
                  <a:lnTo>
                    <a:pt x="480" y="544"/>
                  </a:lnTo>
                  <a:lnTo>
                    <a:pt x="480" y="544"/>
                  </a:lnTo>
                  <a:lnTo>
                    <a:pt x="480" y="560"/>
                  </a:lnTo>
                  <a:lnTo>
                    <a:pt x="480" y="574"/>
                  </a:lnTo>
                  <a:lnTo>
                    <a:pt x="476" y="586"/>
                  </a:lnTo>
                  <a:lnTo>
                    <a:pt x="470" y="596"/>
                  </a:lnTo>
                  <a:lnTo>
                    <a:pt x="464" y="604"/>
                  </a:lnTo>
                  <a:lnTo>
                    <a:pt x="456" y="610"/>
                  </a:lnTo>
                  <a:lnTo>
                    <a:pt x="438" y="622"/>
                  </a:lnTo>
                  <a:lnTo>
                    <a:pt x="438" y="622"/>
                  </a:lnTo>
                  <a:lnTo>
                    <a:pt x="452" y="618"/>
                  </a:lnTo>
                  <a:lnTo>
                    <a:pt x="464" y="612"/>
                  </a:lnTo>
                  <a:lnTo>
                    <a:pt x="476" y="604"/>
                  </a:lnTo>
                  <a:lnTo>
                    <a:pt x="484" y="596"/>
                  </a:lnTo>
                  <a:lnTo>
                    <a:pt x="494" y="580"/>
                  </a:lnTo>
                  <a:lnTo>
                    <a:pt x="498" y="572"/>
                  </a:lnTo>
                  <a:lnTo>
                    <a:pt x="498" y="572"/>
                  </a:lnTo>
                  <a:lnTo>
                    <a:pt x="500" y="588"/>
                  </a:lnTo>
                  <a:lnTo>
                    <a:pt x="500" y="588"/>
                  </a:lnTo>
                  <a:lnTo>
                    <a:pt x="498" y="588"/>
                  </a:lnTo>
                  <a:lnTo>
                    <a:pt x="498" y="588"/>
                  </a:lnTo>
                  <a:lnTo>
                    <a:pt x="490" y="598"/>
                  </a:lnTo>
                  <a:lnTo>
                    <a:pt x="480" y="606"/>
                  </a:lnTo>
                  <a:lnTo>
                    <a:pt x="468" y="616"/>
                  </a:lnTo>
                  <a:lnTo>
                    <a:pt x="454" y="624"/>
                  </a:lnTo>
                  <a:lnTo>
                    <a:pt x="438" y="632"/>
                  </a:lnTo>
                  <a:lnTo>
                    <a:pt x="420" y="638"/>
                  </a:lnTo>
                  <a:lnTo>
                    <a:pt x="402" y="644"/>
                  </a:lnTo>
                  <a:lnTo>
                    <a:pt x="384" y="646"/>
                  </a:lnTo>
                  <a:lnTo>
                    <a:pt x="364" y="648"/>
                  </a:lnTo>
                  <a:lnTo>
                    <a:pt x="344" y="648"/>
                  </a:lnTo>
                  <a:lnTo>
                    <a:pt x="324" y="646"/>
                  </a:lnTo>
                  <a:lnTo>
                    <a:pt x="304" y="640"/>
                  </a:lnTo>
                  <a:lnTo>
                    <a:pt x="284" y="630"/>
                  </a:lnTo>
                  <a:lnTo>
                    <a:pt x="264" y="618"/>
                  </a:lnTo>
                  <a:lnTo>
                    <a:pt x="244" y="602"/>
                  </a:lnTo>
                  <a:lnTo>
                    <a:pt x="224" y="580"/>
                  </a:lnTo>
                  <a:lnTo>
                    <a:pt x="224" y="580"/>
                  </a:lnTo>
                  <a:close/>
                  <a:moveTo>
                    <a:pt x="510" y="574"/>
                  </a:moveTo>
                  <a:lnTo>
                    <a:pt x="510" y="574"/>
                  </a:lnTo>
                  <a:lnTo>
                    <a:pt x="516" y="548"/>
                  </a:lnTo>
                  <a:lnTo>
                    <a:pt x="522" y="524"/>
                  </a:lnTo>
                  <a:lnTo>
                    <a:pt x="522" y="524"/>
                  </a:lnTo>
                  <a:lnTo>
                    <a:pt x="522" y="540"/>
                  </a:lnTo>
                  <a:lnTo>
                    <a:pt x="520" y="554"/>
                  </a:lnTo>
                  <a:lnTo>
                    <a:pt x="516" y="566"/>
                  </a:lnTo>
                  <a:lnTo>
                    <a:pt x="510" y="574"/>
                  </a:lnTo>
                  <a:lnTo>
                    <a:pt x="510" y="574"/>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3185">
                <a:solidFill>
                  <a:schemeClr val="bg1"/>
                </a:solidFill>
                <a:cs typeface="+mn-ea"/>
                <a:sym typeface="+mn-lt"/>
              </a:endParaRPr>
            </a:p>
          </p:txBody>
        </p:sp>
      </p:grpSp>
      <p:grpSp>
        <p:nvGrpSpPr>
          <p:cNvPr id="11" name="组合 14"/>
          <p:cNvGrpSpPr/>
          <p:nvPr/>
        </p:nvGrpSpPr>
        <p:grpSpPr>
          <a:xfrm>
            <a:off x="6552202" y="1569275"/>
            <a:ext cx="1852409" cy="1802870"/>
            <a:chOff x="4836515" y="1569474"/>
            <a:chExt cx="1367358" cy="1330790"/>
          </a:xfrm>
        </p:grpSpPr>
        <p:sp>
          <p:nvSpPr>
            <p:cNvPr id="61" name="íş1îḓé"/>
            <p:cNvSpPr/>
            <p:nvPr/>
          </p:nvSpPr>
          <p:spPr>
            <a:xfrm>
              <a:off x="4836515" y="1569474"/>
              <a:ext cx="1367358" cy="1330790"/>
            </a:xfrm>
            <a:prstGeom prst="roundRect">
              <a:avLst/>
            </a:prstGeom>
            <a:gradFill>
              <a:gsLst>
                <a:gs pos="1000">
                  <a:srgbClr val="FE8C67"/>
                </a:gs>
                <a:gs pos="100000">
                  <a:srgbClr val="EC354A"/>
                </a:gs>
              </a:gsLst>
              <a:path path="circle"/>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35">
                <a:gradFill>
                  <a:gsLst>
                    <a:gs pos="1000">
                      <a:srgbClr val="FE8C67"/>
                    </a:gs>
                    <a:gs pos="100000">
                      <a:srgbClr val="EC354A"/>
                    </a:gs>
                  </a:gsLst>
                  <a:path path="circle"/>
                </a:gradFill>
                <a:cs typeface="+mn-ea"/>
                <a:sym typeface="+mn-lt"/>
              </a:endParaRPr>
            </a:p>
          </p:txBody>
        </p:sp>
        <p:sp>
          <p:nvSpPr>
            <p:cNvPr id="62" name="ïślíďê"/>
            <p:cNvSpPr/>
            <p:nvPr/>
          </p:nvSpPr>
          <p:spPr bwMode="auto">
            <a:xfrm>
              <a:off x="5018809" y="1973578"/>
              <a:ext cx="1002770" cy="915361"/>
            </a:xfrm>
            <a:custGeom>
              <a:avLst/>
              <a:gdLst>
                <a:gd name="T0" fmla="*/ 514 w 826"/>
                <a:gd name="T1" fmla="*/ 482 h 754"/>
                <a:gd name="T2" fmla="*/ 550 w 826"/>
                <a:gd name="T3" fmla="*/ 356 h 754"/>
                <a:gd name="T4" fmla="*/ 586 w 826"/>
                <a:gd name="T5" fmla="*/ 306 h 754"/>
                <a:gd name="T6" fmla="*/ 584 w 826"/>
                <a:gd name="T7" fmla="*/ 226 h 754"/>
                <a:gd name="T8" fmla="*/ 562 w 826"/>
                <a:gd name="T9" fmla="*/ 218 h 754"/>
                <a:gd name="T10" fmla="*/ 560 w 826"/>
                <a:gd name="T11" fmla="*/ 176 h 754"/>
                <a:gd name="T12" fmla="*/ 560 w 826"/>
                <a:gd name="T13" fmla="*/ 148 h 754"/>
                <a:gd name="T14" fmla="*/ 564 w 826"/>
                <a:gd name="T15" fmla="*/ 114 h 754"/>
                <a:gd name="T16" fmla="*/ 548 w 826"/>
                <a:gd name="T17" fmla="*/ 82 h 754"/>
                <a:gd name="T18" fmla="*/ 536 w 826"/>
                <a:gd name="T19" fmla="*/ 62 h 754"/>
                <a:gd name="T20" fmla="*/ 524 w 826"/>
                <a:gd name="T21" fmla="*/ 50 h 754"/>
                <a:gd name="T22" fmla="*/ 466 w 826"/>
                <a:gd name="T23" fmla="*/ 14 h 754"/>
                <a:gd name="T24" fmla="*/ 428 w 826"/>
                <a:gd name="T25" fmla="*/ 2 h 754"/>
                <a:gd name="T26" fmla="*/ 380 w 826"/>
                <a:gd name="T27" fmla="*/ 2 h 754"/>
                <a:gd name="T28" fmla="*/ 354 w 826"/>
                <a:gd name="T29" fmla="*/ 6 h 754"/>
                <a:gd name="T30" fmla="*/ 306 w 826"/>
                <a:gd name="T31" fmla="*/ 40 h 754"/>
                <a:gd name="T32" fmla="*/ 288 w 826"/>
                <a:gd name="T33" fmla="*/ 66 h 754"/>
                <a:gd name="T34" fmla="*/ 272 w 826"/>
                <a:gd name="T35" fmla="*/ 88 h 754"/>
                <a:gd name="T36" fmla="*/ 254 w 826"/>
                <a:gd name="T37" fmla="*/ 130 h 754"/>
                <a:gd name="T38" fmla="*/ 254 w 826"/>
                <a:gd name="T39" fmla="*/ 174 h 754"/>
                <a:gd name="T40" fmla="*/ 254 w 826"/>
                <a:gd name="T41" fmla="*/ 224 h 754"/>
                <a:gd name="T42" fmla="*/ 220 w 826"/>
                <a:gd name="T43" fmla="*/ 278 h 754"/>
                <a:gd name="T44" fmla="*/ 244 w 826"/>
                <a:gd name="T45" fmla="*/ 338 h 754"/>
                <a:gd name="T46" fmla="*/ 274 w 826"/>
                <a:gd name="T47" fmla="*/ 366 h 754"/>
                <a:gd name="T48" fmla="*/ 248 w 826"/>
                <a:gd name="T49" fmla="*/ 494 h 754"/>
                <a:gd name="T50" fmla="*/ 4 w 826"/>
                <a:gd name="T51" fmla="*/ 728 h 754"/>
                <a:gd name="T52" fmla="*/ 772 w 826"/>
                <a:gd name="T53" fmla="*/ 588 h 754"/>
                <a:gd name="T54" fmla="*/ 558 w 826"/>
                <a:gd name="T55" fmla="*/ 234 h 754"/>
                <a:gd name="T56" fmla="*/ 584 w 826"/>
                <a:gd name="T57" fmla="*/ 234 h 754"/>
                <a:gd name="T58" fmla="*/ 574 w 826"/>
                <a:gd name="T59" fmla="*/ 316 h 754"/>
                <a:gd name="T60" fmla="*/ 548 w 826"/>
                <a:gd name="T61" fmla="*/ 348 h 754"/>
                <a:gd name="T62" fmla="*/ 550 w 826"/>
                <a:gd name="T63" fmla="*/ 266 h 754"/>
                <a:gd name="T64" fmla="*/ 252 w 826"/>
                <a:gd name="T65" fmla="*/ 344 h 754"/>
                <a:gd name="T66" fmla="*/ 226 w 826"/>
                <a:gd name="T67" fmla="*/ 278 h 754"/>
                <a:gd name="T68" fmla="*/ 248 w 826"/>
                <a:gd name="T69" fmla="*/ 228 h 754"/>
                <a:gd name="T70" fmla="*/ 268 w 826"/>
                <a:gd name="T71" fmla="*/ 246 h 754"/>
                <a:gd name="T72" fmla="*/ 262 w 826"/>
                <a:gd name="T73" fmla="*/ 330 h 754"/>
                <a:gd name="T74" fmla="*/ 276 w 826"/>
                <a:gd name="T75" fmla="*/ 262 h 754"/>
                <a:gd name="T76" fmla="*/ 282 w 826"/>
                <a:gd name="T77" fmla="*/ 174 h 754"/>
                <a:gd name="T78" fmla="*/ 306 w 826"/>
                <a:gd name="T79" fmla="*/ 92 h 754"/>
                <a:gd name="T80" fmla="*/ 410 w 826"/>
                <a:gd name="T81" fmla="*/ 88 h 754"/>
                <a:gd name="T82" fmla="*/ 522 w 826"/>
                <a:gd name="T83" fmla="*/ 96 h 754"/>
                <a:gd name="T84" fmla="*/ 534 w 826"/>
                <a:gd name="T85" fmla="*/ 182 h 754"/>
                <a:gd name="T86" fmla="*/ 542 w 826"/>
                <a:gd name="T87" fmla="*/ 278 h 754"/>
                <a:gd name="T88" fmla="*/ 522 w 826"/>
                <a:gd name="T89" fmla="*/ 380 h 754"/>
                <a:gd name="T90" fmla="*/ 448 w 826"/>
                <a:gd name="T91" fmla="*/ 492 h 754"/>
                <a:gd name="T92" fmla="*/ 356 w 826"/>
                <a:gd name="T93" fmla="*/ 490 h 754"/>
                <a:gd name="T94" fmla="*/ 284 w 826"/>
                <a:gd name="T95" fmla="*/ 374 h 754"/>
                <a:gd name="T96" fmla="*/ 272 w 826"/>
                <a:gd name="T97" fmla="*/ 280 h 754"/>
                <a:gd name="T98" fmla="*/ 310 w 826"/>
                <a:gd name="T99" fmla="*/ 636 h 754"/>
                <a:gd name="T100" fmla="*/ 272 w 826"/>
                <a:gd name="T101" fmla="*/ 522 h 754"/>
                <a:gd name="T102" fmla="*/ 298 w 826"/>
                <a:gd name="T103" fmla="*/ 400 h 754"/>
                <a:gd name="T104" fmla="*/ 360 w 826"/>
                <a:gd name="T105" fmla="*/ 502 h 754"/>
                <a:gd name="T106" fmla="*/ 444 w 826"/>
                <a:gd name="T107" fmla="*/ 502 h 754"/>
                <a:gd name="T108" fmla="*/ 510 w 826"/>
                <a:gd name="T109" fmla="*/ 406 h 754"/>
                <a:gd name="T110" fmla="*/ 526 w 826"/>
                <a:gd name="T111" fmla="*/ 514 h 754"/>
                <a:gd name="T112" fmla="*/ 482 w 826"/>
                <a:gd name="T113" fmla="*/ 64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6" h="754">
                  <a:moveTo>
                    <a:pt x="754" y="572"/>
                  </a:moveTo>
                  <a:lnTo>
                    <a:pt x="754" y="572"/>
                  </a:lnTo>
                  <a:lnTo>
                    <a:pt x="736" y="566"/>
                  </a:lnTo>
                  <a:lnTo>
                    <a:pt x="708" y="556"/>
                  </a:lnTo>
                  <a:lnTo>
                    <a:pt x="632" y="526"/>
                  </a:lnTo>
                  <a:lnTo>
                    <a:pt x="558" y="498"/>
                  </a:lnTo>
                  <a:lnTo>
                    <a:pt x="530" y="488"/>
                  </a:lnTo>
                  <a:lnTo>
                    <a:pt x="514" y="482"/>
                  </a:lnTo>
                  <a:lnTo>
                    <a:pt x="514" y="482"/>
                  </a:lnTo>
                  <a:lnTo>
                    <a:pt x="516" y="398"/>
                  </a:lnTo>
                  <a:lnTo>
                    <a:pt x="516" y="398"/>
                  </a:lnTo>
                  <a:lnTo>
                    <a:pt x="526" y="384"/>
                  </a:lnTo>
                  <a:lnTo>
                    <a:pt x="526" y="384"/>
                  </a:lnTo>
                  <a:lnTo>
                    <a:pt x="536" y="370"/>
                  </a:lnTo>
                  <a:lnTo>
                    <a:pt x="546" y="354"/>
                  </a:lnTo>
                  <a:lnTo>
                    <a:pt x="546" y="354"/>
                  </a:lnTo>
                  <a:lnTo>
                    <a:pt x="550" y="356"/>
                  </a:lnTo>
                  <a:lnTo>
                    <a:pt x="550" y="356"/>
                  </a:lnTo>
                  <a:lnTo>
                    <a:pt x="554" y="356"/>
                  </a:lnTo>
                  <a:lnTo>
                    <a:pt x="554" y="356"/>
                  </a:lnTo>
                  <a:lnTo>
                    <a:pt x="562" y="352"/>
                  </a:lnTo>
                  <a:lnTo>
                    <a:pt x="568" y="346"/>
                  </a:lnTo>
                  <a:lnTo>
                    <a:pt x="574" y="338"/>
                  </a:lnTo>
                  <a:lnTo>
                    <a:pt x="576" y="328"/>
                  </a:lnTo>
                  <a:lnTo>
                    <a:pt x="576" y="328"/>
                  </a:lnTo>
                  <a:lnTo>
                    <a:pt x="580" y="318"/>
                  </a:lnTo>
                  <a:lnTo>
                    <a:pt x="586" y="306"/>
                  </a:lnTo>
                  <a:lnTo>
                    <a:pt x="586" y="306"/>
                  </a:lnTo>
                  <a:lnTo>
                    <a:pt x="592" y="292"/>
                  </a:lnTo>
                  <a:lnTo>
                    <a:pt x="594" y="286"/>
                  </a:lnTo>
                  <a:lnTo>
                    <a:pt x="596" y="278"/>
                  </a:lnTo>
                  <a:lnTo>
                    <a:pt x="596" y="278"/>
                  </a:lnTo>
                  <a:lnTo>
                    <a:pt x="594" y="258"/>
                  </a:lnTo>
                  <a:lnTo>
                    <a:pt x="592" y="244"/>
                  </a:lnTo>
                  <a:lnTo>
                    <a:pt x="590" y="232"/>
                  </a:lnTo>
                  <a:lnTo>
                    <a:pt x="584" y="226"/>
                  </a:lnTo>
                  <a:lnTo>
                    <a:pt x="584" y="226"/>
                  </a:lnTo>
                  <a:lnTo>
                    <a:pt x="578" y="222"/>
                  </a:lnTo>
                  <a:lnTo>
                    <a:pt x="572" y="220"/>
                  </a:lnTo>
                  <a:lnTo>
                    <a:pt x="564" y="222"/>
                  </a:lnTo>
                  <a:lnTo>
                    <a:pt x="560" y="226"/>
                  </a:lnTo>
                  <a:lnTo>
                    <a:pt x="560" y="226"/>
                  </a:lnTo>
                  <a:lnTo>
                    <a:pt x="560" y="222"/>
                  </a:lnTo>
                  <a:lnTo>
                    <a:pt x="560" y="222"/>
                  </a:lnTo>
                  <a:lnTo>
                    <a:pt x="562" y="218"/>
                  </a:lnTo>
                  <a:lnTo>
                    <a:pt x="560" y="214"/>
                  </a:lnTo>
                  <a:lnTo>
                    <a:pt x="560" y="214"/>
                  </a:lnTo>
                  <a:lnTo>
                    <a:pt x="558" y="210"/>
                  </a:lnTo>
                  <a:lnTo>
                    <a:pt x="558" y="208"/>
                  </a:lnTo>
                  <a:lnTo>
                    <a:pt x="558" y="202"/>
                  </a:lnTo>
                  <a:lnTo>
                    <a:pt x="558" y="202"/>
                  </a:lnTo>
                  <a:lnTo>
                    <a:pt x="560" y="190"/>
                  </a:lnTo>
                  <a:lnTo>
                    <a:pt x="560" y="176"/>
                  </a:lnTo>
                  <a:lnTo>
                    <a:pt x="560" y="176"/>
                  </a:lnTo>
                  <a:lnTo>
                    <a:pt x="558" y="172"/>
                  </a:lnTo>
                  <a:lnTo>
                    <a:pt x="558" y="170"/>
                  </a:lnTo>
                  <a:lnTo>
                    <a:pt x="558" y="170"/>
                  </a:lnTo>
                  <a:lnTo>
                    <a:pt x="560" y="166"/>
                  </a:lnTo>
                  <a:lnTo>
                    <a:pt x="562" y="164"/>
                  </a:lnTo>
                  <a:lnTo>
                    <a:pt x="562" y="164"/>
                  </a:lnTo>
                  <a:lnTo>
                    <a:pt x="562" y="152"/>
                  </a:lnTo>
                  <a:lnTo>
                    <a:pt x="562" y="152"/>
                  </a:lnTo>
                  <a:lnTo>
                    <a:pt x="560" y="148"/>
                  </a:lnTo>
                  <a:lnTo>
                    <a:pt x="560" y="146"/>
                  </a:lnTo>
                  <a:lnTo>
                    <a:pt x="560" y="146"/>
                  </a:lnTo>
                  <a:lnTo>
                    <a:pt x="562" y="140"/>
                  </a:lnTo>
                  <a:lnTo>
                    <a:pt x="564" y="138"/>
                  </a:lnTo>
                  <a:lnTo>
                    <a:pt x="564" y="132"/>
                  </a:lnTo>
                  <a:lnTo>
                    <a:pt x="564" y="132"/>
                  </a:lnTo>
                  <a:lnTo>
                    <a:pt x="564" y="120"/>
                  </a:lnTo>
                  <a:lnTo>
                    <a:pt x="564" y="120"/>
                  </a:lnTo>
                  <a:lnTo>
                    <a:pt x="564" y="114"/>
                  </a:lnTo>
                  <a:lnTo>
                    <a:pt x="564" y="114"/>
                  </a:lnTo>
                  <a:lnTo>
                    <a:pt x="564" y="106"/>
                  </a:lnTo>
                  <a:lnTo>
                    <a:pt x="564" y="106"/>
                  </a:lnTo>
                  <a:lnTo>
                    <a:pt x="558" y="94"/>
                  </a:lnTo>
                  <a:lnTo>
                    <a:pt x="558" y="94"/>
                  </a:lnTo>
                  <a:lnTo>
                    <a:pt x="552" y="88"/>
                  </a:lnTo>
                  <a:lnTo>
                    <a:pt x="548" y="86"/>
                  </a:lnTo>
                  <a:lnTo>
                    <a:pt x="548" y="86"/>
                  </a:lnTo>
                  <a:lnTo>
                    <a:pt x="548" y="82"/>
                  </a:lnTo>
                  <a:lnTo>
                    <a:pt x="548" y="82"/>
                  </a:lnTo>
                  <a:lnTo>
                    <a:pt x="546" y="74"/>
                  </a:lnTo>
                  <a:lnTo>
                    <a:pt x="546" y="74"/>
                  </a:lnTo>
                  <a:lnTo>
                    <a:pt x="544" y="70"/>
                  </a:lnTo>
                  <a:lnTo>
                    <a:pt x="542" y="66"/>
                  </a:lnTo>
                  <a:lnTo>
                    <a:pt x="542" y="66"/>
                  </a:lnTo>
                  <a:lnTo>
                    <a:pt x="542" y="64"/>
                  </a:lnTo>
                  <a:lnTo>
                    <a:pt x="540" y="64"/>
                  </a:lnTo>
                  <a:lnTo>
                    <a:pt x="536" y="62"/>
                  </a:lnTo>
                  <a:lnTo>
                    <a:pt x="536" y="62"/>
                  </a:lnTo>
                  <a:lnTo>
                    <a:pt x="532" y="60"/>
                  </a:lnTo>
                  <a:lnTo>
                    <a:pt x="530" y="56"/>
                  </a:lnTo>
                  <a:lnTo>
                    <a:pt x="530" y="56"/>
                  </a:lnTo>
                  <a:lnTo>
                    <a:pt x="528" y="54"/>
                  </a:lnTo>
                  <a:lnTo>
                    <a:pt x="528" y="54"/>
                  </a:lnTo>
                  <a:lnTo>
                    <a:pt x="526" y="52"/>
                  </a:lnTo>
                  <a:lnTo>
                    <a:pt x="524" y="50"/>
                  </a:lnTo>
                  <a:lnTo>
                    <a:pt x="524" y="50"/>
                  </a:lnTo>
                  <a:lnTo>
                    <a:pt x="522" y="48"/>
                  </a:lnTo>
                  <a:lnTo>
                    <a:pt x="520" y="46"/>
                  </a:lnTo>
                  <a:lnTo>
                    <a:pt x="516" y="46"/>
                  </a:lnTo>
                  <a:lnTo>
                    <a:pt x="516" y="46"/>
                  </a:lnTo>
                  <a:lnTo>
                    <a:pt x="504" y="36"/>
                  </a:lnTo>
                  <a:lnTo>
                    <a:pt x="504" y="36"/>
                  </a:lnTo>
                  <a:lnTo>
                    <a:pt x="472" y="16"/>
                  </a:lnTo>
                  <a:lnTo>
                    <a:pt x="472" y="16"/>
                  </a:lnTo>
                  <a:lnTo>
                    <a:pt x="466" y="14"/>
                  </a:lnTo>
                  <a:lnTo>
                    <a:pt x="466" y="14"/>
                  </a:lnTo>
                  <a:lnTo>
                    <a:pt x="452" y="8"/>
                  </a:lnTo>
                  <a:lnTo>
                    <a:pt x="452" y="8"/>
                  </a:lnTo>
                  <a:lnTo>
                    <a:pt x="446" y="6"/>
                  </a:lnTo>
                  <a:lnTo>
                    <a:pt x="442" y="4"/>
                  </a:lnTo>
                  <a:lnTo>
                    <a:pt x="442" y="4"/>
                  </a:lnTo>
                  <a:lnTo>
                    <a:pt x="436" y="4"/>
                  </a:lnTo>
                  <a:lnTo>
                    <a:pt x="428" y="2"/>
                  </a:lnTo>
                  <a:lnTo>
                    <a:pt x="428" y="2"/>
                  </a:lnTo>
                  <a:lnTo>
                    <a:pt x="424" y="2"/>
                  </a:lnTo>
                  <a:lnTo>
                    <a:pt x="422" y="2"/>
                  </a:lnTo>
                  <a:lnTo>
                    <a:pt x="422" y="2"/>
                  </a:lnTo>
                  <a:lnTo>
                    <a:pt x="404" y="0"/>
                  </a:lnTo>
                  <a:lnTo>
                    <a:pt x="404" y="0"/>
                  </a:lnTo>
                  <a:lnTo>
                    <a:pt x="392" y="0"/>
                  </a:lnTo>
                  <a:lnTo>
                    <a:pt x="392" y="0"/>
                  </a:lnTo>
                  <a:lnTo>
                    <a:pt x="388" y="2"/>
                  </a:lnTo>
                  <a:lnTo>
                    <a:pt x="380" y="2"/>
                  </a:lnTo>
                  <a:lnTo>
                    <a:pt x="380" y="2"/>
                  </a:lnTo>
                  <a:lnTo>
                    <a:pt x="376" y="2"/>
                  </a:lnTo>
                  <a:lnTo>
                    <a:pt x="372" y="2"/>
                  </a:lnTo>
                  <a:lnTo>
                    <a:pt x="368" y="4"/>
                  </a:lnTo>
                  <a:lnTo>
                    <a:pt x="364" y="4"/>
                  </a:lnTo>
                  <a:lnTo>
                    <a:pt x="364" y="4"/>
                  </a:lnTo>
                  <a:lnTo>
                    <a:pt x="358" y="4"/>
                  </a:lnTo>
                  <a:lnTo>
                    <a:pt x="354" y="6"/>
                  </a:lnTo>
                  <a:lnTo>
                    <a:pt x="354" y="6"/>
                  </a:lnTo>
                  <a:lnTo>
                    <a:pt x="346" y="10"/>
                  </a:lnTo>
                  <a:lnTo>
                    <a:pt x="338" y="14"/>
                  </a:lnTo>
                  <a:lnTo>
                    <a:pt x="338" y="14"/>
                  </a:lnTo>
                  <a:lnTo>
                    <a:pt x="326" y="22"/>
                  </a:lnTo>
                  <a:lnTo>
                    <a:pt x="316" y="28"/>
                  </a:lnTo>
                  <a:lnTo>
                    <a:pt x="316" y="28"/>
                  </a:lnTo>
                  <a:lnTo>
                    <a:pt x="312" y="32"/>
                  </a:lnTo>
                  <a:lnTo>
                    <a:pt x="310" y="36"/>
                  </a:lnTo>
                  <a:lnTo>
                    <a:pt x="306" y="40"/>
                  </a:lnTo>
                  <a:lnTo>
                    <a:pt x="302" y="42"/>
                  </a:lnTo>
                  <a:lnTo>
                    <a:pt x="302" y="42"/>
                  </a:lnTo>
                  <a:lnTo>
                    <a:pt x="300" y="44"/>
                  </a:lnTo>
                  <a:lnTo>
                    <a:pt x="298" y="50"/>
                  </a:lnTo>
                  <a:lnTo>
                    <a:pt x="296" y="54"/>
                  </a:lnTo>
                  <a:lnTo>
                    <a:pt x="292" y="56"/>
                  </a:lnTo>
                  <a:lnTo>
                    <a:pt x="292" y="56"/>
                  </a:lnTo>
                  <a:lnTo>
                    <a:pt x="290" y="60"/>
                  </a:lnTo>
                  <a:lnTo>
                    <a:pt x="288" y="66"/>
                  </a:lnTo>
                  <a:lnTo>
                    <a:pt x="286" y="74"/>
                  </a:lnTo>
                  <a:lnTo>
                    <a:pt x="286" y="74"/>
                  </a:lnTo>
                  <a:lnTo>
                    <a:pt x="284" y="76"/>
                  </a:lnTo>
                  <a:lnTo>
                    <a:pt x="278" y="78"/>
                  </a:lnTo>
                  <a:lnTo>
                    <a:pt x="278" y="78"/>
                  </a:lnTo>
                  <a:lnTo>
                    <a:pt x="276" y="80"/>
                  </a:lnTo>
                  <a:lnTo>
                    <a:pt x="274" y="84"/>
                  </a:lnTo>
                  <a:lnTo>
                    <a:pt x="272" y="88"/>
                  </a:lnTo>
                  <a:lnTo>
                    <a:pt x="272" y="88"/>
                  </a:lnTo>
                  <a:lnTo>
                    <a:pt x="264" y="96"/>
                  </a:lnTo>
                  <a:lnTo>
                    <a:pt x="264" y="96"/>
                  </a:lnTo>
                  <a:lnTo>
                    <a:pt x="262" y="100"/>
                  </a:lnTo>
                  <a:lnTo>
                    <a:pt x="262" y="106"/>
                  </a:lnTo>
                  <a:lnTo>
                    <a:pt x="260" y="112"/>
                  </a:lnTo>
                  <a:lnTo>
                    <a:pt x="260" y="116"/>
                  </a:lnTo>
                  <a:lnTo>
                    <a:pt x="260" y="116"/>
                  </a:lnTo>
                  <a:lnTo>
                    <a:pt x="258" y="122"/>
                  </a:lnTo>
                  <a:lnTo>
                    <a:pt x="254" y="130"/>
                  </a:lnTo>
                  <a:lnTo>
                    <a:pt x="254" y="130"/>
                  </a:lnTo>
                  <a:lnTo>
                    <a:pt x="254" y="134"/>
                  </a:lnTo>
                  <a:lnTo>
                    <a:pt x="254" y="136"/>
                  </a:lnTo>
                  <a:lnTo>
                    <a:pt x="254" y="142"/>
                  </a:lnTo>
                  <a:lnTo>
                    <a:pt x="254" y="142"/>
                  </a:lnTo>
                  <a:lnTo>
                    <a:pt x="252" y="152"/>
                  </a:lnTo>
                  <a:lnTo>
                    <a:pt x="254" y="162"/>
                  </a:lnTo>
                  <a:lnTo>
                    <a:pt x="254" y="162"/>
                  </a:lnTo>
                  <a:lnTo>
                    <a:pt x="254" y="174"/>
                  </a:lnTo>
                  <a:lnTo>
                    <a:pt x="254" y="180"/>
                  </a:lnTo>
                  <a:lnTo>
                    <a:pt x="252" y="186"/>
                  </a:lnTo>
                  <a:lnTo>
                    <a:pt x="252" y="186"/>
                  </a:lnTo>
                  <a:lnTo>
                    <a:pt x="250" y="194"/>
                  </a:lnTo>
                  <a:lnTo>
                    <a:pt x="250" y="202"/>
                  </a:lnTo>
                  <a:lnTo>
                    <a:pt x="252" y="216"/>
                  </a:lnTo>
                  <a:lnTo>
                    <a:pt x="252" y="216"/>
                  </a:lnTo>
                  <a:lnTo>
                    <a:pt x="254" y="224"/>
                  </a:lnTo>
                  <a:lnTo>
                    <a:pt x="254" y="224"/>
                  </a:lnTo>
                  <a:lnTo>
                    <a:pt x="250" y="222"/>
                  </a:lnTo>
                  <a:lnTo>
                    <a:pt x="244" y="220"/>
                  </a:lnTo>
                  <a:lnTo>
                    <a:pt x="236" y="222"/>
                  </a:lnTo>
                  <a:lnTo>
                    <a:pt x="232" y="226"/>
                  </a:lnTo>
                  <a:lnTo>
                    <a:pt x="232" y="226"/>
                  </a:lnTo>
                  <a:lnTo>
                    <a:pt x="226" y="232"/>
                  </a:lnTo>
                  <a:lnTo>
                    <a:pt x="224" y="244"/>
                  </a:lnTo>
                  <a:lnTo>
                    <a:pt x="222" y="258"/>
                  </a:lnTo>
                  <a:lnTo>
                    <a:pt x="220" y="278"/>
                  </a:lnTo>
                  <a:lnTo>
                    <a:pt x="220" y="278"/>
                  </a:lnTo>
                  <a:lnTo>
                    <a:pt x="222" y="286"/>
                  </a:lnTo>
                  <a:lnTo>
                    <a:pt x="224" y="292"/>
                  </a:lnTo>
                  <a:lnTo>
                    <a:pt x="230" y="306"/>
                  </a:lnTo>
                  <a:lnTo>
                    <a:pt x="230" y="306"/>
                  </a:lnTo>
                  <a:lnTo>
                    <a:pt x="236" y="318"/>
                  </a:lnTo>
                  <a:lnTo>
                    <a:pt x="240" y="328"/>
                  </a:lnTo>
                  <a:lnTo>
                    <a:pt x="240" y="328"/>
                  </a:lnTo>
                  <a:lnTo>
                    <a:pt x="244" y="338"/>
                  </a:lnTo>
                  <a:lnTo>
                    <a:pt x="248" y="346"/>
                  </a:lnTo>
                  <a:lnTo>
                    <a:pt x="254" y="354"/>
                  </a:lnTo>
                  <a:lnTo>
                    <a:pt x="260" y="356"/>
                  </a:lnTo>
                  <a:lnTo>
                    <a:pt x="260" y="356"/>
                  </a:lnTo>
                  <a:lnTo>
                    <a:pt x="264" y="356"/>
                  </a:lnTo>
                  <a:lnTo>
                    <a:pt x="264" y="356"/>
                  </a:lnTo>
                  <a:lnTo>
                    <a:pt x="268" y="356"/>
                  </a:lnTo>
                  <a:lnTo>
                    <a:pt x="268" y="356"/>
                  </a:lnTo>
                  <a:lnTo>
                    <a:pt x="274" y="366"/>
                  </a:lnTo>
                  <a:lnTo>
                    <a:pt x="280" y="376"/>
                  </a:lnTo>
                  <a:lnTo>
                    <a:pt x="292" y="394"/>
                  </a:lnTo>
                  <a:lnTo>
                    <a:pt x="292" y="394"/>
                  </a:lnTo>
                  <a:lnTo>
                    <a:pt x="292" y="394"/>
                  </a:lnTo>
                  <a:lnTo>
                    <a:pt x="294" y="426"/>
                  </a:lnTo>
                  <a:lnTo>
                    <a:pt x="292" y="482"/>
                  </a:lnTo>
                  <a:lnTo>
                    <a:pt x="292" y="482"/>
                  </a:lnTo>
                  <a:lnTo>
                    <a:pt x="276" y="486"/>
                  </a:lnTo>
                  <a:lnTo>
                    <a:pt x="248" y="494"/>
                  </a:lnTo>
                  <a:lnTo>
                    <a:pt x="172" y="524"/>
                  </a:lnTo>
                  <a:lnTo>
                    <a:pt x="46" y="578"/>
                  </a:lnTo>
                  <a:lnTo>
                    <a:pt x="46" y="578"/>
                  </a:lnTo>
                  <a:lnTo>
                    <a:pt x="40" y="582"/>
                  </a:lnTo>
                  <a:lnTo>
                    <a:pt x="36" y="588"/>
                  </a:lnTo>
                  <a:lnTo>
                    <a:pt x="26" y="610"/>
                  </a:lnTo>
                  <a:lnTo>
                    <a:pt x="18" y="638"/>
                  </a:lnTo>
                  <a:lnTo>
                    <a:pt x="12" y="670"/>
                  </a:lnTo>
                  <a:lnTo>
                    <a:pt x="4" y="728"/>
                  </a:lnTo>
                  <a:lnTo>
                    <a:pt x="0" y="754"/>
                  </a:lnTo>
                  <a:lnTo>
                    <a:pt x="826" y="754"/>
                  </a:lnTo>
                  <a:lnTo>
                    <a:pt x="826" y="754"/>
                  </a:lnTo>
                  <a:lnTo>
                    <a:pt x="818" y="732"/>
                  </a:lnTo>
                  <a:lnTo>
                    <a:pt x="810" y="706"/>
                  </a:lnTo>
                  <a:lnTo>
                    <a:pt x="794" y="646"/>
                  </a:lnTo>
                  <a:lnTo>
                    <a:pt x="786" y="620"/>
                  </a:lnTo>
                  <a:lnTo>
                    <a:pt x="776" y="596"/>
                  </a:lnTo>
                  <a:lnTo>
                    <a:pt x="772" y="588"/>
                  </a:lnTo>
                  <a:lnTo>
                    <a:pt x="766" y="580"/>
                  </a:lnTo>
                  <a:lnTo>
                    <a:pt x="760" y="574"/>
                  </a:lnTo>
                  <a:lnTo>
                    <a:pt x="754" y="572"/>
                  </a:lnTo>
                  <a:lnTo>
                    <a:pt x="754" y="572"/>
                  </a:lnTo>
                  <a:close/>
                  <a:moveTo>
                    <a:pt x="558" y="246"/>
                  </a:moveTo>
                  <a:lnTo>
                    <a:pt x="558" y="246"/>
                  </a:lnTo>
                  <a:lnTo>
                    <a:pt x="558" y="242"/>
                  </a:lnTo>
                  <a:lnTo>
                    <a:pt x="558" y="234"/>
                  </a:lnTo>
                  <a:lnTo>
                    <a:pt x="558" y="234"/>
                  </a:lnTo>
                  <a:lnTo>
                    <a:pt x="558" y="230"/>
                  </a:lnTo>
                  <a:lnTo>
                    <a:pt x="560" y="232"/>
                  </a:lnTo>
                  <a:lnTo>
                    <a:pt x="560" y="232"/>
                  </a:lnTo>
                  <a:lnTo>
                    <a:pt x="564" y="230"/>
                  </a:lnTo>
                  <a:lnTo>
                    <a:pt x="570" y="228"/>
                  </a:lnTo>
                  <a:lnTo>
                    <a:pt x="574" y="226"/>
                  </a:lnTo>
                  <a:lnTo>
                    <a:pt x="580" y="230"/>
                  </a:lnTo>
                  <a:lnTo>
                    <a:pt x="580" y="230"/>
                  </a:lnTo>
                  <a:lnTo>
                    <a:pt x="584" y="234"/>
                  </a:lnTo>
                  <a:lnTo>
                    <a:pt x="586" y="242"/>
                  </a:lnTo>
                  <a:lnTo>
                    <a:pt x="588" y="256"/>
                  </a:lnTo>
                  <a:lnTo>
                    <a:pt x="590" y="278"/>
                  </a:lnTo>
                  <a:lnTo>
                    <a:pt x="590" y="278"/>
                  </a:lnTo>
                  <a:lnTo>
                    <a:pt x="588" y="284"/>
                  </a:lnTo>
                  <a:lnTo>
                    <a:pt x="586" y="290"/>
                  </a:lnTo>
                  <a:lnTo>
                    <a:pt x="580" y="304"/>
                  </a:lnTo>
                  <a:lnTo>
                    <a:pt x="580" y="304"/>
                  </a:lnTo>
                  <a:lnTo>
                    <a:pt x="574" y="316"/>
                  </a:lnTo>
                  <a:lnTo>
                    <a:pt x="570" y="328"/>
                  </a:lnTo>
                  <a:lnTo>
                    <a:pt x="570" y="328"/>
                  </a:lnTo>
                  <a:lnTo>
                    <a:pt x="568" y="336"/>
                  </a:lnTo>
                  <a:lnTo>
                    <a:pt x="564" y="342"/>
                  </a:lnTo>
                  <a:lnTo>
                    <a:pt x="558" y="346"/>
                  </a:lnTo>
                  <a:lnTo>
                    <a:pt x="554" y="350"/>
                  </a:lnTo>
                  <a:lnTo>
                    <a:pt x="554" y="350"/>
                  </a:lnTo>
                  <a:lnTo>
                    <a:pt x="550" y="350"/>
                  </a:lnTo>
                  <a:lnTo>
                    <a:pt x="548" y="348"/>
                  </a:lnTo>
                  <a:lnTo>
                    <a:pt x="548" y="348"/>
                  </a:lnTo>
                  <a:lnTo>
                    <a:pt x="552" y="332"/>
                  </a:lnTo>
                  <a:lnTo>
                    <a:pt x="554" y="318"/>
                  </a:lnTo>
                  <a:lnTo>
                    <a:pt x="552" y="304"/>
                  </a:lnTo>
                  <a:lnTo>
                    <a:pt x="550" y="294"/>
                  </a:lnTo>
                  <a:lnTo>
                    <a:pt x="550" y="294"/>
                  </a:lnTo>
                  <a:lnTo>
                    <a:pt x="548" y="278"/>
                  </a:lnTo>
                  <a:lnTo>
                    <a:pt x="548" y="272"/>
                  </a:lnTo>
                  <a:lnTo>
                    <a:pt x="550" y="266"/>
                  </a:lnTo>
                  <a:lnTo>
                    <a:pt x="550" y="266"/>
                  </a:lnTo>
                  <a:lnTo>
                    <a:pt x="552" y="250"/>
                  </a:lnTo>
                  <a:lnTo>
                    <a:pt x="552" y="250"/>
                  </a:lnTo>
                  <a:lnTo>
                    <a:pt x="558" y="246"/>
                  </a:lnTo>
                  <a:lnTo>
                    <a:pt x="558" y="246"/>
                  </a:lnTo>
                  <a:close/>
                  <a:moveTo>
                    <a:pt x="262" y="350"/>
                  </a:moveTo>
                  <a:lnTo>
                    <a:pt x="262" y="350"/>
                  </a:lnTo>
                  <a:lnTo>
                    <a:pt x="258" y="348"/>
                  </a:lnTo>
                  <a:lnTo>
                    <a:pt x="252" y="344"/>
                  </a:lnTo>
                  <a:lnTo>
                    <a:pt x="248" y="336"/>
                  </a:lnTo>
                  <a:lnTo>
                    <a:pt x="246" y="328"/>
                  </a:lnTo>
                  <a:lnTo>
                    <a:pt x="246" y="328"/>
                  </a:lnTo>
                  <a:lnTo>
                    <a:pt x="242" y="316"/>
                  </a:lnTo>
                  <a:lnTo>
                    <a:pt x="236" y="304"/>
                  </a:lnTo>
                  <a:lnTo>
                    <a:pt x="236" y="304"/>
                  </a:lnTo>
                  <a:lnTo>
                    <a:pt x="230" y="290"/>
                  </a:lnTo>
                  <a:lnTo>
                    <a:pt x="228" y="284"/>
                  </a:lnTo>
                  <a:lnTo>
                    <a:pt x="226" y="278"/>
                  </a:lnTo>
                  <a:lnTo>
                    <a:pt x="226" y="278"/>
                  </a:lnTo>
                  <a:lnTo>
                    <a:pt x="228" y="256"/>
                  </a:lnTo>
                  <a:lnTo>
                    <a:pt x="230" y="242"/>
                  </a:lnTo>
                  <a:lnTo>
                    <a:pt x="232" y="234"/>
                  </a:lnTo>
                  <a:lnTo>
                    <a:pt x="236" y="230"/>
                  </a:lnTo>
                  <a:lnTo>
                    <a:pt x="236" y="230"/>
                  </a:lnTo>
                  <a:lnTo>
                    <a:pt x="238" y="228"/>
                  </a:lnTo>
                  <a:lnTo>
                    <a:pt x="242" y="226"/>
                  </a:lnTo>
                  <a:lnTo>
                    <a:pt x="248" y="228"/>
                  </a:lnTo>
                  <a:lnTo>
                    <a:pt x="254" y="230"/>
                  </a:lnTo>
                  <a:lnTo>
                    <a:pt x="256" y="232"/>
                  </a:lnTo>
                  <a:lnTo>
                    <a:pt x="258" y="230"/>
                  </a:lnTo>
                  <a:lnTo>
                    <a:pt x="258" y="230"/>
                  </a:lnTo>
                  <a:lnTo>
                    <a:pt x="262" y="240"/>
                  </a:lnTo>
                  <a:lnTo>
                    <a:pt x="266" y="238"/>
                  </a:lnTo>
                  <a:lnTo>
                    <a:pt x="266" y="238"/>
                  </a:lnTo>
                  <a:lnTo>
                    <a:pt x="268" y="246"/>
                  </a:lnTo>
                  <a:lnTo>
                    <a:pt x="268" y="246"/>
                  </a:lnTo>
                  <a:lnTo>
                    <a:pt x="270" y="254"/>
                  </a:lnTo>
                  <a:lnTo>
                    <a:pt x="270" y="262"/>
                  </a:lnTo>
                  <a:lnTo>
                    <a:pt x="270" y="262"/>
                  </a:lnTo>
                  <a:lnTo>
                    <a:pt x="268" y="270"/>
                  </a:lnTo>
                  <a:lnTo>
                    <a:pt x="266" y="280"/>
                  </a:lnTo>
                  <a:lnTo>
                    <a:pt x="266" y="280"/>
                  </a:lnTo>
                  <a:lnTo>
                    <a:pt x="262" y="294"/>
                  </a:lnTo>
                  <a:lnTo>
                    <a:pt x="260" y="310"/>
                  </a:lnTo>
                  <a:lnTo>
                    <a:pt x="262" y="330"/>
                  </a:lnTo>
                  <a:lnTo>
                    <a:pt x="262" y="340"/>
                  </a:lnTo>
                  <a:lnTo>
                    <a:pt x="266" y="350"/>
                  </a:lnTo>
                  <a:lnTo>
                    <a:pt x="266" y="350"/>
                  </a:lnTo>
                  <a:lnTo>
                    <a:pt x="262" y="350"/>
                  </a:lnTo>
                  <a:lnTo>
                    <a:pt x="262" y="350"/>
                  </a:lnTo>
                  <a:close/>
                  <a:moveTo>
                    <a:pt x="272" y="280"/>
                  </a:moveTo>
                  <a:lnTo>
                    <a:pt x="272" y="280"/>
                  </a:lnTo>
                  <a:lnTo>
                    <a:pt x="274" y="270"/>
                  </a:lnTo>
                  <a:lnTo>
                    <a:pt x="276" y="262"/>
                  </a:lnTo>
                  <a:lnTo>
                    <a:pt x="276" y="262"/>
                  </a:lnTo>
                  <a:lnTo>
                    <a:pt x="274" y="252"/>
                  </a:lnTo>
                  <a:lnTo>
                    <a:pt x="274" y="244"/>
                  </a:lnTo>
                  <a:lnTo>
                    <a:pt x="274" y="244"/>
                  </a:lnTo>
                  <a:lnTo>
                    <a:pt x="270" y="232"/>
                  </a:lnTo>
                  <a:lnTo>
                    <a:pt x="270" y="214"/>
                  </a:lnTo>
                  <a:lnTo>
                    <a:pt x="270" y="214"/>
                  </a:lnTo>
                  <a:lnTo>
                    <a:pt x="276" y="194"/>
                  </a:lnTo>
                  <a:lnTo>
                    <a:pt x="282" y="174"/>
                  </a:lnTo>
                  <a:lnTo>
                    <a:pt x="282" y="174"/>
                  </a:lnTo>
                  <a:lnTo>
                    <a:pt x="282" y="160"/>
                  </a:lnTo>
                  <a:lnTo>
                    <a:pt x="284" y="146"/>
                  </a:lnTo>
                  <a:lnTo>
                    <a:pt x="288" y="118"/>
                  </a:lnTo>
                  <a:lnTo>
                    <a:pt x="288" y="118"/>
                  </a:lnTo>
                  <a:lnTo>
                    <a:pt x="290" y="110"/>
                  </a:lnTo>
                  <a:lnTo>
                    <a:pt x="294" y="104"/>
                  </a:lnTo>
                  <a:lnTo>
                    <a:pt x="300" y="98"/>
                  </a:lnTo>
                  <a:lnTo>
                    <a:pt x="306" y="92"/>
                  </a:lnTo>
                  <a:lnTo>
                    <a:pt x="322" y="84"/>
                  </a:lnTo>
                  <a:lnTo>
                    <a:pt x="336" y="80"/>
                  </a:lnTo>
                  <a:lnTo>
                    <a:pt x="336" y="80"/>
                  </a:lnTo>
                  <a:lnTo>
                    <a:pt x="346" y="80"/>
                  </a:lnTo>
                  <a:lnTo>
                    <a:pt x="356" y="80"/>
                  </a:lnTo>
                  <a:lnTo>
                    <a:pt x="374" y="84"/>
                  </a:lnTo>
                  <a:lnTo>
                    <a:pt x="390" y="86"/>
                  </a:lnTo>
                  <a:lnTo>
                    <a:pt x="410" y="88"/>
                  </a:lnTo>
                  <a:lnTo>
                    <a:pt x="410" y="88"/>
                  </a:lnTo>
                  <a:lnTo>
                    <a:pt x="430" y="86"/>
                  </a:lnTo>
                  <a:lnTo>
                    <a:pt x="446" y="84"/>
                  </a:lnTo>
                  <a:lnTo>
                    <a:pt x="462" y="80"/>
                  </a:lnTo>
                  <a:lnTo>
                    <a:pt x="484" y="80"/>
                  </a:lnTo>
                  <a:lnTo>
                    <a:pt x="484" y="80"/>
                  </a:lnTo>
                  <a:lnTo>
                    <a:pt x="496" y="80"/>
                  </a:lnTo>
                  <a:lnTo>
                    <a:pt x="506" y="84"/>
                  </a:lnTo>
                  <a:lnTo>
                    <a:pt x="516" y="88"/>
                  </a:lnTo>
                  <a:lnTo>
                    <a:pt x="522" y="96"/>
                  </a:lnTo>
                  <a:lnTo>
                    <a:pt x="528" y="102"/>
                  </a:lnTo>
                  <a:lnTo>
                    <a:pt x="532" y="108"/>
                  </a:lnTo>
                  <a:lnTo>
                    <a:pt x="536" y="120"/>
                  </a:lnTo>
                  <a:lnTo>
                    <a:pt x="536" y="120"/>
                  </a:lnTo>
                  <a:lnTo>
                    <a:pt x="538" y="132"/>
                  </a:lnTo>
                  <a:lnTo>
                    <a:pt x="538" y="150"/>
                  </a:lnTo>
                  <a:lnTo>
                    <a:pt x="536" y="170"/>
                  </a:lnTo>
                  <a:lnTo>
                    <a:pt x="534" y="182"/>
                  </a:lnTo>
                  <a:lnTo>
                    <a:pt x="534" y="182"/>
                  </a:lnTo>
                  <a:lnTo>
                    <a:pt x="540" y="202"/>
                  </a:lnTo>
                  <a:lnTo>
                    <a:pt x="546" y="224"/>
                  </a:lnTo>
                  <a:lnTo>
                    <a:pt x="546" y="224"/>
                  </a:lnTo>
                  <a:lnTo>
                    <a:pt x="546" y="250"/>
                  </a:lnTo>
                  <a:lnTo>
                    <a:pt x="546" y="250"/>
                  </a:lnTo>
                  <a:lnTo>
                    <a:pt x="544" y="264"/>
                  </a:lnTo>
                  <a:lnTo>
                    <a:pt x="544" y="264"/>
                  </a:lnTo>
                  <a:lnTo>
                    <a:pt x="542" y="272"/>
                  </a:lnTo>
                  <a:lnTo>
                    <a:pt x="542" y="278"/>
                  </a:lnTo>
                  <a:lnTo>
                    <a:pt x="544" y="294"/>
                  </a:lnTo>
                  <a:lnTo>
                    <a:pt x="544" y="294"/>
                  </a:lnTo>
                  <a:lnTo>
                    <a:pt x="546" y="306"/>
                  </a:lnTo>
                  <a:lnTo>
                    <a:pt x="548" y="320"/>
                  </a:lnTo>
                  <a:lnTo>
                    <a:pt x="546" y="334"/>
                  </a:lnTo>
                  <a:lnTo>
                    <a:pt x="540" y="350"/>
                  </a:lnTo>
                  <a:lnTo>
                    <a:pt x="540" y="350"/>
                  </a:lnTo>
                  <a:lnTo>
                    <a:pt x="532" y="364"/>
                  </a:lnTo>
                  <a:lnTo>
                    <a:pt x="522" y="380"/>
                  </a:lnTo>
                  <a:lnTo>
                    <a:pt x="522" y="380"/>
                  </a:lnTo>
                  <a:lnTo>
                    <a:pt x="504" y="404"/>
                  </a:lnTo>
                  <a:lnTo>
                    <a:pt x="494" y="420"/>
                  </a:lnTo>
                  <a:lnTo>
                    <a:pt x="486" y="440"/>
                  </a:lnTo>
                  <a:lnTo>
                    <a:pt x="486" y="440"/>
                  </a:lnTo>
                  <a:lnTo>
                    <a:pt x="478" y="458"/>
                  </a:lnTo>
                  <a:lnTo>
                    <a:pt x="468" y="472"/>
                  </a:lnTo>
                  <a:lnTo>
                    <a:pt x="458" y="484"/>
                  </a:lnTo>
                  <a:lnTo>
                    <a:pt x="448" y="492"/>
                  </a:lnTo>
                  <a:lnTo>
                    <a:pt x="438" y="498"/>
                  </a:lnTo>
                  <a:lnTo>
                    <a:pt x="426" y="502"/>
                  </a:lnTo>
                  <a:lnTo>
                    <a:pt x="412" y="504"/>
                  </a:lnTo>
                  <a:lnTo>
                    <a:pt x="400" y="506"/>
                  </a:lnTo>
                  <a:lnTo>
                    <a:pt x="400" y="506"/>
                  </a:lnTo>
                  <a:lnTo>
                    <a:pt x="386" y="504"/>
                  </a:lnTo>
                  <a:lnTo>
                    <a:pt x="374" y="502"/>
                  </a:lnTo>
                  <a:lnTo>
                    <a:pt x="364" y="498"/>
                  </a:lnTo>
                  <a:lnTo>
                    <a:pt x="356" y="490"/>
                  </a:lnTo>
                  <a:lnTo>
                    <a:pt x="348" y="482"/>
                  </a:lnTo>
                  <a:lnTo>
                    <a:pt x="342" y="470"/>
                  </a:lnTo>
                  <a:lnTo>
                    <a:pt x="330" y="442"/>
                  </a:lnTo>
                  <a:lnTo>
                    <a:pt x="330" y="442"/>
                  </a:lnTo>
                  <a:lnTo>
                    <a:pt x="322" y="426"/>
                  </a:lnTo>
                  <a:lnTo>
                    <a:pt x="316" y="412"/>
                  </a:lnTo>
                  <a:lnTo>
                    <a:pt x="298" y="392"/>
                  </a:lnTo>
                  <a:lnTo>
                    <a:pt x="298" y="392"/>
                  </a:lnTo>
                  <a:lnTo>
                    <a:pt x="284" y="374"/>
                  </a:lnTo>
                  <a:lnTo>
                    <a:pt x="278" y="362"/>
                  </a:lnTo>
                  <a:lnTo>
                    <a:pt x="272" y="350"/>
                  </a:lnTo>
                  <a:lnTo>
                    <a:pt x="272" y="350"/>
                  </a:lnTo>
                  <a:lnTo>
                    <a:pt x="270" y="340"/>
                  </a:lnTo>
                  <a:lnTo>
                    <a:pt x="268" y="330"/>
                  </a:lnTo>
                  <a:lnTo>
                    <a:pt x="266" y="312"/>
                  </a:lnTo>
                  <a:lnTo>
                    <a:pt x="268" y="296"/>
                  </a:lnTo>
                  <a:lnTo>
                    <a:pt x="272" y="280"/>
                  </a:lnTo>
                  <a:lnTo>
                    <a:pt x="272" y="280"/>
                  </a:lnTo>
                  <a:close/>
                  <a:moveTo>
                    <a:pt x="400" y="666"/>
                  </a:moveTo>
                  <a:lnTo>
                    <a:pt x="400" y="666"/>
                  </a:lnTo>
                  <a:lnTo>
                    <a:pt x="382" y="666"/>
                  </a:lnTo>
                  <a:lnTo>
                    <a:pt x="366" y="664"/>
                  </a:lnTo>
                  <a:lnTo>
                    <a:pt x="352" y="660"/>
                  </a:lnTo>
                  <a:lnTo>
                    <a:pt x="340" y="656"/>
                  </a:lnTo>
                  <a:lnTo>
                    <a:pt x="328" y="650"/>
                  </a:lnTo>
                  <a:lnTo>
                    <a:pt x="318" y="642"/>
                  </a:lnTo>
                  <a:lnTo>
                    <a:pt x="310" y="636"/>
                  </a:lnTo>
                  <a:lnTo>
                    <a:pt x="302" y="628"/>
                  </a:lnTo>
                  <a:lnTo>
                    <a:pt x="290" y="610"/>
                  </a:lnTo>
                  <a:lnTo>
                    <a:pt x="282" y="592"/>
                  </a:lnTo>
                  <a:lnTo>
                    <a:pt x="276" y="576"/>
                  </a:lnTo>
                  <a:lnTo>
                    <a:pt x="272" y="560"/>
                  </a:lnTo>
                  <a:lnTo>
                    <a:pt x="272" y="560"/>
                  </a:lnTo>
                  <a:lnTo>
                    <a:pt x="270" y="546"/>
                  </a:lnTo>
                  <a:lnTo>
                    <a:pt x="270" y="534"/>
                  </a:lnTo>
                  <a:lnTo>
                    <a:pt x="272" y="522"/>
                  </a:lnTo>
                  <a:lnTo>
                    <a:pt x="276" y="512"/>
                  </a:lnTo>
                  <a:lnTo>
                    <a:pt x="284" y="494"/>
                  </a:lnTo>
                  <a:lnTo>
                    <a:pt x="292" y="482"/>
                  </a:lnTo>
                  <a:lnTo>
                    <a:pt x="292" y="482"/>
                  </a:lnTo>
                  <a:lnTo>
                    <a:pt x="292" y="518"/>
                  </a:lnTo>
                  <a:lnTo>
                    <a:pt x="298" y="518"/>
                  </a:lnTo>
                  <a:lnTo>
                    <a:pt x="298" y="518"/>
                  </a:lnTo>
                  <a:lnTo>
                    <a:pt x="298" y="470"/>
                  </a:lnTo>
                  <a:lnTo>
                    <a:pt x="298" y="400"/>
                  </a:lnTo>
                  <a:lnTo>
                    <a:pt x="298" y="400"/>
                  </a:lnTo>
                  <a:lnTo>
                    <a:pt x="312" y="420"/>
                  </a:lnTo>
                  <a:lnTo>
                    <a:pt x="318" y="430"/>
                  </a:lnTo>
                  <a:lnTo>
                    <a:pt x="324" y="444"/>
                  </a:lnTo>
                  <a:lnTo>
                    <a:pt x="324" y="444"/>
                  </a:lnTo>
                  <a:lnTo>
                    <a:pt x="336" y="474"/>
                  </a:lnTo>
                  <a:lnTo>
                    <a:pt x="344" y="484"/>
                  </a:lnTo>
                  <a:lnTo>
                    <a:pt x="350" y="494"/>
                  </a:lnTo>
                  <a:lnTo>
                    <a:pt x="360" y="502"/>
                  </a:lnTo>
                  <a:lnTo>
                    <a:pt x="370" y="508"/>
                  </a:lnTo>
                  <a:lnTo>
                    <a:pt x="382" y="510"/>
                  </a:lnTo>
                  <a:lnTo>
                    <a:pt x="396" y="512"/>
                  </a:lnTo>
                  <a:lnTo>
                    <a:pt x="396" y="512"/>
                  </a:lnTo>
                  <a:lnTo>
                    <a:pt x="400" y="512"/>
                  </a:lnTo>
                  <a:lnTo>
                    <a:pt x="400" y="512"/>
                  </a:lnTo>
                  <a:lnTo>
                    <a:pt x="416" y="510"/>
                  </a:lnTo>
                  <a:lnTo>
                    <a:pt x="430" y="506"/>
                  </a:lnTo>
                  <a:lnTo>
                    <a:pt x="444" y="502"/>
                  </a:lnTo>
                  <a:lnTo>
                    <a:pt x="456" y="494"/>
                  </a:lnTo>
                  <a:lnTo>
                    <a:pt x="466" y="486"/>
                  </a:lnTo>
                  <a:lnTo>
                    <a:pt x="474" y="474"/>
                  </a:lnTo>
                  <a:lnTo>
                    <a:pt x="484" y="460"/>
                  </a:lnTo>
                  <a:lnTo>
                    <a:pt x="492" y="442"/>
                  </a:lnTo>
                  <a:lnTo>
                    <a:pt x="492" y="442"/>
                  </a:lnTo>
                  <a:lnTo>
                    <a:pt x="500" y="422"/>
                  </a:lnTo>
                  <a:lnTo>
                    <a:pt x="510" y="406"/>
                  </a:lnTo>
                  <a:lnTo>
                    <a:pt x="510" y="406"/>
                  </a:lnTo>
                  <a:lnTo>
                    <a:pt x="508" y="468"/>
                  </a:lnTo>
                  <a:lnTo>
                    <a:pt x="508" y="526"/>
                  </a:lnTo>
                  <a:lnTo>
                    <a:pt x="514" y="526"/>
                  </a:lnTo>
                  <a:lnTo>
                    <a:pt x="514" y="526"/>
                  </a:lnTo>
                  <a:lnTo>
                    <a:pt x="514" y="486"/>
                  </a:lnTo>
                  <a:lnTo>
                    <a:pt x="514" y="486"/>
                  </a:lnTo>
                  <a:lnTo>
                    <a:pt x="518" y="490"/>
                  </a:lnTo>
                  <a:lnTo>
                    <a:pt x="520" y="496"/>
                  </a:lnTo>
                  <a:lnTo>
                    <a:pt x="526" y="514"/>
                  </a:lnTo>
                  <a:lnTo>
                    <a:pt x="528" y="536"/>
                  </a:lnTo>
                  <a:lnTo>
                    <a:pt x="530" y="558"/>
                  </a:lnTo>
                  <a:lnTo>
                    <a:pt x="530" y="558"/>
                  </a:lnTo>
                  <a:lnTo>
                    <a:pt x="528" y="572"/>
                  </a:lnTo>
                  <a:lnTo>
                    <a:pt x="522" y="588"/>
                  </a:lnTo>
                  <a:lnTo>
                    <a:pt x="514" y="606"/>
                  </a:lnTo>
                  <a:lnTo>
                    <a:pt x="500" y="624"/>
                  </a:lnTo>
                  <a:lnTo>
                    <a:pt x="492" y="632"/>
                  </a:lnTo>
                  <a:lnTo>
                    <a:pt x="482" y="640"/>
                  </a:lnTo>
                  <a:lnTo>
                    <a:pt x="472" y="648"/>
                  </a:lnTo>
                  <a:lnTo>
                    <a:pt x="460" y="654"/>
                  </a:lnTo>
                  <a:lnTo>
                    <a:pt x="446" y="660"/>
                  </a:lnTo>
                  <a:lnTo>
                    <a:pt x="432" y="664"/>
                  </a:lnTo>
                  <a:lnTo>
                    <a:pt x="416" y="666"/>
                  </a:lnTo>
                  <a:lnTo>
                    <a:pt x="400" y="666"/>
                  </a:lnTo>
                  <a:lnTo>
                    <a:pt x="400" y="666"/>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3185">
                <a:solidFill>
                  <a:schemeClr val="bg1"/>
                </a:solidFill>
                <a:cs typeface="+mn-ea"/>
                <a:sym typeface="+mn-lt"/>
              </a:endParaRPr>
            </a:p>
          </p:txBody>
        </p:sp>
      </p:grpSp>
      <p:grpSp>
        <p:nvGrpSpPr>
          <p:cNvPr id="63" name="组合 15"/>
          <p:cNvGrpSpPr/>
          <p:nvPr/>
        </p:nvGrpSpPr>
        <p:grpSpPr>
          <a:xfrm>
            <a:off x="9149472" y="1569275"/>
            <a:ext cx="1852409" cy="1802870"/>
            <a:chOff x="6779614" y="1569474"/>
            <a:chExt cx="1367358" cy="1330790"/>
          </a:xfrm>
        </p:grpSpPr>
        <p:sp>
          <p:nvSpPr>
            <p:cNvPr id="64" name="ïṩlîḑe"/>
            <p:cNvSpPr/>
            <p:nvPr/>
          </p:nvSpPr>
          <p:spPr>
            <a:xfrm>
              <a:off x="6779614" y="1569474"/>
              <a:ext cx="1367358" cy="1330790"/>
            </a:xfrm>
            <a:prstGeom prst="roundRect">
              <a:avLst/>
            </a:prstGeom>
            <a:gradFill>
              <a:gsLst>
                <a:gs pos="1000">
                  <a:srgbClr val="FE8C67"/>
                </a:gs>
                <a:gs pos="100000">
                  <a:srgbClr val="EC354A"/>
                </a:gs>
              </a:gsLst>
              <a:path path="circle"/>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35">
                <a:solidFill>
                  <a:schemeClr val="bg1"/>
                </a:solidFill>
                <a:cs typeface="+mn-ea"/>
                <a:sym typeface="+mn-lt"/>
              </a:endParaRPr>
            </a:p>
          </p:txBody>
        </p:sp>
        <p:sp>
          <p:nvSpPr>
            <p:cNvPr id="65" name="ïş1iḑê"/>
            <p:cNvSpPr/>
            <p:nvPr/>
          </p:nvSpPr>
          <p:spPr bwMode="auto">
            <a:xfrm>
              <a:off x="7039686" y="1947904"/>
              <a:ext cx="847215" cy="941035"/>
            </a:xfrm>
            <a:custGeom>
              <a:avLst/>
              <a:gdLst>
                <a:gd name="T0" fmla="*/ 408 w 596"/>
                <a:gd name="T1" fmla="*/ 488 h 662"/>
                <a:gd name="T2" fmla="*/ 294 w 596"/>
                <a:gd name="T3" fmla="*/ 646 h 662"/>
                <a:gd name="T4" fmla="*/ 174 w 596"/>
                <a:gd name="T5" fmla="*/ 474 h 662"/>
                <a:gd name="T6" fmla="*/ 232 w 596"/>
                <a:gd name="T7" fmla="*/ 432 h 662"/>
                <a:gd name="T8" fmla="*/ 278 w 596"/>
                <a:gd name="T9" fmla="*/ 410 h 662"/>
                <a:gd name="T10" fmla="*/ 310 w 596"/>
                <a:gd name="T11" fmla="*/ 412 h 662"/>
                <a:gd name="T12" fmla="*/ 358 w 596"/>
                <a:gd name="T13" fmla="*/ 438 h 662"/>
                <a:gd name="T14" fmla="*/ 398 w 596"/>
                <a:gd name="T15" fmla="*/ 478 h 662"/>
                <a:gd name="T16" fmla="*/ 370 w 596"/>
                <a:gd name="T17" fmla="*/ 458 h 662"/>
                <a:gd name="T18" fmla="*/ 382 w 596"/>
                <a:gd name="T19" fmla="*/ 344 h 662"/>
                <a:gd name="T20" fmla="*/ 424 w 596"/>
                <a:gd name="T21" fmla="*/ 384 h 662"/>
                <a:gd name="T22" fmla="*/ 404 w 596"/>
                <a:gd name="T23" fmla="*/ 336 h 662"/>
                <a:gd name="T24" fmla="*/ 448 w 596"/>
                <a:gd name="T25" fmla="*/ 352 h 662"/>
                <a:gd name="T26" fmla="*/ 434 w 596"/>
                <a:gd name="T27" fmla="*/ 338 h 662"/>
                <a:gd name="T28" fmla="*/ 444 w 596"/>
                <a:gd name="T29" fmla="*/ 332 h 662"/>
                <a:gd name="T30" fmla="*/ 436 w 596"/>
                <a:gd name="T31" fmla="*/ 308 h 662"/>
                <a:gd name="T32" fmla="*/ 486 w 596"/>
                <a:gd name="T33" fmla="*/ 318 h 662"/>
                <a:gd name="T34" fmla="*/ 448 w 596"/>
                <a:gd name="T35" fmla="*/ 278 h 662"/>
                <a:gd name="T36" fmla="*/ 478 w 596"/>
                <a:gd name="T37" fmla="*/ 188 h 662"/>
                <a:gd name="T38" fmla="*/ 458 w 596"/>
                <a:gd name="T39" fmla="*/ 106 h 662"/>
                <a:gd name="T40" fmla="*/ 378 w 596"/>
                <a:gd name="T41" fmla="*/ 44 h 662"/>
                <a:gd name="T42" fmla="*/ 306 w 596"/>
                <a:gd name="T43" fmla="*/ 6 h 662"/>
                <a:gd name="T44" fmla="*/ 204 w 596"/>
                <a:gd name="T45" fmla="*/ 20 h 662"/>
                <a:gd name="T46" fmla="*/ 148 w 596"/>
                <a:gd name="T47" fmla="*/ 68 h 662"/>
                <a:gd name="T48" fmla="*/ 106 w 596"/>
                <a:gd name="T49" fmla="*/ 122 h 662"/>
                <a:gd name="T50" fmla="*/ 114 w 596"/>
                <a:gd name="T51" fmla="*/ 198 h 662"/>
                <a:gd name="T52" fmla="*/ 84 w 596"/>
                <a:gd name="T53" fmla="*/ 232 h 662"/>
                <a:gd name="T54" fmla="*/ 114 w 596"/>
                <a:gd name="T55" fmla="*/ 234 h 662"/>
                <a:gd name="T56" fmla="*/ 146 w 596"/>
                <a:gd name="T57" fmla="*/ 308 h 662"/>
                <a:gd name="T58" fmla="*/ 136 w 596"/>
                <a:gd name="T59" fmla="*/ 338 h 662"/>
                <a:gd name="T60" fmla="*/ 162 w 596"/>
                <a:gd name="T61" fmla="*/ 334 h 662"/>
                <a:gd name="T62" fmla="*/ 182 w 596"/>
                <a:gd name="T63" fmla="*/ 298 h 662"/>
                <a:gd name="T64" fmla="*/ 168 w 596"/>
                <a:gd name="T65" fmla="*/ 356 h 662"/>
                <a:gd name="T66" fmla="*/ 194 w 596"/>
                <a:gd name="T67" fmla="*/ 346 h 662"/>
                <a:gd name="T68" fmla="*/ 152 w 596"/>
                <a:gd name="T69" fmla="*/ 362 h 662"/>
                <a:gd name="T70" fmla="*/ 196 w 596"/>
                <a:gd name="T71" fmla="*/ 358 h 662"/>
                <a:gd name="T72" fmla="*/ 226 w 596"/>
                <a:gd name="T73" fmla="*/ 366 h 662"/>
                <a:gd name="T74" fmla="*/ 218 w 596"/>
                <a:gd name="T75" fmla="*/ 448 h 662"/>
                <a:gd name="T76" fmla="*/ 150 w 596"/>
                <a:gd name="T77" fmla="*/ 474 h 662"/>
                <a:gd name="T78" fmla="*/ 38 w 596"/>
                <a:gd name="T79" fmla="*/ 544 h 662"/>
                <a:gd name="T80" fmla="*/ 572 w 596"/>
                <a:gd name="T81" fmla="*/ 582 h 662"/>
                <a:gd name="T82" fmla="*/ 206 w 596"/>
                <a:gd name="T83" fmla="*/ 324 h 662"/>
                <a:gd name="T84" fmla="*/ 174 w 596"/>
                <a:gd name="T85" fmla="*/ 214 h 662"/>
                <a:gd name="T86" fmla="*/ 220 w 596"/>
                <a:gd name="T87" fmla="*/ 142 h 662"/>
                <a:gd name="T88" fmla="*/ 192 w 596"/>
                <a:gd name="T89" fmla="*/ 198 h 662"/>
                <a:gd name="T90" fmla="*/ 248 w 596"/>
                <a:gd name="T91" fmla="*/ 152 h 662"/>
                <a:gd name="T92" fmla="*/ 274 w 596"/>
                <a:gd name="T93" fmla="*/ 160 h 662"/>
                <a:gd name="T94" fmla="*/ 316 w 596"/>
                <a:gd name="T95" fmla="*/ 116 h 662"/>
                <a:gd name="T96" fmla="*/ 278 w 596"/>
                <a:gd name="T97" fmla="*/ 212 h 662"/>
                <a:gd name="T98" fmla="*/ 356 w 596"/>
                <a:gd name="T99" fmla="*/ 116 h 662"/>
                <a:gd name="T100" fmla="*/ 374 w 596"/>
                <a:gd name="T101" fmla="*/ 148 h 662"/>
                <a:gd name="T102" fmla="*/ 414 w 596"/>
                <a:gd name="T103" fmla="*/ 180 h 662"/>
                <a:gd name="T104" fmla="*/ 396 w 596"/>
                <a:gd name="T105" fmla="*/ 224 h 662"/>
                <a:gd name="T106" fmla="*/ 404 w 596"/>
                <a:gd name="T107" fmla="*/ 282 h 662"/>
                <a:gd name="T108" fmla="*/ 380 w 596"/>
                <a:gd name="T109" fmla="*/ 338 h 662"/>
                <a:gd name="T110" fmla="*/ 294 w 596"/>
                <a:gd name="T111" fmla="*/ 408 h 662"/>
                <a:gd name="T112" fmla="*/ 212 w 596"/>
                <a:gd name="T113" fmla="*/ 336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6" h="662">
                  <a:moveTo>
                    <a:pt x="548" y="538"/>
                  </a:moveTo>
                  <a:lnTo>
                    <a:pt x="548" y="538"/>
                  </a:lnTo>
                  <a:lnTo>
                    <a:pt x="520" y="522"/>
                  </a:lnTo>
                  <a:lnTo>
                    <a:pt x="476" y="502"/>
                  </a:lnTo>
                  <a:lnTo>
                    <a:pt x="414" y="472"/>
                  </a:lnTo>
                  <a:lnTo>
                    <a:pt x="414" y="472"/>
                  </a:lnTo>
                  <a:lnTo>
                    <a:pt x="408" y="488"/>
                  </a:lnTo>
                  <a:lnTo>
                    <a:pt x="400" y="506"/>
                  </a:lnTo>
                  <a:lnTo>
                    <a:pt x="382" y="536"/>
                  </a:lnTo>
                  <a:lnTo>
                    <a:pt x="364" y="566"/>
                  </a:lnTo>
                  <a:lnTo>
                    <a:pt x="344" y="592"/>
                  </a:lnTo>
                  <a:lnTo>
                    <a:pt x="324" y="614"/>
                  </a:lnTo>
                  <a:lnTo>
                    <a:pt x="308" y="632"/>
                  </a:lnTo>
                  <a:lnTo>
                    <a:pt x="294" y="646"/>
                  </a:lnTo>
                  <a:lnTo>
                    <a:pt x="294" y="646"/>
                  </a:lnTo>
                  <a:lnTo>
                    <a:pt x="276" y="628"/>
                  </a:lnTo>
                  <a:lnTo>
                    <a:pt x="256" y="604"/>
                  </a:lnTo>
                  <a:lnTo>
                    <a:pt x="238" y="580"/>
                  </a:lnTo>
                  <a:lnTo>
                    <a:pt x="220" y="554"/>
                  </a:lnTo>
                  <a:lnTo>
                    <a:pt x="192" y="508"/>
                  </a:lnTo>
                  <a:lnTo>
                    <a:pt x="174" y="474"/>
                  </a:lnTo>
                  <a:lnTo>
                    <a:pt x="174" y="474"/>
                  </a:lnTo>
                  <a:lnTo>
                    <a:pt x="212" y="464"/>
                  </a:lnTo>
                  <a:lnTo>
                    <a:pt x="214" y="462"/>
                  </a:lnTo>
                  <a:lnTo>
                    <a:pt x="214" y="462"/>
                  </a:lnTo>
                  <a:lnTo>
                    <a:pt x="222" y="454"/>
                  </a:lnTo>
                  <a:lnTo>
                    <a:pt x="228" y="444"/>
                  </a:lnTo>
                  <a:lnTo>
                    <a:pt x="232" y="432"/>
                  </a:lnTo>
                  <a:lnTo>
                    <a:pt x="234" y="420"/>
                  </a:lnTo>
                  <a:lnTo>
                    <a:pt x="234" y="394"/>
                  </a:lnTo>
                  <a:lnTo>
                    <a:pt x="234" y="374"/>
                  </a:lnTo>
                  <a:lnTo>
                    <a:pt x="234" y="374"/>
                  </a:lnTo>
                  <a:lnTo>
                    <a:pt x="248" y="388"/>
                  </a:lnTo>
                  <a:lnTo>
                    <a:pt x="264" y="402"/>
                  </a:lnTo>
                  <a:lnTo>
                    <a:pt x="278" y="410"/>
                  </a:lnTo>
                  <a:lnTo>
                    <a:pt x="286" y="414"/>
                  </a:lnTo>
                  <a:lnTo>
                    <a:pt x="294" y="414"/>
                  </a:lnTo>
                  <a:lnTo>
                    <a:pt x="294" y="414"/>
                  </a:lnTo>
                  <a:lnTo>
                    <a:pt x="296" y="414"/>
                  </a:lnTo>
                  <a:lnTo>
                    <a:pt x="296" y="414"/>
                  </a:lnTo>
                  <a:lnTo>
                    <a:pt x="302" y="414"/>
                  </a:lnTo>
                  <a:lnTo>
                    <a:pt x="310" y="412"/>
                  </a:lnTo>
                  <a:lnTo>
                    <a:pt x="326" y="404"/>
                  </a:lnTo>
                  <a:lnTo>
                    <a:pt x="342" y="390"/>
                  </a:lnTo>
                  <a:lnTo>
                    <a:pt x="356" y="376"/>
                  </a:lnTo>
                  <a:lnTo>
                    <a:pt x="356" y="376"/>
                  </a:lnTo>
                  <a:lnTo>
                    <a:pt x="356" y="396"/>
                  </a:lnTo>
                  <a:lnTo>
                    <a:pt x="356" y="424"/>
                  </a:lnTo>
                  <a:lnTo>
                    <a:pt x="358" y="438"/>
                  </a:lnTo>
                  <a:lnTo>
                    <a:pt x="360" y="450"/>
                  </a:lnTo>
                  <a:lnTo>
                    <a:pt x="364" y="460"/>
                  </a:lnTo>
                  <a:lnTo>
                    <a:pt x="370" y="468"/>
                  </a:lnTo>
                  <a:lnTo>
                    <a:pt x="370" y="470"/>
                  </a:lnTo>
                  <a:lnTo>
                    <a:pt x="370" y="470"/>
                  </a:lnTo>
                  <a:lnTo>
                    <a:pt x="370" y="470"/>
                  </a:lnTo>
                  <a:lnTo>
                    <a:pt x="398" y="478"/>
                  </a:lnTo>
                  <a:lnTo>
                    <a:pt x="410" y="480"/>
                  </a:lnTo>
                  <a:lnTo>
                    <a:pt x="412" y="474"/>
                  </a:lnTo>
                  <a:lnTo>
                    <a:pt x="412" y="474"/>
                  </a:lnTo>
                  <a:lnTo>
                    <a:pt x="400" y="472"/>
                  </a:lnTo>
                  <a:lnTo>
                    <a:pt x="374" y="464"/>
                  </a:lnTo>
                  <a:lnTo>
                    <a:pt x="374" y="464"/>
                  </a:lnTo>
                  <a:lnTo>
                    <a:pt x="370" y="458"/>
                  </a:lnTo>
                  <a:lnTo>
                    <a:pt x="366" y="448"/>
                  </a:lnTo>
                  <a:lnTo>
                    <a:pt x="362" y="424"/>
                  </a:lnTo>
                  <a:lnTo>
                    <a:pt x="362" y="396"/>
                  </a:lnTo>
                  <a:lnTo>
                    <a:pt x="362" y="368"/>
                  </a:lnTo>
                  <a:lnTo>
                    <a:pt x="362" y="368"/>
                  </a:lnTo>
                  <a:lnTo>
                    <a:pt x="382" y="344"/>
                  </a:lnTo>
                  <a:lnTo>
                    <a:pt x="382" y="344"/>
                  </a:lnTo>
                  <a:lnTo>
                    <a:pt x="384" y="352"/>
                  </a:lnTo>
                  <a:lnTo>
                    <a:pt x="388" y="360"/>
                  </a:lnTo>
                  <a:lnTo>
                    <a:pt x="392" y="366"/>
                  </a:lnTo>
                  <a:lnTo>
                    <a:pt x="398" y="370"/>
                  </a:lnTo>
                  <a:lnTo>
                    <a:pt x="412" y="380"/>
                  </a:lnTo>
                  <a:lnTo>
                    <a:pt x="424" y="384"/>
                  </a:lnTo>
                  <a:lnTo>
                    <a:pt x="424" y="384"/>
                  </a:lnTo>
                  <a:lnTo>
                    <a:pt x="414" y="378"/>
                  </a:lnTo>
                  <a:lnTo>
                    <a:pt x="408" y="370"/>
                  </a:lnTo>
                  <a:lnTo>
                    <a:pt x="404" y="362"/>
                  </a:lnTo>
                  <a:lnTo>
                    <a:pt x="400" y="356"/>
                  </a:lnTo>
                  <a:lnTo>
                    <a:pt x="400" y="348"/>
                  </a:lnTo>
                  <a:lnTo>
                    <a:pt x="402" y="342"/>
                  </a:lnTo>
                  <a:lnTo>
                    <a:pt x="404" y="336"/>
                  </a:lnTo>
                  <a:lnTo>
                    <a:pt x="408" y="332"/>
                  </a:lnTo>
                  <a:lnTo>
                    <a:pt x="408" y="332"/>
                  </a:lnTo>
                  <a:lnTo>
                    <a:pt x="412" y="336"/>
                  </a:lnTo>
                  <a:lnTo>
                    <a:pt x="418" y="342"/>
                  </a:lnTo>
                  <a:lnTo>
                    <a:pt x="424" y="346"/>
                  </a:lnTo>
                  <a:lnTo>
                    <a:pt x="432" y="348"/>
                  </a:lnTo>
                  <a:lnTo>
                    <a:pt x="448" y="352"/>
                  </a:lnTo>
                  <a:lnTo>
                    <a:pt x="454" y="350"/>
                  </a:lnTo>
                  <a:lnTo>
                    <a:pt x="458" y="350"/>
                  </a:lnTo>
                  <a:lnTo>
                    <a:pt x="458" y="350"/>
                  </a:lnTo>
                  <a:lnTo>
                    <a:pt x="448" y="348"/>
                  </a:lnTo>
                  <a:lnTo>
                    <a:pt x="442" y="346"/>
                  </a:lnTo>
                  <a:lnTo>
                    <a:pt x="438" y="342"/>
                  </a:lnTo>
                  <a:lnTo>
                    <a:pt x="434" y="338"/>
                  </a:lnTo>
                  <a:lnTo>
                    <a:pt x="434" y="338"/>
                  </a:lnTo>
                  <a:lnTo>
                    <a:pt x="442" y="340"/>
                  </a:lnTo>
                  <a:lnTo>
                    <a:pt x="450" y="340"/>
                  </a:lnTo>
                  <a:lnTo>
                    <a:pt x="456" y="336"/>
                  </a:lnTo>
                  <a:lnTo>
                    <a:pt x="456" y="336"/>
                  </a:lnTo>
                  <a:lnTo>
                    <a:pt x="450" y="336"/>
                  </a:lnTo>
                  <a:lnTo>
                    <a:pt x="444" y="332"/>
                  </a:lnTo>
                  <a:lnTo>
                    <a:pt x="440" y="328"/>
                  </a:lnTo>
                  <a:lnTo>
                    <a:pt x="436" y="324"/>
                  </a:lnTo>
                  <a:lnTo>
                    <a:pt x="432" y="312"/>
                  </a:lnTo>
                  <a:lnTo>
                    <a:pt x="432" y="306"/>
                  </a:lnTo>
                  <a:lnTo>
                    <a:pt x="434" y="302"/>
                  </a:lnTo>
                  <a:lnTo>
                    <a:pt x="434" y="302"/>
                  </a:lnTo>
                  <a:lnTo>
                    <a:pt x="436" y="308"/>
                  </a:lnTo>
                  <a:lnTo>
                    <a:pt x="442" y="314"/>
                  </a:lnTo>
                  <a:lnTo>
                    <a:pt x="448" y="318"/>
                  </a:lnTo>
                  <a:lnTo>
                    <a:pt x="456" y="320"/>
                  </a:lnTo>
                  <a:lnTo>
                    <a:pt x="466" y="322"/>
                  </a:lnTo>
                  <a:lnTo>
                    <a:pt x="474" y="322"/>
                  </a:lnTo>
                  <a:lnTo>
                    <a:pt x="480" y="320"/>
                  </a:lnTo>
                  <a:lnTo>
                    <a:pt x="486" y="318"/>
                  </a:lnTo>
                  <a:lnTo>
                    <a:pt x="486" y="318"/>
                  </a:lnTo>
                  <a:lnTo>
                    <a:pt x="472" y="316"/>
                  </a:lnTo>
                  <a:lnTo>
                    <a:pt x="462" y="310"/>
                  </a:lnTo>
                  <a:lnTo>
                    <a:pt x="454" y="304"/>
                  </a:lnTo>
                  <a:lnTo>
                    <a:pt x="450" y="296"/>
                  </a:lnTo>
                  <a:lnTo>
                    <a:pt x="448" y="286"/>
                  </a:lnTo>
                  <a:lnTo>
                    <a:pt x="448" y="278"/>
                  </a:lnTo>
                  <a:lnTo>
                    <a:pt x="450" y="272"/>
                  </a:lnTo>
                  <a:lnTo>
                    <a:pt x="450" y="268"/>
                  </a:lnTo>
                  <a:lnTo>
                    <a:pt x="450" y="268"/>
                  </a:lnTo>
                  <a:lnTo>
                    <a:pt x="456" y="260"/>
                  </a:lnTo>
                  <a:lnTo>
                    <a:pt x="462" y="250"/>
                  </a:lnTo>
                  <a:lnTo>
                    <a:pt x="468" y="228"/>
                  </a:lnTo>
                  <a:lnTo>
                    <a:pt x="478" y="188"/>
                  </a:lnTo>
                  <a:lnTo>
                    <a:pt x="478" y="188"/>
                  </a:lnTo>
                  <a:lnTo>
                    <a:pt x="478" y="176"/>
                  </a:lnTo>
                  <a:lnTo>
                    <a:pt x="480" y="166"/>
                  </a:lnTo>
                  <a:lnTo>
                    <a:pt x="478" y="154"/>
                  </a:lnTo>
                  <a:lnTo>
                    <a:pt x="476" y="144"/>
                  </a:lnTo>
                  <a:lnTo>
                    <a:pt x="468" y="124"/>
                  </a:lnTo>
                  <a:lnTo>
                    <a:pt x="458" y="106"/>
                  </a:lnTo>
                  <a:lnTo>
                    <a:pt x="448" y="92"/>
                  </a:lnTo>
                  <a:lnTo>
                    <a:pt x="436" y="78"/>
                  </a:lnTo>
                  <a:lnTo>
                    <a:pt x="420" y="64"/>
                  </a:lnTo>
                  <a:lnTo>
                    <a:pt x="420" y="64"/>
                  </a:lnTo>
                  <a:lnTo>
                    <a:pt x="408" y="56"/>
                  </a:lnTo>
                  <a:lnTo>
                    <a:pt x="394" y="50"/>
                  </a:lnTo>
                  <a:lnTo>
                    <a:pt x="378" y="44"/>
                  </a:lnTo>
                  <a:lnTo>
                    <a:pt x="360" y="40"/>
                  </a:lnTo>
                  <a:lnTo>
                    <a:pt x="360" y="40"/>
                  </a:lnTo>
                  <a:lnTo>
                    <a:pt x="356" y="32"/>
                  </a:lnTo>
                  <a:lnTo>
                    <a:pt x="348" y="24"/>
                  </a:lnTo>
                  <a:lnTo>
                    <a:pt x="336" y="16"/>
                  </a:lnTo>
                  <a:lnTo>
                    <a:pt x="322" y="10"/>
                  </a:lnTo>
                  <a:lnTo>
                    <a:pt x="306" y="6"/>
                  </a:lnTo>
                  <a:lnTo>
                    <a:pt x="286" y="2"/>
                  </a:lnTo>
                  <a:lnTo>
                    <a:pt x="268" y="0"/>
                  </a:lnTo>
                  <a:lnTo>
                    <a:pt x="250" y="2"/>
                  </a:lnTo>
                  <a:lnTo>
                    <a:pt x="250" y="2"/>
                  </a:lnTo>
                  <a:lnTo>
                    <a:pt x="232" y="6"/>
                  </a:lnTo>
                  <a:lnTo>
                    <a:pt x="218" y="12"/>
                  </a:lnTo>
                  <a:lnTo>
                    <a:pt x="204" y="20"/>
                  </a:lnTo>
                  <a:lnTo>
                    <a:pt x="192" y="30"/>
                  </a:lnTo>
                  <a:lnTo>
                    <a:pt x="184" y="38"/>
                  </a:lnTo>
                  <a:lnTo>
                    <a:pt x="176" y="46"/>
                  </a:lnTo>
                  <a:lnTo>
                    <a:pt x="164" y="62"/>
                  </a:lnTo>
                  <a:lnTo>
                    <a:pt x="164" y="62"/>
                  </a:lnTo>
                  <a:lnTo>
                    <a:pt x="158" y="64"/>
                  </a:lnTo>
                  <a:lnTo>
                    <a:pt x="148" y="68"/>
                  </a:lnTo>
                  <a:lnTo>
                    <a:pt x="138" y="76"/>
                  </a:lnTo>
                  <a:lnTo>
                    <a:pt x="132" y="82"/>
                  </a:lnTo>
                  <a:lnTo>
                    <a:pt x="128" y="90"/>
                  </a:lnTo>
                  <a:lnTo>
                    <a:pt x="128" y="90"/>
                  </a:lnTo>
                  <a:lnTo>
                    <a:pt x="118" y="98"/>
                  </a:lnTo>
                  <a:lnTo>
                    <a:pt x="110" y="110"/>
                  </a:lnTo>
                  <a:lnTo>
                    <a:pt x="106" y="122"/>
                  </a:lnTo>
                  <a:lnTo>
                    <a:pt x="104" y="136"/>
                  </a:lnTo>
                  <a:lnTo>
                    <a:pt x="104" y="150"/>
                  </a:lnTo>
                  <a:lnTo>
                    <a:pt x="106" y="164"/>
                  </a:lnTo>
                  <a:lnTo>
                    <a:pt x="112" y="176"/>
                  </a:lnTo>
                  <a:lnTo>
                    <a:pt x="120" y="186"/>
                  </a:lnTo>
                  <a:lnTo>
                    <a:pt x="120" y="186"/>
                  </a:lnTo>
                  <a:lnTo>
                    <a:pt x="114" y="198"/>
                  </a:lnTo>
                  <a:lnTo>
                    <a:pt x="106" y="212"/>
                  </a:lnTo>
                  <a:lnTo>
                    <a:pt x="100" y="218"/>
                  </a:lnTo>
                  <a:lnTo>
                    <a:pt x="92" y="224"/>
                  </a:lnTo>
                  <a:lnTo>
                    <a:pt x="86" y="226"/>
                  </a:lnTo>
                  <a:lnTo>
                    <a:pt x="78" y="228"/>
                  </a:lnTo>
                  <a:lnTo>
                    <a:pt x="78" y="228"/>
                  </a:lnTo>
                  <a:lnTo>
                    <a:pt x="84" y="232"/>
                  </a:lnTo>
                  <a:lnTo>
                    <a:pt x="92" y="234"/>
                  </a:lnTo>
                  <a:lnTo>
                    <a:pt x="98" y="234"/>
                  </a:lnTo>
                  <a:lnTo>
                    <a:pt x="104" y="232"/>
                  </a:lnTo>
                  <a:lnTo>
                    <a:pt x="110" y="228"/>
                  </a:lnTo>
                  <a:lnTo>
                    <a:pt x="116" y="224"/>
                  </a:lnTo>
                  <a:lnTo>
                    <a:pt x="116" y="224"/>
                  </a:lnTo>
                  <a:lnTo>
                    <a:pt x="114" y="234"/>
                  </a:lnTo>
                  <a:lnTo>
                    <a:pt x="114" y="246"/>
                  </a:lnTo>
                  <a:lnTo>
                    <a:pt x="116" y="260"/>
                  </a:lnTo>
                  <a:lnTo>
                    <a:pt x="120" y="272"/>
                  </a:lnTo>
                  <a:lnTo>
                    <a:pt x="126" y="282"/>
                  </a:lnTo>
                  <a:lnTo>
                    <a:pt x="134" y="292"/>
                  </a:lnTo>
                  <a:lnTo>
                    <a:pt x="146" y="308"/>
                  </a:lnTo>
                  <a:lnTo>
                    <a:pt x="146" y="308"/>
                  </a:lnTo>
                  <a:lnTo>
                    <a:pt x="144" y="320"/>
                  </a:lnTo>
                  <a:lnTo>
                    <a:pt x="138" y="328"/>
                  </a:lnTo>
                  <a:lnTo>
                    <a:pt x="132" y="334"/>
                  </a:lnTo>
                  <a:lnTo>
                    <a:pt x="120" y="336"/>
                  </a:lnTo>
                  <a:lnTo>
                    <a:pt x="120" y="336"/>
                  </a:lnTo>
                  <a:lnTo>
                    <a:pt x="128" y="338"/>
                  </a:lnTo>
                  <a:lnTo>
                    <a:pt x="136" y="338"/>
                  </a:lnTo>
                  <a:lnTo>
                    <a:pt x="142" y="338"/>
                  </a:lnTo>
                  <a:lnTo>
                    <a:pt x="148" y="336"/>
                  </a:lnTo>
                  <a:lnTo>
                    <a:pt x="156" y="328"/>
                  </a:lnTo>
                  <a:lnTo>
                    <a:pt x="164" y="320"/>
                  </a:lnTo>
                  <a:lnTo>
                    <a:pt x="164" y="320"/>
                  </a:lnTo>
                  <a:lnTo>
                    <a:pt x="164" y="328"/>
                  </a:lnTo>
                  <a:lnTo>
                    <a:pt x="162" y="334"/>
                  </a:lnTo>
                  <a:lnTo>
                    <a:pt x="162" y="334"/>
                  </a:lnTo>
                  <a:lnTo>
                    <a:pt x="168" y="328"/>
                  </a:lnTo>
                  <a:lnTo>
                    <a:pt x="174" y="318"/>
                  </a:lnTo>
                  <a:lnTo>
                    <a:pt x="176" y="304"/>
                  </a:lnTo>
                  <a:lnTo>
                    <a:pt x="176" y="288"/>
                  </a:lnTo>
                  <a:lnTo>
                    <a:pt x="176" y="288"/>
                  </a:lnTo>
                  <a:lnTo>
                    <a:pt x="182" y="298"/>
                  </a:lnTo>
                  <a:lnTo>
                    <a:pt x="184" y="310"/>
                  </a:lnTo>
                  <a:lnTo>
                    <a:pt x="184" y="320"/>
                  </a:lnTo>
                  <a:lnTo>
                    <a:pt x="182" y="330"/>
                  </a:lnTo>
                  <a:lnTo>
                    <a:pt x="180" y="338"/>
                  </a:lnTo>
                  <a:lnTo>
                    <a:pt x="176" y="346"/>
                  </a:lnTo>
                  <a:lnTo>
                    <a:pt x="172" y="352"/>
                  </a:lnTo>
                  <a:lnTo>
                    <a:pt x="168" y="356"/>
                  </a:lnTo>
                  <a:lnTo>
                    <a:pt x="168" y="356"/>
                  </a:lnTo>
                  <a:lnTo>
                    <a:pt x="176" y="352"/>
                  </a:lnTo>
                  <a:lnTo>
                    <a:pt x="184" y="346"/>
                  </a:lnTo>
                  <a:lnTo>
                    <a:pt x="190" y="338"/>
                  </a:lnTo>
                  <a:lnTo>
                    <a:pt x="196" y="332"/>
                  </a:lnTo>
                  <a:lnTo>
                    <a:pt x="196" y="332"/>
                  </a:lnTo>
                  <a:lnTo>
                    <a:pt x="194" y="346"/>
                  </a:lnTo>
                  <a:lnTo>
                    <a:pt x="190" y="356"/>
                  </a:lnTo>
                  <a:lnTo>
                    <a:pt x="186" y="362"/>
                  </a:lnTo>
                  <a:lnTo>
                    <a:pt x="178" y="366"/>
                  </a:lnTo>
                  <a:lnTo>
                    <a:pt x="172" y="366"/>
                  </a:lnTo>
                  <a:lnTo>
                    <a:pt x="164" y="366"/>
                  </a:lnTo>
                  <a:lnTo>
                    <a:pt x="152" y="362"/>
                  </a:lnTo>
                  <a:lnTo>
                    <a:pt x="152" y="362"/>
                  </a:lnTo>
                  <a:lnTo>
                    <a:pt x="156" y="366"/>
                  </a:lnTo>
                  <a:lnTo>
                    <a:pt x="162" y="368"/>
                  </a:lnTo>
                  <a:lnTo>
                    <a:pt x="168" y="370"/>
                  </a:lnTo>
                  <a:lnTo>
                    <a:pt x="176" y="370"/>
                  </a:lnTo>
                  <a:lnTo>
                    <a:pt x="184" y="368"/>
                  </a:lnTo>
                  <a:lnTo>
                    <a:pt x="190" y="364"/>
                  </a:lnTo>
                  <a:lnTo>
                    <a:pt x="196" y="358"/>
                  </a:lnTo>
                  <a:lnTo>
                    <a:pt x="202" y="348"/>
                  </a:lnTo>
                  <a:lnTo>
                    <a:pt x="202" y="348"/>
                  </a:lnTo>
                  <a:lnTo>
                    <a:pt x="204" y="334"/>
                  </a:lnTo>
                  <a:lnTo>
                    <a:pt x="204" y="334"/>
                  </a:lnTo>
                  <a:lnTo>
                    <a:pt x="206" y="338"/>
                  </a:lnTo>
                  <a:lnTo>
                    <a:pt x="206" y="338"/>
                  </a:lnTo>
                  <a:lnTo>
                    <a:pt x="226" y="366"/>
                  </a:lnTo>
                  <a:lnTo>
                    <a:pt x="226" y="366"/>
                  </a:lnTo>
                  <a:lnTo>
                    <a:pt x="226" y="366"/>
                  </a:lnTo>
                  <a:lnTo>
                    <a:pt x="228" y="384"/>
                  </a:lnTo>
                  <a:lnTo>
                    <a:pt x="228" y="410"/>
                  </a:lnTo>
                  <a:lnTo>
                    <a:pt x="228" y="424"/>
                  </a:lnTo>
                  <a:lnTo>
                    <a:pt x="224" y="436"/>
                  </a:lnTo>
                  <a:lnTo>
                    <a:pt x="218" y="448"/>
                  </a:lnTo>
                  <a:lnTo>
                    <a:pt x="210" y="458"/>
                  </a:lnTo>
                  <a:lnTo>
                    <a:pt x="210" y="458"/>
                  </a:lnTo>
                  <a:lnTo>
                    <a:pt x="172" y="470"/>
                  </a:lnTo>
                  <a:lnTo>
                    <a:pt x="172" y="470"/>
                  </a:lnTo>
                  <a:lnTo>
                    <a:pt x="170" y="466"/>
                  </a:lnTo>
                  <a:lnTo>
                    <a:pt x="170" y="466"/>
                  </a:lnTo>
                  <a:lnTo>
                    <a:pt x="150" y="474"/>
                  </a:lnTo>
                  <a:lnTo>
                    <a:pt x="108" y="494"/>
                  </a:lnTo>
                  <a:lnTo>
                    <a:pt x="84" y="506"/>
                  </a:lnTo>
                  <a:lnTo>
                    <a:pt x="62" y="520"/>
                  </a:lnTo>
                  <a:lnTo>
                    <a:pt x="46" y="532"/>
                  </a:lnTo>
                  <a:lnTo>
                    <a:pt x="42" y="540"/>
                  </a:lnTo>
                  <a:lnTo>
                    <a:pt x="38" y="544"/>
                  </a:lnTo>
                  <a:lnTo>
                    <a:pt x="38" y="544"/>
                  </a:lnTo>
                  <a:lnTo>
                    <a:pt x="16" y="614"/>
                  </a:lnTo>
                  <a:lnTo>
                    <a:pt x="0" y="662"/>
                  </a:lnTo>
                  <a:lnTo>
                    <a:pt x="596" y="662"/>
                  </a:lnTo>
                  <a:lnTo>
                    <a:pt x="596" y="662"/>
                  </a:lnTo>
                  <a:lnTo>
                    <a:pt x="592" y="644"/>
                  </a:lnTo>
                  <a:lnTo>
                    <a:pt x="580" y="604"/>
                  </a:lnTo>
                  <a:lnTo>
                    <a:pt x="572" y="582"/>
                  </a:lnTo>
                  <a:lnTo>
                    <a:pt x="564" y="562"/>
                  </a:lnTo>
                  <a:lnTo>
                    <a:pt x="556" y="546"/>
                  </a:lnTo>
                  <a:lnTo>
                    <a:pt x="552" y="540"/>
                  </a:lnTo>
                  <a:lnTo>
                    <a:pt x="548" y="538"/>
                  </a:lnTo>
                  <a:lnTo>
                    <a:pt x="548" y="538"/>
                  </a:lnTo>
                  <a:close/>
                  <a:moveTo>
                    <a:pt x="206" y="324"/>
                  </a:moveTo>
                  <a:lnTo>
                    <a:pt x="206" y="324"/>
                  </a:lnTo>
                  <a:lnTo>
                    <a:pt x="204" y="308"/>
                  </a:lnTo>
                  <a:lnTo>
                    <a:pt x="202" y="294"/>
                  </a:lnTo>
                  <a:lnTo>
                    <a:pt x="194" y="266"/>
                  </a:lnTo>
                  <a:lnTo>
                    <a:pt x="194" y="266"/>
                  </a:lnTo>
                  <a:lnTo>
                    <a:pt x="188" y="248"/>
                  </a:lnTo>
                  <a:lnTo>
                    <a:pt x="182" y="230"/>
                  </a:lnTo>
                  <a:lnTo>
                    <a:pt x="174" y="214"/>
                  </a:lnTo>
                  <a:lnTo>
                    <a:pt x="166" y="206"/>
                  </a:lnTo>
                  <a:lnTo>
                    <a:pt x="166" y="206"/>
                  </a:lnTo>
                  <a:lnTo>
                    <a:pt x="174" y="198"/>
                  </a:lnTo>
                  <a:lnTo>
                    <a:pt x="188" y="184"/>
                  </a:lnTo>
                  <a:lnTo>
                    <a:pt x="204" y="164"/>
                  </a:lnTo>
                  <a:lnTo>
                    <a:pt x="220" y="142"/>
                  </a:lnTo>
                  <a:lnTo>
                    <a:pt x="220" y="142"/>
                  </a:lnTo>
                  <a:lnTo>
                    <a:pt x="212" y="158"/>
                  </a:lnTo>
                  <a:lnTo>
                    <a:pt x="204" y="176"/>
                  </a:lnTo>
                  <a:lnTo>
                    <a:pt x="194" y="192"/>
                  </a:lnTo>
                  <a:lnTo>
                    <a:pt x="188" y="198"/>
                  </a:lnTo>
                  <a:lnTo>
                    <a:pt x="180" y="204"/>
                  </a:lnTo>
                  <a:lnTo>
                    <a:pt x="180" y="204"/>
                  </a:lnTo>
                  <a:lnTo>
                    <a:pt x="192" y="198"/>
                  </a:lnTo>
                  <a:lnTo>
                    <a:pt x="202" y="192"/>
                  </a:lnTo>
                  <a:lnTo>
                    <a:pt x="212" y="184"/>
                  </a:lnTo>
                  <a:lnTo>
                    <a:pt x="222" y="174"/>
                  </a:lnTo>
                  <a:lnTo>
                    <a:pt x="238" y="154"/>
                  </a:lnTo>
                  <a:lnTo>
                    <a:pt x="256" y="132"/>
                  </a:lnTo>
                  <a:lnTo>
                    <a:pt x="256" y="132"/>
                  </a:lnTo>
                  <a:lnTo>
                    <a:pt x="248" y="152"/>
                  </a:lnTo>
                  <a:lnTo>
                    <a:pt x="242" y="174"/>
                  </a:lnTo>
                  <a:lnTo>
                    <a:pt x="234" y="214"/>
                  </a:lnTo>
                  <a:lnTo>
                    <a:pt x="234" y="214"/>
                  </a:lnTo>
                  <a:lnTo>
                    <a:pt x="248" y="200"/>
                  </a:lnTo>
                  <a:lnTo>
                    <a:pt x="260" y="188"/>
                  </a:lnTo>
                  <a:lnTo>
                    <a:pt x="268" y="174"/>
                  </a:lnTo>
                  <a:lnTo>
                    <a:pt x="274" y="160"/>
                  </a:lnTo>
                  <a:lnTo>
                    <a:pt x="274" y="160"/>
                  </a:lnTo>
                  <a:lnTo>
                    <a:pt x="282" y="148"/>
                  </a:lnTo>
                  <a:lnTo>
                    <a:pt x="290" y="134"/>
                  </a:lnTo>
                  <a:lnTo>
                    <a:pt x="304" y="118"/>
                  </a:lnTo>
                  <a:lnTo>
                    <a:pt x="320" y="102"/>
                  </a:lnTo>
                  <a:lnTo>
                    <a:pt x="320" y="102"/>
                  </a:lnTo>
                  <a:lnTo>
                    <a:pt x="316" y="116"/>
                  </a:lnTo>
                  <a:lnTo>
                    <a:pt x="314" y="128"/>
                  </a:lnTo>
                  <a:lnTo>
                    <a:pt x="312" y="152"/>
                  </a:lnTo>
                  <a:lnTo>
                    <a:pt x="310" y="166"/>
                  </a:lnTo>
                  <a:lnTo>
                    <a:pt x="304" y="180"/>
                  </a:lnTo>
                  <a:lnTo>
                    <a:pt x="294" y="194"/>
                  </a:lnTo>
                  <a:lnTo>
                    <a:pt x="278" y="212"/>
                  </a:lnTo>
                  <a:lnTo>
                    <a:pt x="278" y="212"/>
                  </a:lnTo>
                  <a:lnTo>
                    <a:pt x="294" y="204"/>
                  </a:lnTo>
                  <a:lnTo>
                    <a:pt x="308" y="194"/>
                  </a:lnTo>
                  <a:lnTo>
                    <a:pt x="322" y="180"/>
                  </a:lnTo>
                  <a:lnTo>
                    <a:pt x="334" y="166"/>
                  </a:lnTo>
                  <a:lnTo>
                    <a:pt x="344" y="148"/>
                  </a:lnTo>
                  <a:lnTo>
                    <a:pt x="350" y="132"/>
                  </a:lnTo>
                  <a:lnTo>
                    <a:pt x="356" y="116"/>
                  </a:lnTo>
                  <a:lnTo>
                    <a:pt x="358" y="100"/>
                  </a:lnTo>
                  <a:lnTo>
                    <a:pt x="358" y="100"/>
                  </a:lnTo>
                  <a:lnTo>
                    <a:pt x="360" y="126"/>
                  </a:lnTo>
                  <a:lnTo>
                    <a:pt x="360" y="126"/>
                  </a:lnTo>
                  <a:lnTo>
                    <a:pt x="360" y="132"/>
                  </a:lnTo>
                  <a:lnTo>
                    <a:pt x="364" y="138"/>
                  </a:lnTo>
                  <a:lnTo>
                    <a:pt x="374" y="148"/>
                  </a:lnTo>
                  <a:lnTo>
                    <a:pt x="386" y="156"/>
                  </a:lnTo>
                  <a:lnTo>
                    <a:pt x="398" y="162"/>
                  </a:lnTo>
                  <a:lnTo>
                    <a:pt x="398" y="162"/>
                  </a:lnTo>
                  <a:lnTo>
                    <a:pt x="402" y="164"/>
                  </a:lnTo>
                  <a:lnTo>
                    <a:pt x="408" y="170"/>
                  </a:lnTo>
                  <a:lnTo>
                    <a:pt x="410" y="174"/>
                  </a:lnTo>
                  <a:lnTo>
                    <a:pt x="414" y="180"/>
                  </a:lnTo>
                  <a:lnTo>
                    <a:pt x="414" y="188"/>
                  </a:lnTo>
                  <a:lnTo>
                    <a:pt x="414" y="194"/>
                  </a:lnTo>
                  <a:lnTo>
                    <a:pt x="412" y="202"/>
                  </a:lnTo>
                  <a:lnTo>
                    <a:pt x="406" y="208"/>
                  </a:lnTo>
                  <a:lnTo>
                    <a:pt x="406" y="208"/>
                  </a:lnTo>
                  <a:lnTo>
                    <a:pt x="400" y="216"/>
                  </a:lnTo>
                  <a:lnTo>
                    <a:pt x="396" y="224"/>
                  </a:lnTo>
                  <a:lnTo>
                    <a:pt x="392" y="234"/>
                  </a:lnTo>
                  <a:lnTo>
                    <a:pt x="392" y="244"/>
                  </a:lnTo>
                  <a:lnTo>
                    <a:pt x="392" y="254"/>
                  </a:lnTo>
                  <a:lnTo>
                    <a:pt x="394" y="264"/>
                  </a:lnTo>
                  <a:lnTo>
                    <a:pt x="398" y="274"/>
                  </a:lnTo>
                  <a:lnTo>
                    <a:pt x="404" y="282"/>
                  </a:lnTo>
                  <a:lnTo>
                    <a:pt x="404" y="282"/>
                  </a:lnTo>
                  <a:lnTo>
                    <a:pt x="398" y="292"/>
                  </a:lnTo>
                  <a:lnTo>
                    <a:pt x="390" y="306"/>
                  </a:lnTo>
                  <a:lnTo>
                    <a:pt x="384" y="328"/>
                  </a:lnTo>
                  <a:lnTo>
                    <a:pt x="384" y="328"/>
                  </a:lnTo>
                  <a:lnTo>
                    <a:pt x="382" y="334"/>
                  </a:lnTo>
                  <a:lnTo>
                    <a:pt x="382" y="334"/>
                  </a:lnTo>
                  <a:lnTo>
                    <a:pt x="380" y="338"/>
                  </a:lnTo>
                  <a:lnTo>
                    <a:pt x="380" y="338"/>
                  </a:lnTo>
                  <a:lnTo>
                    <a:pt x="358" y="364"/>
                  </a:lnTo>
                  <a:lnTo>
                    <a:pt x="338" y="386"/>
                  </a:lnTo>
                  <a:lnTo>
                    <a:pt x="326" y="396"/>
                  </a:lnTo>
                  <a:lnTo>
                    <a:pt x="316" y="404"/>
                  </a:lnTo>
                  <a:lnTo>
                    <a:pt x="304" y="408"/>
                  </a:lnTo>
                  <a:lnTo>
                    <a:pt x="294" y="408"/>
                  </a:lnTo>
                  <a:lnTo>
                    <a:pt x="294" y="408"/>
                  </a:lnTo>
                  <a:lnTo>
                    <a:pt x="284" y="406"/>
                  </a:lnTo>
                  <a:lnTo>
                    <a:pt x="272" y="402"/>
                  </a:lnTo>
                  <a:lnTo>
                    <a:pt x="260" y="394"/>
                  </a:lnTo>
                  <a:lnTo>
                    <a:pt x="250" y="384"/>
                  </a:lnTo>
                  <a:lnTo>
                    <a:pt x="228" y="360"/>
                  </a:lnTo>
                  <a:lnTo>
                    <a:pt x="212" y="336"/>
                  </a:lnTo>
                  <a:lnTo>
                    <a:pt x="212" y="336"/>
                  </a:lnTo>
                  <a:lnTo>
                    <a:pt x="206" y="324"/>
                  </a:lnTo>
                  <a:lnTo>
                    <a:pt x="206" y="324"/>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3185">
                <a:solidFill>
                  <a:schemeClr val="bg1"/>
                </a:solidFill>
                <a:cs typeface="+mn-ea"/>
                <a:sym typeface="+mn-lt"/>
              </a:endParaRPr>
            </a:p>
          </p:txBody>
        </p:sp>
      </p:grpSp>
      <p:grpSp>
        <p:nvGrpSpPr>
          <p:cNvPr id="66" name="组合 36"/>
          <p:cNvGrpSpPr/>
          <p:nvPr/>
        </p:nvGrpSpPr>
        <p:grpSpPr>
          <a:xfrm>
            <a:off x="671260" y="3688953"/>
            <a:ext cx="3084746" cy="987525"/>
            <a:chOff x="3624780" y="2412339"/>
            <a:chExt cx="2351472" cy="987524"/>
          </a:xfrm>
        </p:grpSpPr>
        <p:sp>
          <p:nvSpPr>
            <p:cNvPr id="67" name="文本框 66"/>
            <p:cNvSpPr txBox="1"/>
            <p:nvPr/>
          </p:nvSpPr>
          <p:spPr>
            <a:xfrm>
              <a:off x="3733627" y="2412339"/>
              <a:ext cx="2133781" cy="400110"/>
            </a:xfrm>
            <a:prstGeom prst="rect">
              <a:avLst/>
            </a:prstGeom>
            <a:noFill/>
          </p:spPr>
          <p:txBody>
            <a:bodyPr wrap="square" rtlCol="0">
              <a:spAutoFit/>
              <a:scene3d>
                <a:camera prst="orthographicFront"/>
                <a:lightRig rig="threePt" dir="t"/>
              </a:scene3d>
              <a:sp3d contourW="12700"/>
            </a:bodyPr>
            <a:lstStyle/>
            <a:p>
              <a:pPr algn="ctr"/>
              <a:r>
                <a:rPr lang="zh-CN" altLang="en-US" sz="2000" b="1" dirty="0">
                  <a:gradFill>
                    <a:gsLst>
                      <a:gs pos="1000">
                        <a:srgbClr val="FE8C67"/>
                      </a:gs>
                      <a:gs pos="100000">
                        <a:srgbClr val="EC354A"/>
                      </a:gs>
                    </a:gsLst>
                    <a:path path="circle"/>
                  </a:gradFill>
                  <a:cs typeface="+mn-ea"/>
                  <a:sym typeface="+mn-lt"/>
                </a:rPr>
                <a:t>标题文字添加</a:t>
              </a:r>
              <a:endParaRPr lang="zh-CN" altLang="en-US" sz="2000" b="1" dirty="0">
                <a:gradFill>
                  <a:gsLst>
                    <a:gs pos="1000">
                      <a:srgbClr val="FE8C67"/>
                    </a:gs>
                    <a:gs pos="100000">
                      <a:srgbClr val="EC354A"/>
                    </a:gs>
                  </a:gsLst>
                  <a:path path="circle"/>
                </a:gradFill>
                <a:cs typeface="+mn-ea"/>
                <a:sym typeface="+mn-lt"/>
              </a:endParaRPr>
            </a:p>
          </p:txBody>
        </p:sp>
        <p:sp>
          <p:nvSpPr>
            <p:cNvPr id="68" name="文本框 67"/>
            <p:cNvSpPr txBox="1"/>
            <p:nvPr/>
          </p:nvSpPr>
          <p:spPr>
            <a:xfrm>
              <a:off x="3624780" y="2750894"/>
              <a:ext cx="2351472" cy="6489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60" dirty="0">
                  <a:solidFill>
                    <a:prstClr val="white">
                      <a:lumMod val="50000"/>
                    </a:prstClr>
                  </a:solidFill>
                  <a:cs typeface="+mn-ea"/>
                  <a:sym typeface="+mn-lt"/>
                </a:rPr>
                <a:t>单击输入标题内容单击输入标题内容单击输入标题内容单击输入标题内容单击输入标题内容单击输入标题内容单击输入标题内容</a:t>
              </a:r>
              <a:endParaRPr lang="en-US" altLang="zh-CN" sz="1065" dirty="0">
                <a:solidFill>
                  <a:schemeClr val="tx1">
                    <a:lumMod val="75000"/>
                    <a:lumOff val="25000"/>
                  </a:schemeClr>
                </a:solidFill>
                <a:cs typeface="+mn-ea"/>
                <a:sym typeface="+mn-lt"/>
              </a:endParaRPr>
            </a:p>
          </p:txBody>
        </p:sp>
      </p:grpSp>
      <p:grpSp>
        <p:nvGrpSpPr>
          <p:cNvPr id="69" name="组合 36"/>
          <p:cNvGrpSpPr/>
          <p:nvPr/>
        </p:nvGrpSpPr>
        <p:grpSpPr>
          <a:xfrm>
            <a:off x="3303647" y="5143810"/>
            <a:ext cx="3084746" cy="987525"/>
            <a:chOff x="3624780" y="2412339"/>
            <a:chExt cx="2351472" cy="987524"/>
          </a:xfrm>
        </p:grpSpPr>
        <p:sp>
          <p:nvSpPr>
            <p:cNvPr id="70" name="文本框 69"/>
            <p:cNvSpPr txBox="1"/>
            <p:nvPr/>
          </p:nvSpPr>
          <p:spPr>
            <a:xfrm>
              <a:off x="3733627" y="2412339"/>
              <a:ext cx="2133781" cy="400110"/>
            </a:xfrm>
            <a:prstGeom prst="rect">
              <a:avLst/>
            </a:prstGeom>
            <a:noFill/>
          </p:spPr>
          <p:txBody>
            <a:bodyPr wrap="square" rtlCol="0">
              <a:spAutoFit/>
              <a:scene3d>
                <a:camera prst="orthographicFront"/>
                <a:lightRig rig="threePt" dir="t"/>
              </a:scene3d>
              <a:sp3d contourW="12700"/>
            </a:bodyPr>
            <a:lstStyle/>
            <a:p>
              <a:pPr algn="ctr"/>
              <a:r>
                <a:rPr lang="zh-CN" altLang="en-US" sz="2000" b="1" dirty="0">
                  <a:gradFill>
                    <a:gsLst>
                      <a:gs pos="1000">
                        <a:srgbClr val="FE8C67"/>
                      </a:gs>
                      <a:gs pos="100000">
                        <a:srgbClr val="EC354A"/>
                      </a:gs>
                    </a:gsLst>
                    <a:path path="circle"/>
                  </a:gradFill>
                  <a:cs typeface="+mn-ea"/>
                  <a:sym typeface="+mn-lt"/>
                </a:rPr>
                <a:t>标题文字添加</a:t>
              </a:r>
              <a:endParaRPr lang="zh-CN" altLang="en-US" sz="2000" b="1" dirty="0">
                <a:gradFill>
                  <a:gsLst>
                    <a:gs pos="1000">
                      <a:srgbClr val="FE8C67"/>
                    </a:gs>
                    <a:gs pos="100000">
                      <a:srgbClr val="EC354A"/>
                    </a:gs>
                  </a:gsLst>
                  <a:path path="circle"/>
                </a:gradFill>
                <a:cs typeface="+mn-ea"/>
                <a:sym typeface="+mn-lt"/>
              </a:endParaRPr>
            </a:p>
          </p:txBody>
        </p:sp>
        <p:sp>
          <p:nvSpPr>
            <p:cNvPr id="71" name="文本框 70"/>
            <p:cNvSpPr txBox="1"/>
            <p:nvPr/>
          </p:nvSpPr>
          <p:spPr>
            <a:xfrm>
              <a:off x="3624780" y="2750894"/>
              <a:ext cx="2351472" cy="6489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60" dirty="0">
                  <a:solidFill>
                    <a:prstClr val="white">
                      <a:lumMod val="50000"/>
                    </a:prstClr>
                  </a:solidFill>
                  <a:cs typeface="+mn-ea"/>
                  <a:sym typeface="+mn-lt"/>
                </a:rPr>
                <a:t>单击输入标题内容单击输入标题内容单击输入标题内容单击输入标题内容单击输入标题内容单击输入标题内容单击输入标题内容</a:t>
              </a:r>
              <a:endParaRPr lang="en-US" altLang="zh-CN" sz="1065" dirty="0">
                <a:solidFill>
                  <a:schemeClr val="tx1">
                    <a:lumMod val="75000"/>
                    <a:lumOff val="25000"/>
                  </a:schemeClr>
                </a:solidFill>
                <a:cs typeface="+mn-ea"/>
                <a:sym typeface="+mn-lt"/>
              </a:endParaRPr>
            </a:p>
          </p:txBody>
        </p:sp>
      </p:grpSp>
      <p:grpSp>
        <p:nvGrpSpPr>
          <p:cNvPr id="72" name="组合 36"/>
          <p:cNvGrpSpPr/>
          <p:nvPr/>
        </p:nvGrpSpPr>
        <p:grpSpPr>
          <a:xfrm>
            <a:off x="5909382" y="3688953"/>
            <a:ext cx="3084746" cy="987525"/>
            <a:chOff x="3624780" y="2412339"/>
            <a:chExt cx="2351472" cy="987524"/>
          </a:xfrm>
        </p:grpSpPr>
        <p:sp>
          <p:nvSpPr>
            <p:cNvPr id="73" name="文本框 72"/>
            <p:cNvSpPr txBox="1"/>
            <p:nvPr/>
          </p:nvSpPr>
          <p:spPr>
            <a:xfrm>
              <a:off x="3733627" y="2412339"/>
              <a:ext cx="2133781" cy="400110"/>
            </a:xfrm>
            <a:prstGeom prst="rect">
              <a:avLst/>
            </a:prstGeom>
            <a:noFill/>
          </p:spPr>
          <p:txBody>
            <a:bodyPr wrap="square" rtlCol="0">
              <a:spAutoFit/>
              <a:scene3d>
                <a:camera prst="orthographicFront"/>
                <a:lightRig rig="threePt" dir="t"/>
              </a:scene3d>
              <a:sp3d contourW="12700"/>
            </a:bodyPr>
            <a:lstStyle/>
            <a:p>
              <a:pPr algn="ctr"/>
              <a:r>
                <a:rPr lang="zh-CN" altLang="en-US" sz="2000" b="1" dirty="0">
                  <a:gradFill>
                    <a:gsLst>
                      <a:gs pos="1000">
                        <a:srgbClr val="FE8C67"/>
                      </a:gs>
                      <a:gs pos="100000">
                        <a:srgbClr val="EC354A"/>
                      </a:gs>
                    </a:gsLst>
                    <a:path path="circle"/>
                  </a:gradFill>
                  <a:cs typeface="+mn-ea"/>
                  <a:sym typeface="+mn-lt"/>
                </a:rPr>
                <a:t>标题文字添加</a:t>
              </a:r>
              <a:endParaRPr lang="zh-CN" altLang="en-US" sz="2000" b="1" dirty="0">
                <a:gradFill>
                  <a:gsLst>
                    <a:gs pos="1000">
                      <a:srgbClr val="FE8C67"/>
                    </a:gs>
                    <a:gs pos="100000">
                      <a:srgbClr val="EC354A"/>
                    </a:gs>
                  </a:gsLst>
                  <a:path path="circle"/>
                </a:gradFill>
                <a:cs typeface="+mn-ea"/>
                <a:sym typeface="+mn-lt"/>
              </a:endParaRPr>
            </a:p>
          </p:txBody>
        </p:sp>
        <p:sp>
          <p:nvSpPr>
            <p:cNvPr id="74" name="文本框 73"/>
            <p:cNvSpPr txBox="1"/>
            <p:nvPr/>
          </p:nvSpPr>
          <p:spPr>
            <a:xfrm>
              <a:off x="3624780" y="2750894"/>
              <a:ext cx="2351472" cy="6489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60" dirty="0">
                  <a:solidFill>
                    <a:prstClr val="white">
                      <a:lumMod val="50000"/>
                    </a:prstClr>
                  </a:solidFill>
                  <a:cs typeface="+mn-ea"/>
                  <a:sym typeface="+mn-lt"/>
                </a:rPr>
                <a:t>单击输入标题内容单击输入标题内容单击输入标题内容单击输入标题内容单击输入标题内容单击输入标题内容单击输入标题内容</a:t>
              </a:r>
              <a:endParaRPr lang="en-US" altLang="zh-CN" sz="1065" dirty="0">
                <a:solidFill>
                  <a:schemeClr val="tx1">
                    <a:lumMod val="75000"/>
                    <a:lumOff val="25000"/>
                  </a:schemeClr>
                </a:solidFill>
                <a:cs typeface="+mn-ea"/>
                <a:sym typeface="+mn-lt"/>
              </a:endParaRPr>
            </a:p>
          </p:txBody>
        </p:sp>
      </p:grpSp>
      <p:grpSp>
        <p:nvGrpSpPr>
          <p:cNvPr id="75" name="组合 36"/>
          <p:cNvGrpSpPr/>
          <p:nvPr/>
        </p:nvGrpSpPr>
        <p:grpSpPr>
          <a:xfrm>
            <a:off x="8524624" y="5143810"/>
            <a:ext cx="3084746" cy="987525"/>
            <a:chOff x="3624780" y="2412339"/>
            <a:chExt cx="2351472" cy="987524"/>
          </a:xfrm>
        </p:grpSpPr>
        <p:sp>
          <p:nvSpPr>
            <p:cNvPr id="76" name="文本框 75"/>
            <p:cNvSpPr txBox="1"/>
            <p:nvPr/>
          </p:nvSpPr>
          <p:spPr>
            <a:xfrm>
              <a:off x="3733627" y="2412339"/>
              <a:ext cx="2133781" cy="400110"/>
            </a:xfrm>
            <a:prstGeom prst="rect">
              <a:avLst/>
            </a:prstGeom>
            <a:noFill/>
          </p:spPr>
          <p:txBody>
            <a:bodyPr wrap="square" rtlCol="0">
              <a:spAutoFit/>
              <a:scene3d>
                <a:camera prst="orthographicFront"/>
                <a:lightRig rig="threePt" dir="t"/>
              </a:scene3d>
              <a:sp3d contourW="12700"/>
            </a:bodyPr>
            <a:lstStyle/>
            <a:p>
              <a:pPr algn="ctr"/>
              <a:r>
                <a:rPr lang="zh-CN" altLang="en-US" sz="2000" b="1" dirty="0">
                  <a:gradFill>
                    <a:gsLst>
                      <a:gs pos="1000">
                        <a:srgbClr val="FE8C67"/>
                      </a:gs>
                      <a:gs pos="100000">
                        <a:srgbClr val="EC354A"/>
                      </a:gs>
                    </a:gsLst>
                    <a:path path="circle"/>
                  </a:gradFill>
                  <a:cs typeface="+mn-ea"/>
                  <a:sym typeface="+mn-lt"/>
                </a:rPr>
                <a:t>标题文字添加</a:t>
              </a:r>
              <a:endParaRPr lang="zh-CN" altLang="en-US" sz="2000" b="1" dirty="0">
                <a:gradFill>
                  <a:gsLst>
                    <a:gs pos="1000">
                      <a:srgbClr val="FE8C67"/>
                    </a:gs>
                    <a:gs pos="100000">
                      <a:srgbClr val="EC354A"/>
                    </a:gs>
                  </a:gsLst>
                  <a:path path="circle"/>
                </a:gradFill>
                <a:cs typeface="+mn-ea"/>
                <a:sym typeface="+mn-lt"/>
              </a:endParaRPr>
            </a:p>
          </p:txBody>
        </p:sp>
        <p:sp>
          <p:nvSpPr>
            <p:cNvPr id="77" name="文本框 76"/>
            <p:cNvSpPr txBox="1"/>
            <p:nvPr/>
          </p:nvSpPr>
          <p:spPr>
            <a:xfrm>
              <a:off x="3624780" y="2750894"/>
              <a:ext cx="2351472" cy="6489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60" dirty="0">
                  <a:solidFill>
                    <a:prstClr val="white">
                      <a:lumMod val="50000"/>
                    </a:prstClr>
                  </a:solidFill>
                  <a:cs typeface="+mn-ea"/>
                  <a:sym typeface="+mn-lt"/>
                </a:rPr>
                <a:t>单击输入标题内容单击输入标题内容单击输入标题内容单击输入标题内容单击输入标题内容单击输入标题内容单击输入标题内容</a:t>
              </a:r>
              <a:endParaRPr lang="en-US" altLang="zh-CN" sz="1065" dirty="0">
                <a:solidFill>
                  <a:schemeClr val="tx1">
                    <a:lumMod val="75000"/>
                    <a:lumOff val="25000"/>
                  </a:schemeClr>
                </a:solidFill>
                <a:cs typeface="+mn-ea"/>
                <a:sym typeface="+mn-lt"/>
              </a:endParaRPr>
            </a:p>
          </p:txBody>
        </p:sp>
      </p:grpSp>
      <p:cxnSp>
        <p:nvCxnSpPr>
          <p:cNvPr id="78" name="直线连接符 41"/>
          <p:cNvCxnSpPr/>
          <p:nvPr/>
        </p:nvCxnSpPr>
        <p:spPr>
          <a:xfrm>
            <a:off x="4844716" y="3688953"/>
            <a:ext cx="0" cy="1257730"/>
          </a:xfrm>
          <a:prstGeom prst="line">
            <a:avLst/>
          </a:prstGeom>
          <a:ln>
            <a:solidFill>
              <a:schemeClr val="bg1">
                <a:lumMod val="65000"/>
              </a:schemeClr>
            </a:solidFill>
            <a:prstDash val="lg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9" name="直线连接符 42"/>
          <p:cNvCxnSpPr/>
          <p:nvPr/>
        </p:nvCxnSpPr>
        <p:spPr>
          <a:xfrm>
            <a:off x="10066421" y="3688953"/>
            <a:ext cx="0" cy="1257730"/>
          </a:xfrm>
          <a:prstGeom prst="line">
            <a:avLst/>
          </a:prstGeom>
          <a:ln>
            <a:solidFill>
              <a:schemeClr val="bg1">
                <a:lumMod val="65000"/>
              </a:schemeClr>
            </a:solidFill>
            <a:prstDash val="lg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wipe(left)">
                                      <p:cBhvr>
                                        <p:cTn id="19" dur="500"/>
                                        <p:tgtEl>
                                          <p:spTgt spid="63"/>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1000"/>
                                        <p:tgtEl>
                                          <p:spTgt spid="66"/>
                                        </p:tgtEl>
                                      </p:cBhvr>
                                    </p:animEffect>
                                    <p:anim calcmode="lin" valueType="num">
                                      <p:cBhvr>
                                        <p:cTn id="24" dur="1000" fill="hold"/>
                                        <p:tgtEl>
                                          <p:spTgt spid="66"/>
                                        </p:tgtEl>
                                        <p:attrNameLst>
                                          <p:attrName>ppt_x</p:attrName>
                                        </p:attrNameLst>
                                      </p:cBhvr>
                                      <p:tavLst>
                                        <p:tav tm="0">
                                          <p:val>
                                            <p:strVal val="#ppt_x"/>
                                          </p:val>
                                        </p:tav>
                                        <p:tav tm="100000">
                                          <p:val>
                                            <p:strVal val="#ppt_x"/>
                                          </p:val>
                                        </p:tav>
                                      </p:tavLst>
                                    </p:anim>
                                    <p:anim calcmode="lin" valueType="num">
                                      <p:cBhvr>
                                        <p:cTn id="25" dur="1000" fill="hold"/>
                                        <p:tgtEl>
                                          <p:spTgt spid="66"/>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fade">
                                      <p:cBhvr>
                                        <p:cTn id="29" dur="1000"/>
                                        <p:tgtEl>
                                          <p:spTgt spid="69"/>
                                        </p:tgtEl>
                                      </p:cBhvr>
                                    </p:animEffect>
                                    <p:anim calcmode="lin" valueType="num">
                                      <p:cBhvr>
                                        <p:cTn id="30" dur="1000" fill="hold"/>
                                        <p:tgtEl>
                                          <p:spTgt spid="69"/>
                                        </p:tgtEl>
                                        <p:attrNameLst>
                                          <p:attrName>ppt_x</p:attrName>
                                        </p:attrNameLst>
                                      </p:cBhvr>
                                      <p:tavLst>
                                        <p:tav tm="0">
                                          <p:val>
                                            <p:strVal val="#ppt_x"/>
                                          </p:val>
                                        </p:tav>
                                        <p:tav tm="100000">
                                          <p:val>
                                            <p:strVal val="#ppt_x"/>
                                          </p:val>
                                        </p:tav>
                                      </p:tavLst>
                                    </p:anim>
                                    <p:anim calcmode="lin" valueType="num">
                                      <p:cBhvr>
                                        <p:cTn id="31" dur="1000" fill="hold"/>
                                        <p:tgtEl>
                                          <p:spTgt spid="6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2" presetClass="entr" presetSubtype="0" fill="hold" nodeType="after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fade">
                                      <p:cBhvr>
                                        <p:cTn id="35" dur="1000"/>
                                        <p:tgtEl>
                                          <p:spTgt spid="72"/>
                                        </p:tgtEl>
                                      </p:cBhvr>
                                    </p:animEffect>
                                    <p:anim calcmode="lin" valueType="num">
                                      <p:cBhvr>
                                        <p:cTn id="36" dur="1000" fill="hold"/>
                                        <p:tgtEl>
                                          <p:spTgt spid="72"/>
                                        </p:tgtEl>
                                        <p:attrNameLst>
                                          <p:attrName>ppt_x</p:attrName>
                                        </p:attrNameLst>
                                      </p:cBhvr>
                                      <p:tavLst>
                                        <p:tav tm="0">
                                          <p:val>
                                            <p:strVal val="#ppt_x"/>
                                          </p:val>
                                        </p:tav>
                                        <p:tav tm="100000">
                                          <p:val>
                                            <p:strVal val="#ppt_x"/>
                                          </p:val>
                                        </p:tav>
                                      </p:tavLst>
                                    </p:anim>
                                    <p:anim calcmode="lin" valueType="num">
                                      <p:cBhvr>
                                        <p:cTn id="37" dur="1000" fill="hold"/>
                                        <p:tgtEl>
                                          <p:spTgt spid="72"/>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42" presetClass="entr" presetSubtype="0" fill="hold" nodeType="after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1000"/>
                                        <p:tgtEl>
                                          <p:spTgt spid="75"/>
                                        </p:tgtEl>
                                      </p:cBhvr>
                                    </p:animEffect>
                                    <p:anim calcmode="lin" valueType="num">
                                      <p:cBhvr>
                                        <p:cTn id="42" dur="1000" fill="hold"/>
                                        <p:tgtEl>
                                          <p:spTgt spid="75"/>
                                        </p:tgtEl>
                                        <p:attrNameLst>
                                          <p:attrName>ppt_x</p:attrName>
                                        </p:attrNameLst>
                                      </p:cBhvr>
                                      <p:tavLst>
                                        <p:tav tm="0">
                                          <p:val>
                                            <p:strVal val="#ppt_x"/>
                                          </p:val>
                                        </p:tav>
                                        <p:tav tm="100000">
                                          <p:val>
                                            <p:strVal val="#ppt_x"/>
                                          </p:val>
                                        </p:tav>
                                      </p:tavLst>
                                    </p:anim>
                                    <p:anim calcmode="lin" valueType="num">
                                      <p:cBhvr>
                                        <p:cTn id="43"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Other_2"/>
          <p:cNvSpPr/>
          <p:nvPr>
            <p:custDataLst>
              <p:tags r:id="rId1"/>
            </p:custDataLst>
          </p:nvPr>
        </p:nvSpPr>
        <p:spPr>
          <a:xfrm>
            <a:off x="6573838" y="4740276"/>
            <a:ext cx="468312" cy="468313"/>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9" name="MH_Other_5"/>
          <p:cNvSpPr/>
          <p:nvPr>
            <p:custDataLst>
              <p:tags r:id="rId2"/>
            </p:custDataLst>
          </p:nvPr>
        </p:nvSpPr>
        <p:spPr>
          <a:xfrm>
            <a:off x="5175251" y="4740276"/>
            <a:ext cx="468313" cy="468313"/>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5" name="MH_Other_1"/>
          <p:cNvSpPr/>
          <p:nvPr>
            <p:custDataLst>
              <p:tags r:id="rId3"/>
            </p:custDataLst>
          </p:nvPr>
        </p:nvSpPr>
        <p:spPr>
          <a:xfrm>
            <a:off x="6615571" y="1426072"/>
            <a:ext cx="900447" cy="3980455"/>
          </a:xfrm>
          <a:custGeom>
            <a:avLst/>
            <a:gdLst>
              <a:gd name="connsiteX0" fmla="*/ 324000 w 648000"/>
              <a:gd name="connsiteY0" fmla="*/ 0 h 2869425"/>
              <a:gd name="connsiteX1" fmla="*/ 540000 w 648000"/>
              <a:gd name="connsiteY1" fmla="*/ 216000 h 2869425"/>
              <a:gd name="connsiteX2" fmla="*/ 540000 w 648000"/>
              <a:gd name="connsiteY2" fmla="*/ 2305512 h 2869425"/>
              <a:gd name="connsiteX3" fmla="*/ 553103 w 648000"/>
              <a:gd name="connsiteY3" fmla="*/ 2316323 h 2869425"/>
              <a:gd name="connsiteX4" fmla="*/ 648000 w 648000"/>
              <a:gd name="connsiteY4" fmla="*/ 2545425 h 2869425"/>
              <a:gd name="connsiteX5" fmla="*/ 324000 w 648000"/>
              <a:gd name="connsiteY5" fmla="*/ 2869425 h 2869425"/>
              <a:gd name="connsiteX6" fmla="*/ 0 w 648000"/>
              <a:gd name="connsiteY6" fmla="*/ 2545425 h 2869425"/>
              <a:gd name="connsiteX7" fmla="*/ 94897 w 648000"/>
              <a:gd name="connsiteY7" fmla="*/ 2316323 h 2869425"/>
              <a:gd name="connsiteX8" fmla="*/ 108000 w 648000"/>
              <a:gd name="connsiteY8" fmla="*/ 2305512 h 2869425"/>
              <a:gd name="connsiteX9" fmla="*/ 108000 w 648000"/>
              <a:gd name="connsiteY9" fmla="*/ 216000 h 2869425"/>
              <a:gd name="connsiteX10" fmla="*/ 324000 w 648000"/>
              <a:gd name="connsiteY10" fmla="*/ 0 h 2869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8000" h="2869425">
                <a:moveTo>
                  <a:pt x="324000" y="0"/>
                </a:moveTo>
                <a:cubicBezTo>
                  <a:pt x="443294" y="0"/>
                  <a:pt x="540000" y="96706"/>
                  <a:pt x="540000" y="216000"/>
                </a:cubicBezTo>
                <a:lnTo>
                  <a:pt x="540000" y="2305512"/>
                </a:lnTo>
                <a:lnTo>
                  <a:pt x="553103" y="2316323"/>
                </a:lnTo>
                <a:cubicBezTo>
                  <a:pt x="611735" y="2374955"/>
                  <a:pt x="648000" y="2455955"/>
                  <a:pt x="648000" y="2545425"/>
                </a:cubicBezTo>
                <a:cubicBezTo>
                  <a:pt x="648000" y="2724365"/>
                  <a:pt x="502940" y="2869425"/>
                  <a:pt x="324000" y="2869425"/>
                </a:cubicBezTo>
                <a:cubicBezTo>
                  <a:pt x="145060" y="2869425"/>
                  <a:pt x="0" y="2724365"/>
                  <a:pt x="0" y="2545425"/>
                </a:cubicBezTo>
                <a:cubicBezTo>
                  <a:pt x="0" y="2455955"/>
                  <a:pt x="36265" y="2374955"/>
                  <a:pt x="94897" y="2316323"/>
                </a:cubicBezTo>
                <a:lnTo>
                  <a:pt x="108000" y="2305512"/>
                </a:lnTo>
                <a:lnTo>
                  <a:pt x="108000" y="216000"/>
                </a:lnTo>
                <a:cubicBezTo>
                  <a:pt x="108000" y="96706"/>
                  <a:pt x="204706" y="0"/>
                  <a:pt x="324000" y="0"/>
                </a:cubicBezTo>
                <a:close/>
              </a:path>
            </a:pathLst>
          </a:custGeom>
          <a:gradFill>
            <a:gsLst>
              <a:gs pos="1000">
                <a:srgbClr val="FE8C67"/>
              </a:gs>
              <a:gs pos="100000">
                <a:srgbClr val="EC354A"/>
              </a:gs>
            </a:gsLst>
            <a:path path="circle"/>
          </a:gradFill>
          <a:ln>
            <a:noFill/>
          </a:ln>
          <a:effectLst>
            <a:outerShdw blurRad="4953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7" name="MH_Other_3"/>
          <p:cNvSpPr/>
          <p:nvPr>
            <p:custDataLst>
              <p:tags r:id="rId4"/>
            </p:custDataLst>
          </p:nvPr>
        </p:nvSpPr>
        <p:spPr>
          <a:xfrm flipV="1">
            <a:off x="6901778" y="3592426"/>
            <a:ext cx="339043" cy="1303335"/>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8" name="MH_Other_4"/>
          <p:cNvSpPr/>
          <p:nvPr>
            <p:custDataLst>
              <p:tags r:id="rId5"/>
            </p:custDataLst>
          </p:nvPr>
        </p:nvSpPr>
        <p:spPr>
          <a:xfrm>
            <a:off x="4675981" y="1426072"/>
            <a:ext cx="898244" cy="3980455"/>
          </a:xfrm>
          <a:custGeom>
            <a:avLst/>
            <a:gdLst>
              <a:gd name="connsiteX0" fmla="*/ 324000 w 648000"/>
              <a:gd name="connsiteY0" fmla="*/ 0 h 2869425"/>
              <a:gd name="connsiteX1" fmla="*/ 540000 w 648000"/>
              <a:gd name="connsiteY1" fmla="*/ 216000 h 2869425"/>
              <a:gd name="connsiteX2" fmla="*/ 540000 w 648000"/>
              <a:gd name="connsiteY2" fmla="*/ 2305512 h 2869425"/>
              <a:gd name="connsiteX3" fmla="*/ 553103 w 648000"/>
              <a:gd name="connsiteY3" fmla="*/ 2316323 h 2869425"/>
              <a:gd name="connsiteX4" fmla="*/ 648000 w 648000"/>
              <a:gd name="connsiteY4" fmla="*/ 2545425 h 2869425"/>
              <a:gd name="connsiteX5" fmla="*/ 324000 w 648000"/>
              <a:gd name="connsiteY5" fmla="*/ 2869425 h 2869425"/>
              <a:gd name="connsiteX6" fmla="*/ 0 w 648000"/>
              <a:gd name="connsiteY6" fmla="*/ 2545425 h 2869425"/>
              <a:gd name="connsiteX7" fmla="*/ 94897 w 648000"/>
              <a:gd name="connsiteY7" fmla="*/ 2316323 h 2869425"/>
              <a:gd name="connsiteX8" fmla="*/ 108000 w 648000"/>
              <a:gd name="connsiteY8" fmla="*/ 2305512 h 2869425"/>
              <a:gd name="connsiteX9" fmla="*/ 108000 w 648000"/>
              <a:gd name="connsiteY9" fmla="*/ 216000 h 2869425"/>
              <a:gd name="connsiteX10" fmla="*/ 324000 w 648000"/>
              <a:gd name="connsiteY10" fmla="*/ 0 h 2869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8000" h="2869425">
                <a:moveTo>
                  <a:pt x="324000" y="0"/>
                </a:moveTo>
                <a:cubicBezTo>
                  <a:pt x="443294" y="0"/>
                  <a:pt x="540000" y="96706"/>
                  <a:pt x="540000" y="216000"/>
                </a:cubicBezTo>
                <a:lnTo>
                  <a:pt x="540000" y="2305512"/>
                </a:lnTo>
                <a:lnTo>
                  <a:pt x="553103" y="2316323"/>
                </a:lnTo>
                <a:cubicBezTo>
                  <a:pt x="611735" y="2374955"/>
                  <a:pt x="648000" y="2455955"/>
                  <a:pt x="648000" y="2545425"/>
                </a:cubicBezTo>
                <a:cubicBezTo>
                  <a:pt x="648000" y="2724365"/>
                  <a:pt x="502940" y="2869425"/>
                  <a:pt x="324000" y="2869425"/>
                </a:cubicBezTo>
                <a:cubicBezTo>
                  <a:pt x="145060" y="2869425"/>
                  <a:pt x="0" y="2724365"/>
                  <a:pt x="0" y="2545425"/>
                </a:cubicBezTo>
                <a:cubicBezTo>
                  <a:pt x="0" y="2455955"/>
                  <a:pt x="36265" y="2374955"/>
                  <a:pt x="94897" y="2316323"/>
                </a:cubicBezTo>
                <a:lnTo>
                  <a:pt x="108000" y="2305512"/>
                </a:lnTo>
                <a:lnTo>
                  <a:pt x="108000" y="216000"/>
                </a:lnTo>
                <a:cubicBezTo>
                  <a:pt x="108000" y="96706"/>
                  <a:pt x="204706" y="0"/>
                  <a:pt x="324000" y="0"/>
                </a:cubicBezTo>
                <a:close/>
              </a:path>
            </a:pathLst>
          </a:custGeom>
          <a:gradFill>
            <a:gsLst>
              <a:gs pos="1000">
                <a:srgbClr val="FE8C67"/>
              </a:gs>
              <a:gs pos="100000">
                <a:srgbClr val="EC354A"/>
              </a:gs>
            </a:gsLst>
            <a:path path="circle"/>
          </a:gradFill>
          <a:ln>
            <a:noFill/>
          </a:ln>
          <a:effectLst>
            <a:outerShdw blurRad="4953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20" name="MH_Other_6"/>
          <p:cNvSpPr/>
          <p:nvPr>
            <p:custDataLst>
              <p:tags r:id="rId6"/>
            </p:custDataLst>
          </p:nvPr>
        </p:nvSpPr>
        <p:spPr>
          <a:xfrm flipV="1">
            <a:off x="4962188" y="2363946"/>
            <a:ext cx="339043" cy="2531816"/>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cxnSp>
        <p:nvCxnSpPr>
          <p:cNvPr id="21" name="MH_Other_7"/>
          <p:cNvCxnSpPr/>
          <p:nvPr>
            <p:custDataLst>
              <p:tags r:id="rId7"/>
            </p:custDataLst>
          </p:nvPr>
        </p:nvCxnSpPr>
        <p:spPr>
          <a:xfrm>
            <a:off x="1774132" y="3174207"/>
            <a:ext cx="259556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MH_Other_8"/>
          <p:cNvCxnSpPr/>
          <p:nvPr>
            <p:custDataLst>
              <p:tags r:id="rId8"/>
            </p:custDataLst>
          </p:nvPr>
        </p:nvCxnSpPr>
        <p:spPr>
          <a:xfrm>
            <a:off x="7815382" y="3158331"/>
            <a:ext cx="259556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MH_Text_1"/>
          <p:cNvSpPr txBox="1">
            <a:spLocks noChangeArrowheads="1"/>
          </p:cNvSpPr>
          <p:nvPr>
            <p:custDataLst>
              <p:tags r:id="rId9"/>
            </p:custDataLst>
          </p:nvPr>
        </p:nvSpPr>
        <p:spPr bwMode="auto">
          <a:xfrm>
            <a:off x="1774132" y="3223420"/>
            <a:ext cx="2595563" cy="127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82500" lnSpcReduction="1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defRPr/>
            </a:pPr>
            <a:r>
              <a:rPr lang="zh-CN" altLang="en-US" kern="100" dirty="0">
                <a:solidFill>
                  <a:srgbClr val="7F7F7F"/>
                </a:solidFill>
                <a:latin typeface="+mn-lt"/>
                <a:ea typeface="+mn-ea"/>
                <a:cs typeface="+mn-ea"/>
                <a:sym typeface="+mn-lt"/>
              </a:rPr>
              <a:t>请替换文字内容，点击添加相关标题文字，修改文字内容，也可以直接复制你的内容到此，请替换文字内容</a:t>
            </a:r>
            <a:endParaRPr lang="zh-CN" altLang="en-US" dirty="0">
              <a:solidFill>
                <a:schemeClr val="tx1">
                  <a:lumMod val="50000"/>
                  <a:lumOff val="50000"/>
                </a:schemeClr>
              </a:solidFill>
              <a:latin typeface="+mn-lt"/>
              <a:ea typeface="+mn-ea"/>
              <a:cs typeface="+mn-ea"/>
              <a:sym typeface="+mn-lt"/>
            </a:endParaRPr>
          </a:p>
        </p:txBody>
      </p:sp>
      <p:sp>
        <p:nvSpPr>
          <p:cNvPr id="28" name="MH_Text_2"/>
          <p:cNvSpPr txBox="1">
            <a:spLocks noChangeArrowheads="1"/>
          </p:cNvSpPr>
          <p:nvPr>
            <p:custDataLst>
              <p:tags r:id="rId10"/>
            </p:custDataLst>
          </p:nvPr>
        </p:nvSpPr>
        <p:spPr bwMode="auto">
          <a:xfrm>
            <a:off x="7815382" y="3207544"/>
            <a:ext cx="2595563" cy="127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82500" lnSpcReduction="1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defRPr/>
            </a:pPr>
            <a:r>
              <a:rPr lang="zh-CN" altLang="en-US" kern="100" dirty="0">
                <a:solidFill>
                  <a:srgbClr val="7F7F7F"/>
                </a:solidFill>
                <a:latin typeface="+mn-lt"/>
                <a:ea typeface="+mn-ea"/>
                <a:cs typeface="+mn-ea"/>
                <a:sym typeface="+mn-lt"/>
              </a:rPr>
              <a:t>请替换文字内容，点击添加相关标题文字，修改文字内容，也可以直接复制你的内容到此，请替换文字内容</a:t>
            </a:r>
            <a:endParaRPr lang="zh-CN" altLang="en-US">
              <a:solidFill>
                <a:schemeClr val="tx1">
                  <a:lumMod val="50000"/>
                  <a:lumOff val="50000"/>
                </a:schemeClr>
              </a:solidFill>
              <a:latin typeface="+mn-lt"/>
              <a:ea typeface="+mn-ea"/>
              <a:cs typeface="+mn-ea"/>
              <a:sym typeface="+mn-lt"/>
            </a:endParaRPr>
          </a:p>
        </p:txBody>
      </p:sp>
      <p:sp>
        <p:nvSpPr>
          <p:cNvPr id="29" name="MH_SubTitle_1"/>
          <p:cNvSpPr txBox="1">
            <a:spLocks noChangeArrowheads="1"/>
          </p:cNvSpPr>
          <p:nvPr>
            <p:custDataLst>
              <p:tags r:id="rId11"/>
            </p:custDataLst>
          </p:nvPr>
        </p:nvSpPr>
        <p:spPr bwMode="auto">
          <a:xfrm>
            <a:off x="1774132" y="2597946"/>
            <a:ext cx="2595563" cy="51593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44000" tIns="0" rIns="14400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2000" b="1" dirty="0">
                <a:gradFill>
                  <a:gsLst>
                    <a:gs pos="1000">
                      <a:srgbClr val="FE8C67"/>
                    </a:gs>
                    <a:gs pos="100000">
                      <a:srgbClr val="EC354A"/>
                    </a:gs>
                  </a:gsLst>
                  <a:path path="circle"/>
                </a:gradFill>
                <a:latin typeface="+mn-lt"/>
                <a:ea typeface="+mn-ea"/>
                <a:cs typeface="+mn-ea"/>
                <a:sym typeface="+mn-lt"/>
              </a:rPr>
              <a:t>添加文字内容</a:t>
            </a:r>
            <a:endParaRPr lang="zh-CN" altLang="en-US" sz="2000" b="1" dirty="0">
              <a:gradFill>
                <a:gsLst>
                  <a:gs pos="1000">
                    <a:srgbClr val="FE8C67"/>
                  </a:gs>
                  <a:gs pos="100000">
                    <a:srgbClr val="EC354A"/>
                  </a:gs>
                </a:gsLst>
                <a:path path="circle"/>
              </a:gradFill>
              <a:latin typeface="+mn-lt"/>
              <a:ea typeface="+mn-ea"/>
              <a:cs typeface="+mn-ea"/>
              <a:sym typeface="+mn-lt"/>
            </a:endParaRPr>
          </a:p>
        </p:txBody>
      </p:sp>
      <p:sp>
        <p:nvSpPr>
          <p:cNvPr id="30" name="MH_SubTitle_2"/>
          <p:cNvSpPr txBox="1">
            <a:spLocks noChangeArrowheads="1"/>
          </p:cNvSpPr>
          <p:nvPr>
            <p:custDataLst>
              <p:tags r:id="rId12"/>
            </p:custDataLst>
          </p:nvPr>
        </p:nvSpPr>
        <p:spPr bwMode="auto">
          <a:xfrm>
            <a:off x="7815382" y="2582070"/>
            <a:ext cx="2595563"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4000" tIns="0" rIns="14400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2000" b="1" dirty="0">
                <a:gradFill>
                  <a:gsLst>
                    <a:gs pos="1000">
                      <a:srgbClr val="FE8C67"/>
                    </a:gs>
                    <a:gs pos="100000">
                      <a:srgbClr val="EC354A"/>
                    </a:gs>
                  </a:gsLst>
                  <a:path path="circle"/>
                </a:gradFill>
                <a:latin typeface="+mn-lt"/>
                <a:ea typeface="+mn-ea"/>
                <a:cs typeface="+mn-ea"/>
                <a:sym typeface="+mn-lt"/>
              </a:rPr>
              <a:t>添加文字内容</a:t>
            </a:r>
            <a:endParaRPr lang="zh-CN" altLang="en-US" sz="2000" b="1" dirty="0">
              <a:gradFill>
                <a:gsLst>
                  <a:gs pos="1000">
                    <a:srgbClr val="FE8C67"/>
                  </a:gs>
                  <a:gs pos="100000">
                    <a:srgbClr val="EC354A"/>
                  </a:gs>
                </a:gsLst>
                <a:path path="circle"/>
              </a:gradFill>
              <a:latin typeface="+mn-lt"/>
              <a:ea typeface="+mn-ea"/>
              <a:cs typeface="+mn-ea"/>
              <a:sym typeface="+mn-lt"/>
            </a:endParaRPr>
          </a:p>
        </p:txBody>
      </p:sp>
      <p:sp>
        <p:nvSpPr>
          <p:cNvPr id="10" name="文本框 9"/>
          <p:cNvSpPr txBox="1"/>
          <p:nvPr/>
        </p:nvSpPr>
        <p:spPr>
          <a:xfrm>
            <a:off x="1774132" y="494290"/>
            <a:ext cx="1891865" cy="584775"/>
          </a:xfrm>
          <a:prstGeom prst="rect">
            <a:avLst/>
          </a:prstGeom>
          <a:noFill/>
        </p:spPr>
        <p:txBody>
          <a:bodyPr wrap="none" rtlCol="0">
            <a:spAutoFit/>
          </a:bodyPr>
          <a:lstStyle/>
          <a:p>
            <a:r>
              <a:rPr lang="en-US" altLang="zh-CN" sz="3200" b="1" dirty="0">
                <a:gradFill>
                  <a:gsLst>
                    <a:gs pos="1000">
                      <a:srgbClr val="FE8C67"/>
                    </a:gs>
                    <a:gs pos="100000">
                      <a:srgbClr val="EC354A"/>
                    </a:gs>
                  </a:gsLst>
                  <a:path path="circle"/>
                </a:gradFill>
                <a:cs typeface="+mn-ea"/>
                <a:sym typeface="+mn-lt"/>
              </a:rPr>
              <a:t>PART 02</a:t>
            </a:r>
            <a:endParaRPr lang="en-US" altLang="zh-CN" sz="3200" b="1" dirty="0">
              <a:gradFill>
                <a:gsLst>
                  <a:gs pos="1000">
                    <a:srgbClr val="FE8C67"/>
                  </a:gs>
                  <a:gs pos="100000">
                    <a:srgbClr val="EC354A"/>
                  </a:gs>
                </a:gsLst>
                <a:path path="circle"/>
              </a:gradFill>
              <a:cs typeface="+mn-ea"/>
              <a:sym typeface="+mn-lt"/>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SubTitle_1"/>
          <p:cNvSpPr txBox="1"/>
          <p:nvPr>
            <p:custDataLst>
              <p:tags r:id="rId1"/>
            </p:custDataLst>
          </p:nvPr>
        </p:nvSpPr>
        <p:spPr>
          <a:xfrm>
            <a:off x="5262245" y="1691640"/>
            <a:ext cx="4814570" cy="724535"/>
          </a:xfrm>
          <a:prstGeom prst="rect">
            <a:avLst/>
          </a:prstGeom>
          <a:noFill/>
        </p:spPr>
        <p:txBody>
          <a:bodyPr wrap="square" rtlCol="0" anchor="ctr" anchorCtr="0">
            <a:normAutofit/>
          </a:bodyPr>
          <a:lstStyle/>
          <a:p>
            <a:pPr>
              <a:lnSpc>
                <a:spcPct val="140000"/>
              </a:lnSpc>
            </a:pPr>
            <a:r>
              <a:rPr lang="zh-CN" altLang="en-US" sz="1000" kern="100" dirty="0">
                <a:solidFill>
                  <a:srgbClr val="7F7F7F"/>
                </a:solidFill>
                <a:cs typeface="+mn-ea"/>
                <a:sym typeface="+mn-lt"/>
              </a:rPr>
              <a:t>请替换文字内容，点击添加相关标题文字，修改文字内容，也可以直接复制你的内容到此，请替换文字内容</a:t>
            </a:r>
            <a:endParaRPr lang="zh-CN" altLang="en-US" sz="1000" dirty="0">
              <a:solidFill>
                <a:schemeClr val="tx1">
                  <a:lumMod val="50000"/>
                  <a:lumOff val="50000"/>
                </a:schemeClr>
              </a:solidFill>
              <a:cs typeface="+mn-ea"/>
              <a:sym typeface="+mn-lt"/>
            </a:endParaRPr>
          </a:p>
        </p:txBody>
      </p:sp>
      <p:sp>
        <p:nvSpPr>
          <p:cNvPr id="13" name="MH_Other_2"/>
          <p:cNvSpPr/>
          <p:nvPr>
            <p:custDataLst>
              <p:tags r:id="rId2"/>
            </p:custDataLst>
          </p:nvPr>
        </p:nvSpPr>
        <p:spPr>
          <a:xfrm>
            <a:off x="5630866" y="2582894"/>
            <a:ext cx="520118" cy="520118"/>
          </a:xfrm>
          <a:custGeom>
            <a:avLst/>
            <a:gdLst>
              <a:gd name="connsiteX0" fmla="*/ 260058 w 520118"/>
              <a:gd name="connsiteY0" fmla="*/ 54528 h 520118"/>
              <a:gd name="connsiteX1" fmla="*/ 465588 w 520118"/>
              <a:gd name="connsiteY1" fmla="*/ 260058 h 520118"/>
              <a:gd name="connsiteX2" fmla="*/ 260058 w 520118"/>
              <a:gd name="connsiteY2" fmla="*/ 465588 h 520118"/>
              <a:gd name="connsiteX3" fmla="*/ 54528 w 520118"/>
              <a:gd name="connsiteY3" fmla="*/ 260058 h 520118"/>
              <a:gd name="connsiteX4" fmla="*/ 260058 w 520118"/>
              <a:gd name="connsiteY4" fmla="*/ 54528 h 520118"/>
              <a:gd name="connsiteX5" fmla="*/ 260058 w 520118"/>
              <a:gd name="connsiteY5" fmla="*/ 16504 h 520118"/>
              <a:gd name="connsiteX6" fmla="*/ 16503 w 520118"/>
              <a:gd name="connsiteY6" fmla="*/ 260059 h 520118"/>
              <a:gd name="connsiteX7" fmla="*/ 260058 w 520118"/>
              <a:gd name="connsiteY7" fmla="*/ 503614 h 520118"/>
              <a:gd name="connsiteX8" fmla="*/ 503613 w 520118"/>
              <a:gd name="connsiteY8" fmla="*/ 260059 h 520118"/>
              <a:gd name="connsiteX9" fmla="*/ 260058 w 520118"/>
              <a:gd name="connsiteY9" fmla="*/ 16504 h 520118"/>
              <a:gd name="connsiteX10" fmla="*/ 260059 w 520118"/>
              <a:gd name="connsiteY10" fmla="*/ 0 h 520118"/>
              <a:gd name="connsiteX11" fmla="*/ 520118 w 520118"/>
              <a:gd name="connsiteY11" fmla="*/ 260059 h 520118"/>
              <a:gd name="connsiteX12" fmla="*/ 260059 w 520118"/>
              <a:gd name="connsiteY12" fmla="*/ 520118 h 520118"/>
              <a:gd name="connsiteX13" fmla="*/ 0 w 520118"/>
              <a:gd name="connsiteY13" fmla="*/ 260059 h 520118"/>
              <a:gd name="connsiteX14" fmla="*/ 260059 w 520118"/>
              <a:gd name="connsiteY14" fmla="*/ 0 h 5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118" h="520118">
                <a:moveTo>
                  <a:pt x="260058" y="54528"/>
                </a:moveTo>
                <a:cubicBezTo>
                  <a:pt x="373569" y="54528"/>
                  <a:pt x="465588" y="146547"/>
                  <a:pt x="465588" y="260058"/>
                </a:cubicBezTo>
                <a:cubicBezTo>
                  <a:pt x="465588" y="373569"/>
                  <a:pt x="373569" y="465588"/>
                  <a:pt x="260058" y="465588"/>
                </a:cubicBezTo>
                <a:cubicBezTo>
                  <a:pt x="146547" y="465588"/>
                  <a:pt x="54528" y="373569"/>
                  <a:pt x="54528" y="260058"/>
                </a:cubicBezTo>
                <a:cubicBezTo>
                  <a:pt x="54528" y="146547"/>
                  <a:pt x="146547" y="54528"/>
                  <a:pt x="260058" y="54528"/>
                </a:cubicBezTo>
                <a:close/>
                <a:moveTo>
                  <a:pt x="260058" y="16504"/>
                </a:moveTo>
                <a:cubicBezTo>
                  <a:pt x="125546" y="16504"/>
                  <a:pt x="16503" y="125547"/>
                  <a:pt x="16503" y="260059"/>
                </a:cubicBezTo>
                <a:cubicBezTo>
                  <a:pt x="16503" y="394571"/>
                  <a:pt x="125546" y="503614"/>
                  <a:pt x="260058" y="503614"/>
                </a:cubicBezTo>
                <a:cubicBezTo>
                  <a:pt x="394570" y="503614"/>
                  <a:pt x="503613" y="394571"/>
                  <a:pt x="503613" y="260059"/>
                </a:cubicBezTo>
                <a:cubicBezTo>
                  <a:pt x="503613" y="125547"/>
                  <a:pt x="394570" y="16504"/>
                  <a:pt x="260058" y="16504"/>
                </a:cubicBezTo>
                <a:close/>
                <a:moveTo>
                  <a:pt x="260059" y="0"/>
                </a:moveTo>
                <a:cubicBezTo>
                  <a:pt x="403686" y="0"/>
                  <a:pt x="520118" y="116432"/>
                  <a:pt x="520118" y="260059"/>
                </a:cubicBezTo>
                <a:cubicBezTo>
                  <a:pt x="520118" y="403686"/>
                  <a:pt x="403686" y="520118"/>
                  <a:pt x="260059" y="520118"/>
                </a:cubicBezTo>
                <a:cubicBezTo>
                  <a:pt x="116432" y="520118"/>
                  <a:pt x="0" y="403686"/>
                  <a:pt x="0" y="260059"/>
                </a:cubicBezTo>
                <a:cubicBezTo>
                  <a:pt x="0" y="116432"/>
                  <a:pt x="116432" y="0"/>
                  <a:pt x="260059" y="0"/>
                </a:cubicBezTo>
                <a:close/>
              </a:path>
            </a:pathLst>
          </a:custGeom>
          <a:gradFill>
            <a:gsLst>
              <a:gs pos="1000">
                <a:srgbClr val="FE8C67"/>
              </a:gs>
              <a:gs pos="100000">
                <a:srgbClr val="EC354A"/>
              </a:gs>
            </a:gsLst>
            <a:path path="circle"/>
          </a:gradFill>
          <a:ln>
            <a:noFill/>
          </a:ln>
          <a:effectLst>
            <a:outerShdw blurRad="4445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FFF"/>
                </a:solidFill>
                <a:cs typeface="+mn-ea"/>
                <a:sym typeface="+mn-lt"/>
              </a:rPr>
              <a:t>B</a:t>
            </a:r>
            <a:endParaRPr lang="zh-CN" altLang="en-US" dirty="0">
              <a:solidFill>
                <a:srgbClr val="FFFFFF"/>
              </a:solidFill>
              <a:cs typeface="+mn-ea"/>
              <a:sym typeface="+mn-lt"/>
            </a:endParaRPr>
          </a:p>
        </p:txBody>
      </p:sp>
      <p:sp>
        <p:nvSpPr>
          <p:cNvPr id="14" name="MH_Other_3"/>
          <p:cNvSpPr/>
          <p:nvPr>
            <p:custDataLst>
              <p:tags r:id="rId3"/>
            </p:custDataLst>
          </p:nvPr>
        </p:nvSpPr>
        <p:spPr>
          <a:xfrm>
            <a:off x="6069425" y="3550486"/>
            <a:ext cx="520118" cy="520118"/>
          </a:xfrm>
          <a:custGeom>
            <a:avLst/>
            <a:gdLst>
              <a:gd name="connsiteX0" fmla="*/ 260058 w 520118"/>
              <a:gd name="connsiteY0" fmla="*/ 54528 h 520118"/>
              <a:gd name="connsiteX1" fmla="*/ 465588 w 520118"/>
              <a:gd name="connsiteY1" fmla="*/ 260058 h 520118"/>
              <a:gd name="connsiteX2" fmla="*/ 260058 w 520118"/>
              <a:gd name="connsiteY2" fmla="*/ 465588 h 520118"/>
              <a:gd name="connsiteX3" fmla="*/ 54528 w 520118"/>
              <a:gd name="connsiteY3" fmla="*/ 260058 h 520118"/>
              <a:gd name="connsiteX4" fmla="*/ 260058 w 520118"/>
              <a:gd name="connsiteY4" fmla="*/ 54528 h 520118"/>
              <a:gd name="connsiteX5" fmla="*/ 260058 w 520118"/>
              <a:gd name="connsiteY5" fmla="*/ 16504 h 520118"/>
              <a:gd name="connsiteX6" fmla="*/ 16503 w 520118"/>
              <a:gd name="connsiteY6" fmla="*/ 260059 h 520118"/>
              <a:gd name="connsiteX7" fmla="*/ 260058 w 520118"/>
              <a:gd name="connsiteY7" fmla="*/ 503614 h 520118"/>
              <a:gd name="connsiteX8" fmla="*/ 503613 w 520118"/>
              <a:gd name="connsiteY8" fmla="*/ 260059 h 520118"/>
              <a:gd name="connsiteX9" fmla="*/ 260058 w 520118"/>
              <a:gd name="connsiteY9" fmla="*/ 16504 h 520118"/>
              <a:gd name="connsiteX10" fmla="*/ 260059 w 520118"/>
              <a:gd name="connsiteY10" fmla="*/ 0 h 520118"/>
              <a:gd name="connsiteX11" fmla="*/ 520118 w 520118"/>
              <a:gd name="connsiteY11" fmla="*/ 260059 h 520118"/>
              <a:gd name="connsiteX12" fmla="*/ 260059 w 520118"/>
              <a:gd name="connsiteY12" fmla="*/ 520118 h 520118"/>
              <a:gd name="connsiteX13" fmla="*/ 0 w 520118"/>
              <a:gd name="connsiteY13" fmla="*/ 260059 h 520118"/>
              <a:gd name="connsiteX14" fmla="*/ 260059 w 520118"/>
              <a:gd name="connsiteY14" fmla="*/ 0 h 5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118" h="520118">
                <a:moveTo>
                  <a:pt x="260058" y="54528"/>
                </a:moveTo>
                <a:cubicBezTo>
                  <a:pt x="373569" y="54528"/>
                  <a:pt x="465588" y="146547"/>
                  <a:pt x="465588" y="260058"/>
                </a:cubicBezTo>
                <a:cubicBezTo>
                  <a:pt x="465588" y="373569"/>
                  <a:pt x="373569" y="465588"/>
                  <a:pt x="260058" y="465588"/>
                </a:cubicBezTo>
                <a:cubicBezTo>
                  <a:pt x="146547" y="465588"/>
                  <a:pt x="54528" y="373569"/>
                  <a:pt x="54528" y="260058"/>
                </a:cubicBezTo>
                <a:cubicBezTo>
                  <a:pt x="54528" y="146547"/>
                  <a:pt x="146547" y="54528"/>
                  <a:pt x="260058" y="54528"/>
                </a:cubicBezTo>
                <a:close/>
                <a:moveTo>
                  <a:pt x="260058" y="16504"/>
                </a:moveTo>
                <a:cubicBezTo>
                  <a:pt x="125546" y="16504"/>
                  <a:pt x="16503" y="125547"/>
                  <a:pt x="16503" y="260059"/>
                </a:cubicBezTo>
                <a:cubicBezTo>
                  <a:pt x="16503" y="394571"/>
                  <a:pt x="125546" y="503614"/>
                  <a:pt x="260058" y="503614"/>
                </a:cubicBezTo>
                <a:cubicBezTo>
                  <a:pt x="394570" y="503614"/>
                  <a:pt x="503613" y="394571"/>
                  <a:pt x="503613" y="260059"/>
                </a:cubicBezTo>
                <a:cubicBezTo>
                  <a:pt x="503613" y="125547"/>
                  <a:pt x="394570" y="16504"/>
                  <a:pt x="260058" y="16504"/>
                </a:cubicBezTo>
                <a:close/>
                <a:moveTo>
                  <a:pt x="260059" y="0"/>
                </a:moveTo>
                <a:cubicBezTo>
                  <a:pt x="403686" y="0"/>
                  <a:pt x="520118" y="116432"/>
                  <a:pt x="520118" y="260059"/>
                </a:cubicBezTo>
                <a:cubicBezTo>
                  <a:pt x="520118" y="403686"/>
                  <a:pt x="403686" y="520118"/>
                  <a:pt x="260059" y="520118"/>
                </a:cubicBezTo>
                <a:cubicBezTo>
                  <a:pt x="116432" y="520118"/>
                  <a:pt x="0" y="403686"/>
                  <a:pt x="0" y="260059"/>
                </a:cubicBezTo>
                <a:cubicBezTo>
                  <a:pt x="0" y="116432"/>
                  <a:pt x="116432" y="0"/>
                  <a:pt x="260059" y="0"/>
                </a:cubicBezTo>
                <a:close/>
              </a:path>
            </a:pathLst>
          </a:custGeom>
          <a:gradFill>
            <a:gsLst>
              <a:gs pos="1000">
                <a:srgbClr val="FE8C67"/>
              </a:gs>
              <a:gs pos="100000">
                <a:srgbClr val="EC354A"/>
              </a:gs>
            </a:gsLst>
            <a:path path="circle"/>
          </a:gradFill>
          <a:ln>
            <a:noFill/>
          </a:ln>
          <a:effectLst>
            <a:outerShdw blurRad="4445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FFFFFF"/>
                </a:solidFill>
                <a:cs typeface="+mn-ea"/>
                <a:sym typeface="+mn-lt"/>
              </a:rPr>
              <a:t>C</a:t>
            </a:r>
            <a:endParaRPr lang="zh-CN" altLang="en-US">
              <a:solidFill>
                <a:srgbClr val="FFFFFF"/>
              </a:solidFill>
              <a:cs typeface="+mn-ea"/>
              <a:sym typeface="+mn-lt"/>
            </a:endParaRPr>
          </a:p>
        </p:txBody>
      </p:sp>
      <p:sp>
        <p:nvSpPr>
          <p:cNvPr id="17" name="MH_Other_4"/>
          <p:cNvSpPr/>
          <p:nvPr>
            <p:custDataLst>
              <p:tags r:id="rId4"/>
            </p:custDataLst>
          </p:nvPr>
        </p:nvSpPr>
        <p:spPr>
          <a:xfrm>
            <a:off x="4742494" y="5259044"/>
            <a:ext cx="520118" cy="520118"/>
          </a:xfrm>
          <a:custGeom>
            <a:avLst/>
            <a:gdLst>
              <a:gd name="connsiteX0" fmla="*/ 260058 w 520118"/>
              <a:gd name="connsiteY0" fmla="*/ 54528 h 520118"/>
              <a:gd name="connsiteX1" fmla="*/ 465588 w 520118"/>
              <a:gd name="connsiteY1" fmla="*/ 260058 h 520118"/>
              <a:gd name="connsiteX2" fmla="*/ 260058 w 520118"/>
              <a:gd name="connsiteY2" fmla="*/ 465588 h 520118"/>
              <a:gd name="connsiteX3" fmla="*/ 54528 w 520118"/>
              <a:gd name="connsiteY3" fmla="*/ 260058 h 520118"/>
              <a:gd name="connsiteX4" fmla="*/ 260058 w 520118"/>
              <a:gd name="connsiteY4" fmla="*/ 54528 h 520118"/>
              <a:gd name="connsiteX5" fmla="*/ 260058 w 520118"/>
              <a:gd name="connsiteY5" fmla="*/ 16504 h 520118"/>
              <a:gd name="connsiteX6" fmla="*/ 16503 w 520118"/>
              <a:gd name="connsiteY6" fmla="*/ 260059 h 520118"/>
              <a:gd name="connsiteX7" fmla="*/ 260058 w 520118"/>
              <a:gd name="connsiteY7" fmla="*/ 503614 h 520118"/>
              <a:gd name="connsiteX8" fmla="*/ 503613 w 520118"/>
              <a:gd name="connsiteY8" fmla="*/ 260059 h 520118"/>
              <a:gd name="connsiteX9" fmla="*/ 260058 w 520118"/>
              <a:gd name="connsiteY9" fmla="*/ 16504 h 520118"/>
              <a:gd name="connsiteX10" fmla="*/ 260059 w 520118"/>
              <a:gd name="connsiteY10" fmla="*/ 0 h 520118"/>
              <a:gd name="connsiteX11" fmla="*/ 520118 w 520118"/>
              <a:gd name="connsiteY11" fmla="*/ 260059 h 520118"/>
              <a:gd name="connsiteX12" fmla="*/ 260059 w 520118"/>
              <a:gd name="connsiteY12" fmla="*/ 520118 h 520118"/>
              <a:gd name="connsiteX13" fmla="*/ 0 w 520118"/>
              <a:gd name="connsiteY13" fmla="*/ 260059 h 520118"/>
              <a:gd name="connsiteX14" fmla="*/ 260059 w 520118"/>
              <a:gd name="connsiteY14" fmla="*/ 0 h 5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118" h="520118">
                <a:moveTo>
                  <a:pt x="260058" y="54528"/>
                </a:moveTo>
                <a:cubicBezTo>
                  <a:pt x="373569" y="54528"/>
                  <a:pt x="465588" y="146547"/>
                  <a:pt x="465588" y="260058"/>
                </a:cubicBezTo>
                <a:cubicBezTo>
                  <a:pt x="465588" y="373569"/>
                  <a:pt x="373569" y="465588"/>
                  <a:pt x="260058" y="465588"/>
                </a:cubicBezTo>
                <a:cubicBezTo>
                  <a:pt x="146547" y="465588"/>
                  <a:pt x="54528" y="373569"/>
                  <a:pt x="54528" y="260058"/>
                </a:cubicBezTo>
                <a:cubicBezTo>
                  <a:pt x="54528" y="146547"/>
                  <a:pt x="146547" y="54528"/>
                  <a:pt x="260058" y="54528"/>
                </a:cubicBezTo>
                <a:close/>
                <a:moveTo>
                  <a:pt x="260058" y="16504"/>
                </a:moveTo>
                <a:cubicBezTo>
                  <a:pt x="125546" y="16504"/>
                  <a:pt x="16503" y="125547"/>
                  <a:pt x="16503" y="260059"/>
                </a:cubicBezTo>
                <a:cubicBezTo>
                  <a:pt x="16503" y="394571"/>
                  <a:pt x="125546" y="503614"/>
                  <a:pt x="260058" y="503614"/>
                </a:cubicBezTo>
                <a:cubicBezTo>
                  <a:pt x="394570" y="503614"/>
                  <a:pt x="503613" y="394571"/>
                  <a:pt x="503613" y="260059"/>
                </a:cubicBezTo>
                <a:cubicBezTo>
                  <a:pt x="503613" y="125547"/>
                  <a:pt x="394570" y="16504"/>
                  <a:pt x="260058" y="16504"/>
                </a:cubicBezTo>
                <a:close/>
                <a:moveTo>
                  <a:pt x="260059" y="0"/>
                </a:moveTo>
                <a:cubicBezTo>
                  <a:pt x="403686" y="0"/>
                  <a:pt x="520118" y="116432"/>
                  <a:pt x="520118" y="260059"/>
                </a:cubicBezTo>
                <a:cubicBezTo>
                  <a:pt x="520118" y="403686"/>
                  <a:pt x="403686" y="520118"/>
                  <a:pt x="260059" y="520118"/>
                </a:cubicBezTo>
                <a:cubicBezTo>
                  <a:pt x="116432" y="520118"/>
                  <a:pt x="0" y="403686"/>
                  <a:pt x="0" y="260059"/>
                </a:cubicBezTo>
                <a:cubicBezTo>
                  <a:pt x="0" y="116432"/>
                  <a:pt x="116432" y="0"/>
                  <a:pt x="260059" y="0"/>
                </a:cubicBezTo>
                <a:close/>
              </a:path>
            </a:pathLst>
          </a:custGeom>
          <a:gradFill>
            <a:gsLst>
              <a:gs pos="1000">
                <a:srgbClr val="FE8C67"/>
              </a:gs>
              <a:gs pos="100000">
                <a:srgbClr val="EC354A"/>
              </a:gs>
            </a:gsLst>
            <a:path path="circle"/>
          </a:gradFill>
          <a:ln>
            <a:noFill/>
          </a:ln>
          <a:effectLst>
            <a:outerShdw blurRad="4445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FFFFFF"/>
                </a:solidFill>
                <a:cs typeface="+mn-ea"/>
                <a:sym typeface="+mn-lt"/>
              </a:rPr>
              <a:t> E</a:t>
            </a:r>
            <a:endParaRPr lang="zh-CN" altLang="en-US">
              <a:solidFill>
                <a:srgbClr val="FFFFFF"/>
              </a:solidFill>
              <a:cs typeface="+mn-ea"/>
              <a:sym typeface="+mn-lt"/>
            </a:endParaRPr>
          </a:p>
        </p:txBody>
      </p:sp>
      <p:sp>
        <p:nvSpPr>
          <p:cNvPr id="39" name="MH_Other_6"/>
          <p:cNvSpPr/>
          <p:nvPr>
            <p:custDataLst>
              <p:tags r:id="rId5"/>
            </p:custDataLst>
          </p:nvPr>
        </p:nvSpPr>
        <p:spPr>
          <a:xfrm>
            <a:off x="5615626" y="4503223"/>
            <a:ext cx="520118" cy="520118"/>
          </a:xfrm>
          <a:custGeom>
            <a:avLst/>
            <a:gdLst>
              <a:gd name="connsiteX0" fmla="*/ 260058 w 520118"/>
              <a:gd name="connsiteY0" fmla="*/ 54528 h 520118"/>
              <a:gd name="connsiteX1" fmla="*/ 465588 w 520118"/>
              <a:gd name="connsiteY1" fmla="*/ 260058 h 520118"/>
              <a:gd name="connsiteX2" fmla="*/ 260058 w 520118"/>
              <a:gd name="connsiteY2" fmla="*/ 465588 h 520118"/>
              <a:gd name="connsiteX3" fmla="*/ 54528 w 520118"/>
              <a:gd name="connsiteY3" fmla="*/ 260058 h 520118"/>
              <a:gd name="connsiteX4" fmla="*/ 260058 w 520118"/>
              <a:gd name="connsiteY4" fmla="*/ 54528 h 520118"/>
              <a:gd name="connsiteX5" fmla="*/ 260058 w 520118"/>
              <a:gd name="connsiteY5" fmla="*/ 16504 h 520118"/>
              <a:gd name="connsiteX6" fmla="*/ 16503 w 520118"/>
              <a:gd name="connsiteY6" fmla="*/ 260059 h 520118"/>
              <a:gd name="connsiteX7" fmla="*/ 260058 w 520118"/>
              <a:gd name="connsiteY7" fmla="*/ 503614 h 520118"/>
              <a:gd name="connsiteX8" fmla="*/ 503613 w 520118"/>
              <a:gd name="connsiteY8" fmla="*/ 260059 h 520118"/>
              <a:gd name="connsiteX9" fmla="*/ 260058 w 520118"/>
              <a:gd name="connsiteY9" fmla="*/ 16504 h 520118"/>
              <a:gd name="connsiteX10" fmla="*/ 260059 w 520118"/>
              <a:gd name="connsiteY10" fmla="*/ 0 h 520118"/>
              <a:gd name="connsiteX11" fmla="*/ 520118 w 520118"/>
              <a:gd name="connsiteY11" fmla="*/ 260059 h 520118"/>
              <a:gd name="connsiteX12" fmla="*/ 260059 w 520118"/>
              <a:gd name="connsiteY12" fmla="*/ 520118 h 520118"/>
              <a:gd name="connsiteX13" fmla="*/ 0 w 520118"/>
              <a:gd name="connsiteY13" fmla="*/ 260059 h 520118"/>
              <a:gd name="connsiteX14" fmla="*/ 260059 w 520118"/>
              <a:gd name="connsiteY14" fmla="*/ 0 h 5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118" h="520118">
                <a:moveTo>
                  <a:pt x="260058" y="54528"/>
                </a:moveTo>
                <a:cubicBezTo>
                  <a:pt x="373569" y="54528"/>
                  <a:pt x="465588" y="146547"/>
                  <a:pt x="465588" y="260058"/>
                </a:cubicBezTo>
                <a:cubicBezTo>
                  <a:pt x="465588" y="373569"/>
                  <a:pt x="373569" y="465588"/>
                  <a:pt x="260058" y="465588"/>
                </a:cubicBezTo>
                <a:cubicBezTo>
                  <a:pt x="146547" y="465588"/>
                  <a:pt x="54528" y="373569"/>
                  <a:pt x="54528" y="260058"/>
                </a:cubicBezTo>
                <a:cubicBezTo>
                  <a:pt x="54528" y="146547"/>
                  <a:pt x="146547" y="54528"/>
                  <a:pt x="260058" y="54528"/>
                </a:cubicBezTo>
                <a:close/>
                <a:moveTo>
                  <a:pt x="260058" y="16504"/>
                </a:moveTo>
                <a:cubicBezTo>
                  <a:pt x="125546" y="16504"/>
                  <a:pt x="16503" y="125547"/>
                  <a:pt x="16503" y="260059"/>
                </a:cubicBezTo>
                <a:cubicBezTo>
                  <a:pt x="16503" y="394571"/>
                  <a:pt x="125546" y="503614"/>
                  <a:pt x="260058" y="503614"/>
                </a:cubicBezTo>
                <a:cubicBezTo>
                  <a:pt x="394570" y="503614"/>
                  <a:pt x="503613" y="394571"/>
                  <a:pt x="503613" y="260059"/>
                </a:cubicBezTo>
                <a:cubicBezTo>
                  <a:pt x="503613" y="125547"/>
                  <a:pt x="394570" y="16504"/>
                  <a:pt x="260058" y="16504"/>
                </a:cubicBezTo>
                <a:close/>
                <a:moveTo>
                  <a:pt x="260059" y="0"/>
                </a:moveTo>
                <a:cubicBezTo>
                  <a:pt x="403686" y="0"/>
                  <a:pt x="520118" y="116432"/>
                  <a:pt x="520118" y="260059"/>
                </a:cubicBezTo>
                <a:cubicBezTo>
                  <a:pt x="520118" y="403686"/>
                  <a:pt x="403686" y="520118"/>
                  <a:pt x="260059" y="520118"/>
                </a:cubicBezTo>
                <a:cubicBezTo>
                  <a:pt x="116432" y="520118"/>
                  <a:pt x="0" y="403686"/>
                  <a:pt x="0" y="260059"/>
                </a:cubicBezTo>
                <a:cubicBezTo>
                  <a:pt x="0" y="116432"/>
                  <a:pt x="116432" y="0"/>
                  <a:pt x="260059" y="0"/>
                </a:cubicBezTo>
                <a:close/>
              </a:path>
            </a:pathLst>
          </a:custGeom>
          <a:gradFill>
            <a:gsLst>
              <a:gs pos="1000">
                <a:srgbClr val="FE8C67"/>
              </a:gs>
              <a:gs pos="100000">
                <a:srgbClr val="EC354A"/>
              </a:gs>
            </a:gsLst>
            <a:path path="circle"/>
          </a:gradFill>
          <a:ln>
            <a:noFill/>
          </a:ln>
          <a:effectLst>
            <a:outerShdw blurRad="4445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FFF"/>
                </a:solidFill>
                <a:cs typeface="+mn-ea"/>
                <a:sym typeface="+mn-lt"/>
              </a:rPr>
              <a:t>D</a:t>
            </a:r>
            <a:endParaRPr lang="zh-CN" altLang="en-US" dirty="0">
              <a:solidFill>
                <a:srgbClr val="FFFFFF"/>
              </a:solidFill>
              <a:cs typeface="+mn-ea"/>
              <a:sym typeface="+mn-lt"/>
            </a:endParaRPr>
          </a:p>
        </p:txBody>
      </p:sp>
      <p:sp>
        <p:nvSpPr>
          <p:cNvPr id="15" name="椭圆 14"/>
          <p:cNvSpPr/>
          <p:nvPr/>
        </p:nvSpPr>
        <p:spPr>
          <a:xfrm>
            <a:off x="1772129" y="2264522"/>
            <a:ext cx="3131938" cy="3131938"/>
          </a:xfrm>
          <a:prstGeom prst="ellipse">
            <a:avLst/>
          </a:prstGeom>
          <a:solidFill>
            <a:schemeClr val="bg1"/>
          </a:solidFill>
          <a:ln>
            <a:noFill/>
          </a:ln>
          <a:effectLst>
            <a:outerShdw blurRad="2413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1514195" y="2175642"/>
            <a:ext cx="3309698" cy="3309698"/>
          </a:xfrm>
          <a:prstGeom prst="ellipse">
            <a:avLst/>
          </a:prstGeom>
          <a:solidFill>
            <a:schemeClr val="bg1"/>
          </a:solidFill>
          <a:ln>
            <a:noFill/>
          </a:ln>
          <a:effectLst>
            <a:outerShdw blurRad="2413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1243873" y="2102164"/>
            <a:ext cx="3456653" cy="3456653"/>
          </a:xfrm>
          <a:prstGeom prst="ellipse">
            <a:avLst/>
          </a:prstGeom>
          <a:solidFill>
            <a:schemeClr val="bg1"/>
          </a:solidFill>
          <a:ln>
            <a:noFill/>
          </a:ln>
          <a:effectLst>
            <a:outerShdw blurRad="2413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椭圆 1"/>
          <p:cNvSpPr/>
          <p:nvPr/>
        </p:nvSpPr>
        <p:spPr>
          <a:xfrm>
            <a:off x="1710121" y="2568412"/>
            <a:ext cx="2524156" cy="2524156"/>
          </a:xfrm>
          <a:prstGeom prst="ellipse">
            <a:avLst/>
          </a:prstGeom>
          <a:solidFill>
            <a:schemeClr val="bg1"/>
          </a:solid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9" name="Shape 2688"/>
          <p:cNvSpPr/>
          <p:nvPr/>
        </p:nvSpPr>
        <p:spPr>
          <a:xfrm>
            <a:off x="2307275" y="3111029"/>
            <a:ext cx="1395649" cy="1399032"/>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gradFill>
            <a:gsLst>
              <a:gs pos="1000">
                <a:srgbClr val="FE8C67"/>
              </a:gs>
              <a:gs pos="100000">
                <a:srgbClr val="EC354A"/>
              </a:gs>
            </a:gsLst>
            <a:path path="circle"/>
          </a:gra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3" name="MH_SubTitle_1"/>
          <p:cNvSpPr txBox="1"/>
          <p:nvPr>
            <p:custDataLst>
              <p:tags r:id="rId6"/>
            </p:custDataLst>
          </p:nvPr>
        </p:nvSpPr>
        <p:spPr>
          <a:xfrm>
            <a:off x="6181725" y="2477135"/>
            <a:ext cx="4814570" cy="724535"/>
          </a:xfrm>
          <a:prstGeom prst="rect">
            <a:avLst/>
          </a:prstGeom>
          <a:noFill/>
        </p:spPr>
        <p:txBody>
          <a:bodyPr wrap="square" rtlCol="0" anchor="ctr" anchorCtr="0">
            <a:normAutofit/>
          </a:bodyPr>
          <a:lstStyle/>
          <a:p>
            <a:pPr>
              <a:lnSpc>
                <a:spcPct val="140000"/>
              </a:lnSpc>
            </a:pPr>
            <a:r>
              <a:rPr lang="zh-CN" altLang="en-US" sz="1000" kern="100" dirty="0">
                <a:solidFill>
                  <a:srgbClr val="7F7F7F"/>
                </a:solidFill>
                <a:cs typeface="+mn-ea"/>
                <a:sym typeface="+mn-lt"/>
              </a:rPr>
              <a:t>请替换文字内容，点击添加相关标题文字，修改文字内容，也可以直接复制你的内容到此，请替换文字内容</a:t>
            </a:r>
            <a:endParaRPr lang="zh-CN" altLang="en-US" sz="1000" dirty="0">
              <a:solidFill>
                <a:schemeClr val="tx1">
                  <a:lumMod val="50000"/>
                  <a:lumOff val="50000"/>
                </a:schemeClr>
              </a:solidFill>
              <a:cs typeface="+mn-ea"/>
              <a:sym typeface="+mn-lt"/>
            </a:endParaRPr>
          </a:p>
        </p:txBody>
      </p:sp>
      <p:sp>
        <p:nvSpPr>
          <p:cNvPr id="4" name="MH_SubTitle_1"/>
          <p:cNvSpPr txBox="1"/>
          <p:nvPr>
            <p:custDataLst>
              <p:tags r:id="rId7"/>
            </p:custDataLst>
          </p:nvPr>
        </p:nvSpPr>
        <p:spPr>
          <a:xfrm>
            <a:off x="6604635" y="3428365"/>
            <a:ext cx="4814570" cy="724535"/>
          </a:xfrm>
          <a:prstGeom prst="rect">
            <a:avLst/>
          </a:prstGeom>
          <a:noFill/>
        </p:spPr>
        <p:txBody>
          <a:bodyPr wrap="square" rtlCol="0" anchor="ctr" anchorCtr="0">
            <a:normAutofit/>
          </a:bodyPr>
          <a:lstStyle/>
          <a:p>
            <a:pPr>
              <a:lnSpc>
                <a:spcPct val="140000"/>
              </a:lnSpc>
            </a:pPr>
            <a:r>
              <a:rPr lang="zh-CN" altLang="en-US" sz="1000" kern="100" dirty="0">
                <a:solidFill>
                  <a:srgbClr val="7F7F7F"/>
                </a:solidFill>
                <a:cs typeface="+mn-ea"/>
                <a:sym typeface="+mn-lt"/>
              </a:rPr>
              <a:t>请替换文字内容，点击添加相关标题文字，修改文字内容，也可以直接复制你的内容到此，请替换文字内容</a:t>
            </a:r>
            <a:endParaRPr lang="zh-CN" altLang="en-US" sz="1000" dirty="0">
              <a:solidFill>
                <a:schemeClr val="tx1">
                  <a:lumMod val="50000"/>
                  <a:lumOff val="50000"/>
                </a:schemeClr>
              </a:solidFill>
              <a:cs typeface="+mn-ea"/>
              <a:sym typeface="+mn-lt"/>
            </a:endParaRPr>
          </a:p>
        </p:txBody>
      </p:sp>
      <p:sp>
        <p:nvSpPr>
          <p:cNvPr id="6" name="MH_SubTitle_1"/>
          <p:cNvSpPr txBox="1"/>
          <p:nvPr>
            <p:custDataLst>
              <p:tags r:id="rId8"/>
            </p:custDataLst>
          </p:nvPr>
        </p:nvSpPr>
        <p:spPr>
          <a:xfrm>
            <a:off x="6166485" y="4534535"/>
            <a:ext cx="4814570" cy="724535"/>
          </a:xfrm>
          <a:prstGeom prst="rect">
            <a:avLst/>
          </a:prstGeom>
          <a:noFill/>
        </p:spPr>
        <p:txBody>
          <a:bodyPr wrap="square" rtlCol="0" anchor="ctr" anchorCtr="0">
            <a:normAutofit/>
          </a:bodyPr>
          <a:lstStyle/>
          <a:p>
            <a:pPr>
              <a:lnSpc>
                <a:spcPct val="140000"/>
              </a:lnSpc>
            </a:pPr>
            <a:r>
              <a:rPr lang="zh-CN" altLang="en-US" sz="1000" kern="100" dirty="0">
                <a:solidFill>
                  <a:srgbClr val="7F7F7F"/>
                </a:solidFill>
                <a:cs typeface="+mn-ea"/>
                <a:sym typeface="+mn-lt"/>
              </a:rPr>
              <a:t>请替换文字内容，点击添加相关标题文字，修改文字内容，也可以直接复制你的内容到此，请替换文字内容</a:t>
            </a:r>
            <a:endParaRPr lang="zh-CN" altLang="en-US" sz="1000" dirty="0">
              <a:solidFill>
                <a:schemeClr val="tx1">
                  <a:lumMod val="50000"/>
                  <a:lumOff val="50000"/>
                </a:schemeClr>
              </a:solidFill>
              <a:cs typeface="+mn-ea"/>
              <a:sym typeface="+mn-lt"/>
            </a:endParaRPr>
          </a:p>
        </p:txBody>
      </p:sp>
      <p:sp>
        <p:nvSpPr>
          <p:cNvPr id="7" name="MH_SubTitle_1"/>
          <p:cNvSpPr txBox="1"/>
          <p:nvPr>
            <p:custDataLst>
              <p:tags r:id="rId9"/>
            </p:custDataLst>
          </p:nvPr>
        </p:nvSpPr>
        <p:spPr>
          <a:xfrm>
            <a:off x="5400675" y="5259070"/>
            <a:ext cx="4814570" cy="724535"/>
          </a:xfrm>
          <a:prstGeom prst="rect">
            <a:avLst/>
          </a:prstGeom>
          <a:noFill/>
        </p:spPr>
        <p:txBody>
          <a:bodyPr wrap="square" rtlCol="0" anchor="ctr" anchorCtr="0">
            <a:normAutofit/>
          </a:bodyPr>
          <a:lstStyle/>
          <a:p>
            <a:pPr>
              <a:lnSpc>
                <a:spcPct val="140000"/>
              </a:lnSpc>
            </a:pPr>
            <a:r>
              <a:rPr lang="zh-CN" altLang="en-US" sz="1000" kern="100" dirty="0">
                <a:solidFill>
                  <a:srgbClr val="7F7F7F"/>
                </a:solidFill>
                <a:cs typeface="+mn-ea"/>
                <a:sym typeface="+mn-lt"/>
              </a:rPr>
              <a:t>请替换文字内容，点击添加相关标题文字，修改文字内容，也可以直接复制你的内容到此，请替换文字内容</a:t>
            </a:r>
            <a:endParaRPr lang="zh-CN" altLang="en-US" sz="1000" dirty="0">
              <a:solidFill>
                <a:schemeClr val="tx1">
                  <a:lumMod val="50000"/>
                  <a:lumOff val="50000"/>
                </a:schemeClr>
              </a:solidFill>
              <a:cs typeface="+mn-ea"/>
              <a:sym typeface="+mn-lt"/>
            </a:endParaRPr>
          </a:p>
        </p:txBody>
      </p:sp>
      <p:sp>
        <p:nvSpPr>
          <p:cNvPr id="10" name="文本框 9"/>
          <p:cNvSpPr txBox="1"/>
          <p:nvPr/>
        </p:nvSpPr>
        <p:spPr>
          <a:xfrm>
            <a:off x="1774132" y="494290"/>
            <a:ext cx="1891865" cy="584775"/>
          </a:xfrm>
          <a:prstGeom prst="rect">
            <a:avLst/>
          </a:prstGeom>
          <a:noFill/>
        </p:spPr>
        <p:txBody>
          <a:bodyPr wrap="none" rtlCol="0">
            <a:spAutoFit/>
          </a:bodyPr>
          <a:lstStyle/>
          <a:p>
            <a:r>
              <a:rPr lang="en-US" altLang="zh-CN" sz="3200" b="1" dirty="0">
                <a:gradFill>
                  <a:gsLst>
                    <a:gs pos="1000">
                      <a:srgbClr val="FE8C67"/>
                    </a:gs>
                    <a:gs pos="100000">
                      <a:srgbClr val="EC354A"/>
                    </a:gs>
                  </a:gsLst>
                  <a:path path="circle"/>
                </a:gradFill>
                <a:cs typeface="+mn-ea"/>
                <a:sym typeface="+mn-lt"/>
              </a:rPr>
              <a:t>PART 02</a:t>
            </a:r>
            <a:endParaRPr lang="en-US" altLang="zh-CN" sz="3200" b="1" dirty="0">
              <a:gradFill>
                <a:gsLst>
                  <a:gs pos="1000">
                    <a:srgbClr val="FE8C67"/>
                  </a:gs>
                  <a:gs pos="100000">
                    <a:srgbClr val="EC354A"/>
                  </a:gs>
                </a:gsLst>
                <a:path path="circle"/>
              </a:gradFill>
              <a:cs typeface="+mn-ea"/>
              <a:sym typeface="+mn-lt"/>
            </a:endParaRPr>
          </a:p>
        </p:txBody>
      </p:sp>
      <p:sp>
        <p:nvSpPr>
          <p:cNvPr id="8" name="MH_Other_2"/>
          <p:cNvSpPr/>
          <p:nvPr>
            <p:custDataLst>
              <p:tags r:id="rId10"/>
            </p:custDataLst>
          </p:nvPr>
        </p:nvSpPr>
        <p:spPr>
          <a:xfrm>
            <a:off x="4700591" y="1793589"/>
            <a:ext cx="520118" cy="520118"/>
          </a:xfrm>
          <a:custGeom>
            <a:avLst/>
            <a:gdLst>
              <a:gd name="connsiteX0" fmla="*/ 260058 w 520118"/>
              <a:gd name="connsiteY0" fmla="*/ 54528 h 520118"/>
              <a:gd name="connsiteX1" fmla="*/ 465588 w 520118"/>
              <a:gd name="connsiteY1" fmla="*/ 260058 h 520118"/>
              <a:gd name="connsiteX2" fmla="*/ 260058 w 520118"/>
              <a:gd name="connsiteY2" fmla="*/ 465588 h 520118"/>
              <a:gd name="connsiteX3" fmla="*/ 54528 w 520118"/>
              <a:gd name="connsiteY3" fmla="*/ 260058 h 520118"/>
              <a:gd name="connsiteX4" fmla="*/ 260058 w 520118"/>
              <a:gd name="connsiteY4" fmla="*/ 54528 h 520118"/>
              <a:gd name="connsiteX5" fmla="*/ 260058 w 520118"/>
              <a:gd name="connsiteY5" fmla="*/ 16504 h 520118"/>
              <a:gd name="connsiteX6" fmla="*/ 16503 w 520118"/>
              <a:gd name="connsiteY6" fmla="*/ 260059 h 520118"/>
              <a:gd name="connsiteX7" fmla="*/ 260058 w 520118"/>
              <a:gd name="connsiteY7" fmla="*/ 503614 h 520118"/>
              <a:gd name="connsiteX8" fmla="*/ 503613 w 520118"/>
              <a:gd name="connsiteY8" fmla="*/ 260059 h 520118"/>
              <a:gd name="connsiteX9" fmla="*/ 260058 w 520118"/>
              <a:gd name="connsiteY9" fmla="*/ 16504 h 520118"/>
              <a:gd name="connsiteX10" fmla="*/ 260059 w 520118"/>
              <a:gd name="connsiteY10" fmla="*/ 0 h 520118"/>
              <a:gd name="connsiteX11" fmla="*/ 520118 w 520118"/>
              <a:gd name="connsiteY11" fmla="*/ 260059 h 520118"/>
              <a:gd name="connsiteX12" fmla="*/ 260059 w 520118"/>
              <a:gd name="connsiteY12" fmla="*/ 520118 h 520118"/>
              <a:gd name="connsiteX13" fmla="*/ 0 w 520118"/>
              <a:gd name="connsiteY13" fmla="*/ 260059 h 520118"/>
              <a:gd name="connsiteX14" fmla="*/ 260059 w 520118"/>
              <a:gd name="connsiteY14" fmla="*/ 0 h 5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118" h="520118">
                <a:moveTo>
                  <a:pt x="260058" y="54528"/>
                </a:moveTo>
                <a:cubicBezTo>
                  <a:pt x="373569" y="54528"/>
                  <a:pt x="465588" y="146547"/>
                  <a:pt x="465588" y="260058"/>
                </a:cubicBezTo>
                <a:cubicBezTo>
                  <a:pt x="465588" y="373569"/>
                  <a:pt x="373569" y="465588"/>
                  <a:pt x="260058" y="465588"/>
                </a:cubicBezTo>
                <a:cubicBezTo>
                  <a:pt x="146547" y="465588"/>
                  <a:pt x="54528" y="373569"/>
                  <a:pt x="54528" y="260058"/>
                </a:cubicBezTo>
                <a:cubicBezTo>
                  <a:pt x="54528" y="146547"/>
                  <a:pt x="146547" y="54528"/>
                  <a:pt x="260058" y="54528"/>
                </a:cubicBezTo>
                <a:close/>
                <a:moveTo>
                  <a:pt x="260058" y="16504"/>
                </a:moveTo>
                <a:cubicBezTo>
                  <a:pt x="125546" y="16504"/>
                  <a:pt x="16503" y="125547"/>
                  <a:pt x="16503" y="260059"/>
                </a:cubicBezTo>
                <a:cubicBezTo>
                  <a:pt x="16503" y="394571"/>
                  <a:pt x="125546" y="503614"/>
                  <a:pt x="260058" y="503614"/>
                </a:cubicBezTo>
                <a:cubicBezTo>
                  <a:pt x="394570" y="503614"/>
                  <a:pt x="503613" y="394571"/>
                  <a:pt x="503613" y="260059"/>
                </a:cubicBezTo>
                <a:cubicBezTo>
                  <a:pt x="503613" y="125547"/>
                  <a:pt x="394570" y="16504"/>
                  <a:pt x="260058" y="16504"/>
                </a:cubicBezTo>
                <a:close/>
                <a:moveTo>
                  <a:pt x="260059" y="0"/>
                </a:moveTo>
                <a:cubicBezTo>
                  <a:pt x="403686" y="0"/>
                  <a:pt x="520118" y="116432"/>
                  <a:pt x="520118" y="260059"/>
                </a:cubicBezTo>
                <a:cubicBezTo>
                  <a:pt x="520118" y="403686"/>
                  <a:pt x="403686" y="520118"/>
                  <a:pt x="260059" y="520118"/>
                </a:cubicBezTo>
                <a:cubicBezTo>
                  <a:pt x="116432" y="520118"/>
                  <a:pt x="0" y="403686"/>
                  <a:pt x="0" y="260059"/>
                </a:cubicBezTo>
                <a:cubicBezTo>
                  <a:pt x="0" y="116432"/>
                  <a:pt x="116432" y="0"/>
                  <a:pt x="260059" y="0"/>
                </a:cubicBezTo>
                <a:close/>
              </a:path>
            </a:pathLst>
          </a:custGeom>
          <a:gradFill>
            <a:gsLst>
              <a:gs pos="1000">
                <a:srgbClr val="FE8C67"/>
              </a:gs>
              <a:gs pos="100000">
                <a:srgbClr val="EC354A"/>
              </a:gs>
            </a:gsLst>
            <a:path path="circle"/>
          </a:gradFill>
          <a:ln>
            <a:noFill/>
          </a:ln>
          <a:effectLst>
            <a:outerShdw blurRad="4445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cs typeface="+mn-ea"/>
                <a:sym typeface="+mn-lt"/>
              </a:rPr>
              <a:t>A</a:t>
            </a:r>
            <a:endParaRPr lang="en-US" dirty="0">
              <a:solidFill>
                <a:schemeClr val="bg1"/>
              </a:solidFill>
              <a:cs typeface="+mn-ea"/>
              <a:sym typeface="+mn-lt"/>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a464cb9b8db1"/>
          <p:cNvPicPr>
            <a:picLocks noChangeAspect="1"/>
          </p:cNvPicPr>
          <p:nvPr/>
        </p:nvPicPr>
        <p:blipFill>
          <a:blip r:embed="rId1" cstate="screen"/>
          <a:srcRect/>
          <a:stretch>
            <a:fillRect/>
          </a:stretch>
        </p:blipFill>
        <p:spPr>
          <a:xfrm rot="5400000">
            <a:off x="2635885" y="-2670175"/>
            <a:ext cx="6896100" cy="12197715"/>
          </a:xfrm>
          <a:prstGeom prst="rect">
            <a:avLst/>
          </a:prstGeom>
        </p:spPr>
      </p:pic>
      <p:sp>
        <p:nvSpPr>
          <p:cNvPr id="3" name="椭圆 2"/>
          <p:cNvSpPr/>
          <p:nvPr/>
        </p:nvSpPr>
        <p:spPr>
          <a:xfrm>
            <a:off x="3164686" y="429817"/>
            <a:ext cx="4928392" cy="4928392"/>
          </a:xfrm>
          <a:prstGeom prst="ellipse">
            <a:avLst/>
          </a:prstGeom>
          <a:solidFill>
            <a:schemeClr val="bg1">
              <a:lumMod val="95000"/>
            </a:schemeClr>
          </a:solidFill>
          <a:ln>
            <a:noFill/>
          </a:ln>
          <a:effectLst>
            <a:outerShdw blurRad="800100" dist="571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椭圆 1"/>
          <p:cNvSpPr/>
          <p:nvPr/>
        </p:nvSpPr>
        <p:spPr>
          <a:xfrm>
            <a:off x="3903665" y="174625"/>
            <a:ext cx="4781550" cy="4781550"/>
          </a:xfrm>
          <a:prstGeom prst="ellipse">
            <a:avLst/>
          </a:prstGeom>
          <a:gradFill>
            <a:gsLst>
              <a:gs pos="1000">
                <a:srgbClr val="FE8C67"/>
              </a:gs>
              <a:gs pos="100000">
                <a:srgbClr val="EC354A"/>
              </a:gs>
            </a:gsLst>
            <a:path path="circle"/>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任意多边形 15"/>
          <p:cNvSpPr/>
          <p:nvPr>
            <p:custDataLst>
              <p:tags r:id="rId2"/>
            </p:custDataLst>
          </p:nvPr>
        </p:nvSpPr>
        <p:spPr bwMode="auto">
          <a:xfrm>
            <a:off x="4310064" y="2894013"/>
            <a:ext cx="3571875" cy="558800"/>
          </a:xfrm>
          <a:custGeom>
            <a:avLst/>
            <a:gdLst>
              <a:gd name="T0" fmla="*/ 0 w 3456384"/>
              <a:gd name="T1" fmla="*/ 23 h 3882329"/>
              <a:gd name="T2" fmla="*/ 4209859 w 3456384"/>
              <a:gd name="T3" fmla="*/ 23 h 3882329"/>
              <a:gd name="T4" fmla="*/ 0 w 3456384"/>
              <a:gd name="T5" fmla="*/ 23 h 3882329"/>
              <a:gd name="T6" fmla="*/ 0 w 3456384"/>
              <a:gd name="T7" fmla="*/ 0 h 3882329"/>
              <a:gd name="T8" fmla="*/ 4209859 w 3456384"/>
              <a:gd name="T9" fmla="*/ 0 h 3882329"/>
              <a:gd name="T10" fmla="*/ 0 w 3456384"/>
              <a:gd name="T11" fmla="*/ 0 h 3882329"/>
              <a:gd name="T12" fmla="*/ 0 60000 65536"/>
              <a:gd name="T13" fmla="*/ 0 60000 65536"/>
              <a:gd name="T14" fmla="*/ 0 60000 65536"/>
              <a:gd name="T15" fmla="*/ 0 60000 65536"/>
              <a:gd name="T16" fmla="*/ 0 60000 65536"/>
              <a:gd name="T17" fmla="*/ 0 60000 65536"/>
              <a:gd name="T18" fmla="*/ 0 w 3456384"/>
              <a:gd name="T19" fmla="*/ 0 h 3882329"/>
              <a:gd name="T20" fmla="*/ 3456384 w 3456384"/>
              <a:gd name="T21" fmla="*/ 3882329 h 3882329"/>
            </a:gdLst>
            <a:ahLst/>
            <a:cxnLst>
              <a:cxn ang="T12">
                <a:pos x="T0" y="T1"/>
              </a:cxn>
              <a:cxn ang="T13">
                <a:pos x="T2" y="T3"/>
              </a:cxn>
              <a:cxn ang="T14">
                <a:pos x="T4" y="T5"/>
              </a:cxn>
              <a:cxn ang="T15">
                <a:pos x="T6" y="T7"/>
              </a:cxn>
              <a:cxn ang="T16">
                <a:pos x="T8" y="T9"/>
              </a:cxn>
              <a:cxn ang="T17">
                <a:pos x="T10" y="T11"/>
              </a:cxn>
            </a:cxnLst>
            <a:rect l="T18" t="T19" r="T20" b="T21"/>
            <a:pathLst>
              <a:path w="3456384" h="3882329">
                <a:moveTo>
                  <a:pt x="0" y="3882329"/>
                </a:moveTo>
                <a:lnTo>
                  <a:pt x="3456384" y="3882329"/>
                </a:lnTo>
                <a:lnTo>
                  <a:pt x="0" y="3882329"/>
                </a:lnTo>
                <a:close/>
                <a:moveTo>
                  <a:pt x="0" y="0"/>
                </a:moveTo>
                <a:lnTo>
                  <a:pt x="3456384" y="0"/>
                </a:lnTo>
                <a:lnTo>
                  <a:pt x="0" y="0"/>
                </a:lnTo>
                <a:close/>
              </a:path>
            </a:pathLst>
          </a:custGeom>
          <a:solidFill>
            <a:srgbClr val="B80000"/>
          </a:solidFill>
          <a:ln w="9525">
            <a:solidFill>
              <a:srgbClr val="DEEBF7">
                <a:alpha val="87057"/>
              </a:srgbClr>
            </a:solidFill>
            <a:bevel/>
          </a:ln>
        </p:spPr>
        <p:txBody>
          <a:bodyPr lIns="0" tIns="72000" rIns="0" bIns="3600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spcBef>
                <a:spcPct val="0"/>
              </a:spcBef>
              <a:buFont typeface="Arial" panose="020B0604020202020204" pitchFamily="34" charset="0"/>
              <a:buNone/>
              <a:defRPr/>
            </a:pPr>
            <a:r>
              <a:rPr lang="zh-CN" altLang="en-US" sz="2800" b="1">
                <a:solidFill>
                  <a:srgbClr val="FFFFFF"/>
                </a:solidFill>
                <a:latin typeface="+mn-lt"/>
                <a:ea typeface="+mn-ea"/>
                <a:cs typeface="+mn-ea"/>
                <a:sym typeface="+mn-lt"/>
              </a:rPr>
              <a:t>成功项目展示</a:t>
            </a:r>
            <a:endParaRPr lang="zh-CN" altLang="en-US" sz="2800" b="1">
              <a:solidFill>
                <a:srgbClr val="FFFFFF"/>
              </a:solidFill>
              <a:latin typeface="+mn-lt"/>
              <a:ea typeface="+mn-ea"/>
              <a:cs typeface="+mn-ea"/>
              <a:sym typeface="+mn-lt"/>
            </a:endParaRPr>
          </a:p>
        </p:txBody>
      </p:sp>
      <p:sp>
        <p:nvSpPr>
          <p:cNvPr id="11" name="椭圆 10"/>
          <p:cNvSpPr/>
          <p:nvPr/>
        </p:nvSpPr>
        <p:spPr>
          <a:xfrm>
            <a:off x="7500442" y="4850408"/>
            <a:ext cx="762993" cy="762993"/>
          </a:xfrm>
          <a:prstGeom prst="ellipse">
            <a:avLst/>
          </a:prstGeom>
          <a:gradFill>
            <a:gsLst>
              <a:gs pos="1000">
                <a:srgbClr val="FE8C67"/>
              </a:gs>
              <a:gs pos="100000">
                <a:srgbClr val="EC354A"/>
              </a:gs>
            </a:gsLst>
            <a:path path="circle"/>
          </a:gradFill>
          <a:ln>
            <a:noFill/>
          </a:ln>
          <a:effectLst>
            <a:outerShdw blurRad="977900" dist="381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8430023" y="4243983"/>
            <a:ext cx="402034" cy="402034"/>
          </a:xfrm>
          <a:prstGeom prst="ellipse">
            <a:avLst/>
          </a:prstGeom>
          <a:solidFill>
            <a:srgbClr val="F45D57">
              <a:alpha val="56000"/>
            </a:srgbClr>
          </a:solidFill>
          <a:ln>
            <a:noFill/>
          </a:ln>
          <a:effectLst>
            <a:outerShdw blurRad="977900" dist="381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2718892" y="4722812"/>
            <a:ext cx="762993" cy="762993"/>
          </a:xfrm>
          <a:prstGeom prst="ellipse">
            <a:avLst/>
          </a:prstGeom>
          <a:gradFill>
            <a:gsLst>
              <a:gs pos="1000">
                <a:srgbClr val="FE8C67"/>
              </a:gs>
              <a:gs pos="100000">
                <a:srgbClr val="EC354A"/>
              </a:gs>
            </a:gsLst>
            <a:path path="circle"/>
          </a:gradFill>
          <a:ln>
            <a:noFill/>
          </a:ln>
          <a:effectLst>
            <a:outerShdw blurRad="977900" dist="381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3903665" y="5108434"/>
            <a:ext cx="402034" cy="402034"/>
          </a:xfrm>
          <a:prstGeom prst="ellipse">
            <a:avLst/>
          </a:prstGeom>
          <a:solidFill>
            <a:srgbClr val="F45D57">
              <a:alpha val="56000"/>
            </a:srgbClr>
          </a:solidFill>
          <a:ln>
            <a:noFill/>
          </a:ln>
          <a:effectLst>
            <a:outerShdw blurRad="977900" dist="381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5477549" y="1131661"/>
            <a:ext cx="1553630" cy="1569660"/>
          </a:xfrm>
          <a:prstGeom prst="rect">
            <a:avLst/>
          </a:prstGeom>
          <a:noFill/>
        </p:spPr>
        <p:txBody>
          <a:bodyPr wrap="none" rtlCol="0">
            <a:spAutoFit/>
          </a:bodyPr>
          <a:lstStyle/>
          <a:p>
            <a:r>
              <a:rPr lang="en-US" altLang="zh-CN" sz="9600" dirty="0">
                <a:solidFill>
                  <a:schemeClr val="bg1"/>
                </a:solidFill>
                <a:cs typeface="+mn-ea"/>
                <a:sym typeface="+mn-lt"/>
              </a:rPr>
              <a:t>03</a:t>
            </a:r>
            <a:endParaRPr lang="zh-CN" altLang="en-US" sz="9600" dirty="0">
              <a:solidFill>
                <a:schemeClr val="bg1"/>
              </a:solidFill>
              <a:cs typeface="+mn-ea"/>
              <a:sym typeface="+mn-lt"/>
            </a:endParaRPr>
          </a:p>
        </p:txBody>
      </p:sp>
      <p:sp>
        <p:nvSpPr>
          <p:cNvPr id="5" name="文本框 4"/>
          <p:cNvSpPr txBox="1"/>
          <p:nvPr/>
        </p:nvSpPr>
        <p:spPr>
          <a:xfrm>
            <a:off x="4541520" y="3615690"/>
            <a:ext cx="3322955" cy="737235"/>
          </a:xfrm>
          <a:prstGeom prst="rect">
            <a:avLst/>
          </a:prstGeom>
          <a:noFill/>
        </p:spPr>
        <p:txBody>
          <a:bodyPr wrap="square" rtlCol="0">
            <a:spAutoFit/>
          </a:bodyPr>
          <a:lstStyle/>
          <a:p>
            <a:pPr algn="ctr"/>
            <a:r>
              <a:rPr lang="en-US" altLang="zh-CN" sz="1200" dirty="0">
                <a:solidFill>
                  <a:schemeClr val="bg1"/>
                </a:solidFill>
                <a:cs typeface="+mn-ea"/>
                <a:sym typeface="+mn-lt"/>
              </a:rPr>
              <a:t>Place your words and your thoughts here with our producPlace your wordst.</a:t>
            </a:r>
            <a:endParaRPr lang="zh-CN" altLang="en-US" dirty="0">
              <a:solidFill>
                <a:prstClr val="black">
                  <a:lumMod val="75000"/>
                  <a:lumOff val="25000"/>
                </a:prstClr>
              </a:solidFill>
              <a:cs typeface="+mn-ea"/>
              <a:sym typeface="+mn-lt"/>
            </a:endParaRPr>
          </a:p>
          <a:p>
            <a:endParaRPr lang="zh-CN" altLang="en-US">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MH_Other_1" hidden="1"/>
          <p:cNvSpPr txBox="1">
            <a:spLocks noChangeArrowheads="1"/>
          </p:cNvSpPr>
          <p:nvPr>
            <p:custDataLst>
              <p:tags r:id="rId1"/>
            </p:custDataLst>
          </p:nvPr>
        </p:nvSpPr>
        <p:spPr bwMode="auto">
          <a:xfrm>
            <a:off x="3078164" y="3608388"/>
            <a:ext cx="110807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a:solidFill>
                  <a:schemeClr val="bg1"/>
                </a:solidFill>
                <a:latin typeface="+mn-lt"/>
                <a:ea typeface="+mn-ea"/>
                <a:cs typeface="+mn-ea"/>
                <a:sym typeface="+mn-lt"/>
              </a:rPr>
              <a:t>双击添加文字</a:t>
            </a:r>
            <a:endParaRPr lang="zh-CN" altLang="en-US" sz="1200">
              <a:solidFill>
                <a:schemeClr val="bg1"/>
              </a:solidFill>
              <a:latin typeface="+mn-lt"/>
              <a:ea typeface="+mn-ea"/>
              <a:cs typeface="+mn-ea"/>
              <a:sym typeface="+mn-lt"/>
            </a:endParaRPr>
          </a:p>
        </p:txBody>
      </p:sp>
      <p:sp>
        <p:nvSpPr>
          <p:cNvPr id="2051" name="MH_Other_2"/>
          <p:cNvSpPr/>
          <p:nvPr>
            <p:custDataLst>
              <p:tags r:id="rId2"/>
            </p:custDataLst>
          </p:nvPr>
        </p:nvSpPr>
        <p:spPr bwMode="auto">
          <a:xfrm>
            <a:off x="1036321" y="2932749"/>
            <a:ext cx="4321175" cy="638175"/>
          </a:xfrm>
          <a:custGeom>
            <a:avLst/>
            <a:gdLst>
              <a:gd name="T0" fmla="*/ 2147483646 w 447"/>
              <a:gd name="T1" fmla="*/ 0 h 66"/>
              <a:gd name="T2" fmla="*/ 2147483646 w 447"/>
              <a:gd name="T3" fmla="*/ 0 h 66"/>
              <a:gd name="T4" fmla="*/ 2147483646 w 447"/>
              <a:gd name="T5" fmla="*/ 0 h 66"/>
              <a:gd name="T6" fmla="*/ 2147483646 w 447"/>
              <a:gd name="T7" fmla="*/ 2147483646 h 66"/>
              <a:gd name="T8" fmla="*/ 2147483646 w 447"/>
              <a:gd name="T9" fmla="*/ 2147483646 h 66"/>
              <a:gd name="T10" fmla="*/ 2147483646 w 447"/>
              <a:gd name="T11" fmla="*/ 2147483646 h 66"/>
              <a:gd name="T12" fmla="*/ 2147483646 w 447"/>
              <a:gd name="T13" fmla="*/ 2147483646 h 66"/>
              <a:gd name="T14" fmla="*/ 2147483646 w 447"/>
              <a:gd name="T15" fmla="*/ 2147483646 h 66"/>
              <a:gd name="T16" fmla="*/ 2147483646 w 447"/>
              <a:gd name="T17" fmla="*/ 2147483646 h 66"/>
              <a:gd name="T18" fmla="*/ 2147483646 w 447"/>
              <a:gd name="T19" fmla="*/ 2147483646 h 66"/>
              <a:gd name="T20" fmla="*/ 2147483646 w 447"/>
              <a:gd name="T21" fmla="*/ 2147483646 h 66"/>
              <a:gd name="T22" fmla="*/ 2147483646 w 447"/>
              <a:gd name="T23" fmla="*/ 2147483646 h 66"/>
              <a:gd name="T24" fmla="*/ 2147483646 w 447"/>
              <a:gd name="T25" fmla="*/ 2147483646 h 66"/>
              <a:gd name="T26" fmla="*/ 2147483646 w 447"/>
              <a:gd name="T27" fmla="*/ 2147483646 h 66"/>
              <a:gd name="T28" fmla="*/ 0 w 447"/>
              <a:gd name="T29" fmla="*/ 2147483646 h 66"/>
              <a:gd name="T30" fmla="*/ 2147483646 w 447"/>
              <a:gd name="T31" fmla="*/ 2147483646 h 66"/>
              <a:gd name="T32" fmla="*/ 2147483646 w 447"/>
              <a:gd name="T33" fmla="*/ 2147483646 h 66"/>
              <a:gd name="T34" fmla="*/ 2147483646 w 447"/>
              <a:gd name="T35" fmla="*/ 0 h 66"/>
              <a:gd name="T36" fmla="*/ 2147483646 w 447"/>
              <a:gd name="T37" fmla="*/ 0 h 6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47" h="66">
                <a:moveTo>
                  <a:pt x="33" y="0"/>
                </a:moveTo>
                <a:cubicBezTo>
                  <a:pt x="131" y="0"/>
                  <a:pt x="317" y="0"/>
                  <a:pt x="415" y="0"/>
                </a:cubicBezTo>
                <a:cubicBezTo>
                  <a:pt x="416" y="0"/>
                  <a:pt x="417" y="0"/>
                  <a:pt x="418" y="0"/>
                </a:cubicBezTo>
                <a:cubicBezTo>
                  <a:pt x="427" y="2"/>
                  <a:pt x="433" y="5"/>
                  <a:pt x="439" y="12"/>
                </a:cubicBezTo>
                <a:cubicBezTo>
                  <a:pt x="442" y="16"/>
                  <a:pt x="444" y="20"/>
                  <a:pt x="445" y="25"/>
                </a:cubicBezTo>
                <a:cubicBezTo>
                  <a:pt x="446" y="29"/>
                  <a:pt x="447" y="33"/>
                  <a:pt x="446" y="38"/>
                </a:cubicBezTo>
                <a:cubicBezTo>
                  <a:pt x="446" y="39"/>
                  <a:pt x="446" y="40"/>
                  <a:pt x="445" y="41"/>
                </a:cubicBezTo>
                <a:cubicBezTo>
                  <a:pt x="443" y="49"/>
                  <a:pt x="439" y="55"/>
                  <a:pt x="432" y="60"/>
                </a:cubicBezTo>
                <a:cubicBezTo>
                  <a:pt x="428" y="63"/>
                  <a:pt x="424" y="64"/>
                  <a:pt x="420" y="65"/>
                </a:cubicBezTo>
                <a:cubicBezTo>
                  <a:pt x="418" y="66"/>
                  <a:pt x="416" y="66"/>
                  <a:pt x="414" y="66"/>
                </a:cubicBezTo>
                <a:cubicBezTo>
                  <a:pt x="316" y="66"/>
                  <a:pt x="129" y="66"/>
                  <a:pt x="31" y="66"/>
                </a:cubicBezTo>
                <a:cubicBezTo>
                  <a:pt x="27" y="66"/>
                  <a:pt x="23" y="65"/>
                  <a:pt x="19" y="63"/>
                </a:cubicBezTo>
                <a:cubicBezTo>
                  <a:pt x="18" y="62"/>
                  <a:pt x="17" y="62"/>
                  <a:pt x="16" y="61"/>
                </a:cubicBezTo>
                <a:cubicBezTo>
                  <a:pt x="8" y="56"/>
                  <a:pt x="4" y="50"/>
                  <a:pt x="1" y="41"/>
                </a:cubicBezTo>
                <a:cubicBezTo>
                  <a:pt x="0" y="37"/>
                  <a:pt x="0" y="32"/>
                  <a:pt x="0" y="28"/>
                </a:cubicBezTo>
                <a:cubicBezTo>
                  <a:pt x="1" y="27"/>
                  <a:pt x="1" y="26"/>
                  <a:pt x="1" y="25"/>
                </a:cubicBezTo>
                <a:cubicBezTo>
                  <a:pt x="3" y="16"/>
                  <a:pt x="8" y="10"/>
                  <a:pt x="15" y="5"/>
                </a:cubicBezTo>
                <a:cubicBezTo>
                  <a:pt x="18" y="3"/>
                  <a:pt x="22" y="1"/>
                  <a:pt x="27" y="0"/>
                </a:cubicBezTo>
                <a:cubicBezTo>
                  <a:pt x="29" y="0"/>
                  <a:pt x="31" y="0"/>
                  <a:pt x="33" y="0"/>
                </a:cubicBezTo>
                <a:close/>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052" name="MH_Other_3"/>
          <p:cNvSpPr/>
          <p:nvPr>
            <p:custDataLst>
              <p:tags r:id="rId3"/>
            </p:custDataLst>
          </p:nvPr>
        </p:nvSpPr>
        <p:spPr bwMode="auto">
          <a:xfrm>
            <a:off x="1036321" y="2121536"/>
            <a:ext cx="4321175" cy="638175"/>
          </a:xfrm>
          <a:custGeom>
            <a:avLst/>
            <a:gdLst>
              <a:gd name="T0" fmla="*/ 2147483646 w 447"/>
              <a:gd name="T1" fmla="*/ 0 h 66"/>
              <a:gd name="T2" fmla="*/ 2147483646 w 447"/>
              <a:gd name="T3" fmla="*/ 0 h 66"/>
              <a:gd name="T4" fmla="*/ 2147483646 w 447"/>
              <a:gd name="T5" fmla="*/ 2147483646 h 66"/>
              <a:gd name="T6" fmla="*/ 2147483646 w 447"/>
              <a:gd name="T7" fmla="*/ 2147483646 h 66"/>
              <a:gd name="T8" fmla="*/ 2147483646 w 447"/>
              <a:gd name="T9" fmla="*/ 2147483646 h 66"/>
              <a:gd name="T10" fmla="*/ 2147483646 w 447"/>
              <a:gd name="T11" fmla="*/ 2147483646 h 66"/>
              <a:gd name="T12" fmla="*/ 2147483646 w 447"/>
              <a:gd name="T13" fmla="*/ 2147483646 h 66"/>
              <a:gd name="T14" fmla="*/ 2147483646 w 447"/>
              <a:gd name="T15" fmla="*/ 2147483646 h 66"/>
              <a:gd name="T16" fmla="*/ 2147483646 w 447"/>
              <a:gd name="T17" fmla="*/ 2147483646 h 66"/>
              <a:gd name="T18" fmla="*/ 2147483646 w 447"/>
              <a:gd name="T19" fmla="*/ 2147483646 h 66"/>
              <a:gd name="T20" fmla="*/ 2147483646 w 447"/>
              <a:gd name="T21" fmla="*/ 2147483646 h 66"/>
              <a:gd name="T22" fmla="*/ 2147483646 w 447"/>
              <a:gd name="T23" fmla="*/ 2147483646 h 66"/>
              <a:gd name="T24" fmla="*/ 2147483646 w 447"/>
              <a:gd name="T25" fmla="*/ 2147483646 h 66"/>
              <a:gd name="T26" fmla="*/ 2147483646 w 447"/>
              <a:gd name="T27" fmla="*/ 2147483646 h 66"/>
              <a:gd name="T28" fmla="*/ 0 w 447"/>
              <a:gd name="T29" fmla="*/ 2147483646 h 66"/>
              <a:gd name="T30" fmla="*/ 2147483646 w 447"/>
              <a:gd name="T31" fmla="*/ 2147483646 h 66"/>
              <a:gd name="T32" fmla="*/ 2147483646 w 447"/>
              <a:gd name="T33" fmla="*/ 2147483646 h 66"/>
              <a:gd name="T34" fmla="*/ 2147483646 w 447"/>
              <a:gd name="T35" fmla="*/ 2147483646 h 66"/>
              <a:gd name="T36" fmla="*/ 2147483646 w 447"/>
              <a:gd name="T37" fmla="*/ 0 h 6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47" h="66">
                <a:moveTo>
                  <a:pt x="33" y="0"/>
                </a:moveTo>
                <a:cubicBezTo>
                  <a:pt x="131" y="0"/>
                  <a:pt x="317" y="0"/>
                  <a:pt x="415" y="0"/>
                </a:cubicBezTo>
                <a:cubicBezTo>
                  <a:pt x="416" y="0"/>
                  <a:pt x="417" y="0"/>
                  <a:pt x="418" y="1"/>
                </a:cubicBezTo>
                <a:cubicBezTo>
                  <a:pt x="427" y="2"/>
                  <a:pt x="433" y="6"/>
                  <a:pt x="439" y="12"/>
                </a:cubicBezTo>
                <a:cubicBezTo>
                  <a:pt x="442" y="16"/>
                  <a:pt x="444" y="20"/>
                  <a:pt x="445" y="25"/>
                </a:cubicBezTo>
                <a:cubicBezTo>
                  <a:pt x="446" y="30"/>
                  <a:pt x="447" y="34"/>
                  <a:pt x="446" y="38"/>
                </a:cubicBezTo>
                <a:cubicBezTo>
                  <a:pt x="446" y="39"/>
                  <a:pt x="446" y="40"/>
                  <a:pt x="445" y="42"/>
                </a:cubicBezTo>
                <a:cubicBezTo>
                  <a:pt x="443" y="50"/>
                  <a:pt x="439" y="56"/>
                  <a:pt x="432" y="61"/>
                </a:cubicBezTo>
                <a:cubicBezTo>
                  <a:pt x="428" y="63"/>
                  <a:pt x="424" y="65"/>
                  <a:pt x="420" y="66"/>
                </a:cubicBezTo>
                <a:cubicBezTo>
                  <a:pt x="418" y="66"/>
                  <a:pt x="416" y="66"/>
                  <a:pt x="414" y="66"/>
                </a:cubicBezTo>
                <a:cubicBezTo>
                  <a:pt x="316" y="66"/>
                  <a:pt x="129" y="66"/>
                  <a:pt x="31" y="66"/>
                </a:cubicBezTo>
                <a:cubicBezTo>
                  <a:pt x="27" y="66"/>
                  <a:pt x="23" y="65"/>
                  <a:pt x="19" y="63"/>
                </a:cubicBezTo>
                <a:cubicBezTo>
                  <a:pt x="18" y="63"/>
                  <a:pt x="17" y="62"/>
                  <a:pt x="16" y="62"/>
                </a:cubicBezTo>
                <a:cubicBezTo>
                  <a:pt x="8" y="57"/>
                  <a:pt x="4" y="50"/>
                  <a:pt x="1" y="42"/>
                </a:cubicBezTo>
                <a:cubicBezTo>
                  <a:pt x="0" y="37"/>
                  <a:pt x="0" y="33"/>
                  <a:pt x="0" y="28"/>
                </a:cubicBezTo>
                <a:cubicBezTo>
                  <a:pt x="1" y="27"/>
                  <a:pt x="1" y="26"/>
                  <a:pt x="1" y="25"/>
                </a:cubicBezTo>
                <a:cubicBezTo>
                  <a:pt x="3" y="17"/>
                  <a:pt x="8" y="11"/>
                  <a:pt x="15" y="6"/>
                </a:cubicBezTo>
                <a:cubicBezTo>
                  <a:pt x="18" y="3"/>
                  <a:pt x="22" y="2"/>
                  <a:pt x="27" y="1"/>
                </a:cubicBezTo>
                <a:cubicBezTo>
                  <a:pt x="29" y="1"/>
                  <a:pt x="31" y="0"/>
                  <a:pt x="33" y="0"/>
                </a:cubicBezTo>
                <a:close/>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053" name="MH_Other_4"/>
          <p:cNvSpPr/>
          <p:nvPr>
            <p:custDataLst>
              <p:tags r:id="rId4"/>
            </p:custDataLst>
          </p:nvPr>
        </p:nvSpPr>
        <p:spPr bwMode="auto">
          <a:xfrm>
            <a:off x="1036321" y="3736024"/>
            <a:ext cx="4321175" cy="638175"/>
          </a:xfrm>
          <a:custGeom>
            <a:avLst/>
            <a:gdLst>
              <a:gd name="T0" fmla="*/ 2147483646 w 447"/>
              <a:gd name="T1" fmla="*/ 0 h 66"/>
              <a:gd name="T2" fmla="*/ 2147483646 w 447"/>
              <a:gd name="T3" fmla="*/ 0 h 66"/>
              <a:gd name="T4" fmla="*/ 2147483646 w 447"/>
              <a:gd name="T5" fmla="*/ 2147483646 h 66"/>
              <a:gd name="T6" fmla="*/ 2147483646 w 447"/>
              <a:gd name="T7" fmla="*/ 2147483646 h 66"/>
              <a:gd name="T8" fmla="*/ 2147483646 w 447"/>
              <a:gd name="T9" fmla="*/ 2147483646 h 66"/>
              <a:gd name="T10" fmla="*/ 2147483646 w 447"/>
              <a:gd name="T11" fmla="*/ 2147483646 h 66"/>
              <a:gd name="T12" fmla="*/ 2147483646 w 447"/>
              <a:gd name="T13" fmla="*/ 2147483646 h 66"/>
              <a:gd name="T14" fmla="*/ 2147483646 w 447"/>
              <a:gd name="T15" fmla="*/ 2147483646 h 66"/>
              <a:gd name="T16" fmla="*/ 2147483646 w 447"/>
              <a:gd name="T17" fmla="*/ 2147483646 h 66"/>
              <a:gd name="T18" fmla="*/ 2147483646 w 447"/>
              <a:gd name="T19" fmla="*/ 2147483646 h 66"/>
              <a:gd name="T20" fmla="*/ 2147483646 w 447"/>
              <a:gd name="T21" fmla="*/ 2147483646 h 66"/>
              <a:gd name="T22" fmla="*/ 2147483646 w 447"/>
              <a:gd name="T23" fmla="*/ 2147483646 h 66"/>
              <a:gd name="T24" fmla="*/ 2147483646 w 447"/>
              <a:gd name="T25" fmla="*/ 2147483646 h 66"/>
              <a:gd name="T26" fmla="*/ 2147483646 w 447"/>
              <a:gd name="T27" fmla="*/ 2147483646 h 66"/>
              <a:gd name="T28" fmla="*/ 0 w 447"/>
              <a:gd name="T29" fmla="*/ 2147483646 h 66"/>
              <a:gd name="T30" fmla="*/ 2147483646 w 447"/>
              <a:gd name="T31" fmla="*/ 2147483646 h 66"/>
              <a:gd name="T32" fmla="*/ 2147483646 w 447"/>
              <a:gd name="T33" fmla="*/ 2147483646 h 66"/>
              <a:gd name="T34" fmla="*/ 2147483646 w 447"/>
              <a:gd name="T35" fmla="*/ 2147483646 h 66"/>
              <a:gd name="T36" fmla="*/ 2147483646 w 447"/>
              <a:gd name="T37" fmla="*/ 0 h 6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47" h="66">
                <a:moveTo>
                  <a:pt x="33" y="0"/>
                </a:moveTo>
                <a:cubicBezTo>
                  <a:pt x="131" y="0"/>
                  <a:pt x="317" y="0"/>
                  <a:pt x="415" y="0"/>
                </a:cubicBezTo>
                <a:cubicBezTo>
                  <a:pt x="416" y="0"/>
                  <a:pt x="417" y="1"/>
                  <a:pt x="418" y="1"/>
                </a:cubicBezTo>
                <a:cubicBezTo>
                  <a:pt x="427" y="2"/>
                  <a:pt x="433" y="6"/>
                  <a:pt x="439" y="12"/>
                </a:cubicBezTo>
                <a:cubicBezTo>
                  <a:pt x="442" y="16"/>
                  <a:pt x="444" y="20"/>
                  <a:pt x="445" y="25"/>
                </a:cubicBezTo>
                <a:cubicBezTo>
                  <a:pt x="446" y="30"/>
                  <a:pt x="447" y="34"/>
                  <a:pt x="446" y="38"/>
                </a:cubicBezTo>
                <a:cubicBezTo>
                  <a:pt x="446" y="39"/>
                  <a:pt x="446" y="41"/>
                  <a:pt x="445" y="42"/>
                </a:cubicBezTo>
                <a:cubicBezTo>
                  <a:pt x="443" y="50"/>
                  <a:pt x="439" y="56"/>
                  <a:pt x="432" y="61"/>
                </a:cubicBezTo>
                <a:cubicBezTo>
                  <a:pt x="428" y="63"/>
                  <a:pt x="424" y="65"/>
                  <a:pt x="420" y="66"/>
                </a:cubicBezTo>
                <a:cubicBezTo>
                  <a:pt x="418" y="66"/>
                  <a:pt x="416" y="66"/>
                  <a:pt x="414" y="66"/>
                </a:cubicBezTo>
                <a:cubicBezTo>
                  <a:pt x="316" y="66"/>
                  <a:pt x="129" y="66"/>
                  <a:pt x="31" y="66"/>
                </a:cubicBezTo>
                <a:cubicBezTo>
                  <a:pt x="27" y="66"/>
                  <a:pt x="23" y="65"/>
                  <a:pt x="19" y="63"/>
                </a:cubicBezTo>
                <a:cubicBezTo>
                  <a:pt x="18" y="63"/>
                  <a:pt x="17" y="62"/>
                  <a:pt x="16" y="62"/>
                </a:cubicBezTo>
                <a:cubicBezTo>
                  <a:pt x="8" y="57"/>
                  <a:pt x="4" y="50"/>
                  <a:pt x="1" y="42"/>
                </a:cubicBezTo>
                <a:cubicBezTo>
                  <a:pt x="0" y="37"/>
                  <a:pt x="0" y="33"/>
                  <a:pt x="0" y="28"/>
                </a:cubicBezTo>
                <a:cubicBezTo>
                  <a:pt x="1" y="27"/>
                  <a:pt x="1" y="26"/>
                  <a:pt x="1" y="25"/>
                </a:cubicBezTo>
                <a:cubicBezTo>
                  <a:pt x="3" y="17"/>
                  <a:pt x="8" y="11"/>
                  <a:pt x="15" y="6"/>
                </a:cubicBezTo>
                <a:cubicBezTo>
                  <a:pt x="18" y="4"/>
                  <a:pt x="22" y="2"/>
                  <a:pt x="27" y="1"/>
                </a:cubicBezTo>
                <a:cubicBezTo>
                  <a:pt x="29" y="1"/>
                  <a:pt x="31" y="0"/>
                  <a:pt x="33" y="0"/>
                </a:cubicBezTo>
                <a:close/>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054" name="MH_Other_5"/>
          <p:cNvSpPr/>
          <p:nvPr>
            <p:custDataLst>
              <p:tags r:id="rId5"/>
            </p:custDataLst>
          </p:nvPr>
        </p:nvSpPr>
        <p:spPr bwMode="auto">
          <a:xfrm>
            <a:off x="1036321" y="4547236"/>
            <a:ext cx="4321175" cy="638175"/>
          </a:xfrm>
          <a:custGeom>
            <a:avLst/>
            <a:gdLst>
              <a:gd name="T0" fmla="*/ 2147483646 w 447"/>
              <a:gd name="T1" fmla="*/ 0 h 66"/>
              <a:gd name="T2" fmla="*/ 2147483646 w 447"/>
              <a:gd name="T3" fmla="*/ 0 h 66"/>
              <a:gd name="T4" fmla="*/ 2147483646 w 447"/>
              <a:gd name="T5" fmla="*/ 0 h 66"/>
              <a:gd name="T6" fmla="*/ 2147483646 w 447"/>
              <a:gd name="T7" fmla="*/ 2147483646 h 66"/>
              <a:gd name="T8" fmla="*/ 2147483646 w 447"/>
              <a:gd name="T9" fmla="*/ 2147483646 h 66"/>
              <a:gd name="T10" fmla="*/ 2147483646 w 447"/>
              <a:gd name="T11" fmla="*/ 2147483646 h 66"/>
              <a:gd name="T12" fmla="*/ 2147483646 w 447"/>
              <a:gd name="T13" fmla="*/ 2147483646 h 66"/>
              <a:gd name="T14" fmla="*/ 2147483646 w 447"/>
              <a:gd name="T15" fmla="*/ 2147483646 h 66"/>
              <a:gd name="T16" fmla="*/ 2147483646 w 447"/>
              <a:gd name="T17" fmla="*/ 2147483646 h 66"/>
              <a:gd name="T18" fmla="*/ 2147483646 w 447"/>
              <a:gd name="T19" fmla="*/ 2147483646 h 66"/>
              <a:gd name="T20" fmla="*/ 2147483646 w 447"/>
              <a:gd name="T21" fmla="*/ 2147483646 h 66"/>
              <a:gd name="T22" fmla="*/ 2147483646 w 447"/>
              <a:gd name="T23" fmla="*/ 2147483646 h 66"/>
              <a:gd name="T24" fmla="*/ 2147483646 w 447"/>
              <a:gd name="T25" fmla="*/ 2147483646 h 66"/>
              <a:gd name="T26" fmla="*/ 2147483646 w 447"/>
              <a:gd name="T27" fmla="*/ 2147483646 h 66"/>
              <a:gd name="T28" fmla="*/ 0 w 447"/>
              <a:gd name="T29" fmla="*/ 2147483646 h 66"/>
              <a:gd name="T30" fmla="*/ 2147483646 w 447"/>
              <a:gd name="T31" fmla="*/ 2147483646 h 66"/>
              <a:gd name="T32" fmla="*/ 2147483646 w 447"/>
              <a:gd name="T33" fmla="*/ 2147483646 h 66"/>
              <a:gd name="T34" fmla="*/ 2147483646 w 447"/>
              <a:gd name="T35" fmla="*/ 2147483646 h 66"/>
              <a:gd name="T36" fmla="*/ 2147483646 w 447"/>
              <a:gd name="T37" fmla="*/ 0 h 6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47" h="66">
                <a:moveTo>
                  <a:pt x="33" y="0"/>
                </a:moveTo>
                <a:cubicBezTo>
                  <a:pt x="131" y="0"/>
                  <a:pt x="317" y="0"/>
                  <a:pt x="415" y="0"/>
                </a:cubicBezTo>
                <a:cubicBezTo>
                  <a:pt x="416" y="0"/>
                  <a:pt x="417" y="0"/>
                  <a:pt x="418" y="0"/>
                </a:cubicBezTo>
                <a:cubicBezTo>
                  <a:pt x="427" y="2"/>
                  <a:pt x="433" y="5"/>
                  <a:pt x="439" y="12"/>
                </a:cubicBezTo>
                <a:cubicBezTo>
                  <a:pt x="442" y="16"/>
                  <a:pt x="444" y="20"/>
                  <a:pt x="445" y="25"/>
                </a:cubicBezTo>
                <a:cubicBezTo>
                  <a:pt x="446" y="29"/>
                  <a:pt x="447" y="33"/>
                  <a:pt x="446" y="38"/>
                </a:cubicBezTo>
                <a:cubicBezTo>
                  <a:pt x="446" y="39"/>
                  <a:pt x="446" y="40"/>
                  <a:pt x="445" y="41"/>
                </a:cubicBezTo>
                <a:cubicBezTo>
                  <a:pt x="443" y="49"/>
                  <a:pt x="439" y="55"/>
                  <a:pt x="432" y="60"/>
                </a:cubicBezTo>
                <a:cubicBezTo>
                  <a:pt x="428" y="63"/>
                  <a:pt x="424" y="64"/>
                  <a:pt x="420" y="65"/>
                </a:cubicBezTo>
                <a:cubicBezTo>
                  <a:pt x="418" y="66"/>
                  <a:pt x="416" y="66"/>
                  <a:pt x="414" y="66"/>
                </a:cubicBezTo>
                <a:cubicBezTo>
                  <a:pt x="316" y="66"/>
                  <a:pt x="129" y="66"/>
                  <a:pt x="31" y="66"/>
                </a:cubicBezTo>
                <a:cubicBezTo>
                  <a:pt x="27" y="66"/>
                  <a:pt x="23" y="65"/>
                  <a:pt x="19" y="63"/>
                </a:cubicBezTo>
                <a:cubicBezTo>
                  <a:pt x="18" y="62"/>
                  <a:pt x="17" y="62"/>
                  <a:pt x="16" y="61"/>
                </a:cubicBezTo>
                <a:cubicBezTo>
                  <a:pt x="8" y="56"/>
                  <a:pt x="4" y="50"/>
                  <a:pt x="1" y="41"/>
                </a:cubicBezTo>
                <a:cubicBezTo>
                  <a:pt x="0" y="37"/>
                  <a:pt x="0" y="33"/>
                  <a:pt x="0" y="28"/>
                </a:cubicBezTo>
                <a:cubicBezTo>
                  <a:pt x="1" y="27"/>
                  <a:pt x="1" y="26"/>
                  <a:pt x="1" y="25"/>
                </a:cubicBezTo>
                <a:cubicBezTo>
                  <a:pt x="3" y="17"/>
                  <a:pt x="8" y="10"/>
                  <a:pt x="15" y="6"/>
                </a:cubicBezTo>
                <a:cubicBezTo>
                  <a:pt x="18" y="3"/>
                  <a:pt x="22" y="2"/>
                  <a:pt x="27" y="1"/>
                </a:cubicBezTo>
                <a:cubicBezTo>
                  <a:pt x="29" y="0"/>
                  <a:pt x="31" y="0"/>
                  <a:pt x="33" y="0"/>
                </a:cubicBezTo>
                <a:close/>
              </a:path>
            </a:pathLst>
          </a:custGeom>
          <a:solidFill>
            <a:srgbClr val="F3F3F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056" name="MH_Other_7"/>
          <p:cNvSpPr/>
          <p:nvPr>
            <p:custDataLst>
              <p:tags r:id="rId6"/>
            </p:custDataLst>
          </p:nvPr>
        </p:nvSpPr>
        <p:spPr bwMode="auto">
          <a:xfrm>
            <a:off x="2071370" y="2305686"/>
            <a:ext cx="3092450" cy="269875"/>
          </a:xfrm>
          <a:custGeom>
            <a:avLst/>
            <a:gdLst>
              <a:gd name="T0" fmla="*/ 2147483646 w 320"/>
              <a:gd name="T1" fmla="*/ 0 h 28"/>
              <a:gd name="T2" fmla="*/ 2147483646 w 320"/>
              <a:gd name="T3" fmla="*/ 0 h 28"/>
              <a:gd name="T4" fmla="*/ 2147483646 w 320"/>
              <a:gd name="T5" fmla="*/ 2147483646 h 28"/>
              <a:gd name="T6" fmla="*/ 2147483646 w 320"/>
              <a:gd name="T7" fmla="*/ 2147483646 h 28"/>
              <a:gd name="T8" fmla="*/ 2147483646 w 320"/>
              <a:gd name="T9" fmla="*/ 2147483646 h 28"/>
              <a:gd name="T10" fmla="*/ 2147483646 w 320"/>
              <a:gd name="T11" fmla="*/ 2147483646 h 28"/>
              <a:gd name="T12" fmla="*/ 0 w 320"/>
              <a:gd name="T13" fmla="*/ 2147483646 h 28"/>
              <a:gd name="T14" fmla="*/ 0 w 320"/>
              <a:gd name="T15" fmla="*/ 2147483646 h 28"/>
              <a:gd name="T16" fmla="*/ 2147483646 w 320"/>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0" h="28">
                <a:moveTo>
                  <a:pt x="14" y="0"/>
                </a:moveTo>
                <a:cubicBezTo>
                  <a:pt x="306" y="0"/>
                  <a:pt x="306" y="0"/>
                  <a:pt x="306" y="0"/>
                </a:cubicBezTo>
                <a:cubicBezTo>
                  <a:pt x="314" y="0"/>
                  <a:pt x="320" y="7"/>
                  <a:pt x="320" y="14"/>
                </a:cubicBezTo>
                <a:cubicBezTo>
                  <a:pt x="320" y="14"/>
                  <a:pt x="320" y="14"/>
                  <a:pt x="320" y="14"/>
                </a:cubicBezTo>
                <a:cubicBezTo>
                  <a:pt x="320" y="22"/>
                  <a:pt x="314" y="28"/>
                  <a:pt x="306" y="28"/>
                </a:cubicBezTo>
                <a:cubicBezTo>
                  <a:pt x="14" y="28"/>
                  <a:pt x="14" y="28"/>
                  <a:pt x="14" y="28"/>
                </a:cubicBezTo>
                <a:cubicBezTo>
                  <a:pt x="6" y="28"/>
                  <a:pt x="0" y="22"/>
                  <a:pt x="0" y="14"/>
                </a:cubicBezTo>
                <a:cubicBezTo>
                  <a:pt x="0" y="14"/>
                  <a:pt x="0" y="14"/>
                  <a:pt x="0" y="14"/>
                </a:cubicBezTo>
                <a:cubicBezTo>
                  <a:pt x="0" y="7"/>
                  <a:pt x="6" y="0"/>
                  <a:pt x="14" y="0"/>
                </a:cubicBezTo>
                <a:close/>
              </a:path>
            </a:pathLst>
          </a:custGeom>
          <a:solidFill>
            <a:srgbClr val="F4F4F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057" name="MH_Other_8"/>
          <p:cNvSpPr/>
          <p:nvPr>
            <p:custDataLst>
              <p:tags r:id="rId7"/>
            </p:custDataLst>
          </p:nvPr>
        </p:nvSpPr>
        <p:spPr bwMode="auto">
          <a:xfrm>
            <a:off x="2071370" y="2305686"/>
            <a:ext cx="1282700" cy="269875"/>
          </a:xfrm>
          <a:prstGeom prst="roundRect">
            <a:avLst>
              <a:gd name="adj" fmla="val 50000"/>
            </a:avLst>
          </a:prstGeom>
          <a:gradFill>
            <a:gsLst>
              <a:gs pos="1000">
                <a:srgbClr val="FE8C67"/>
              </a:gs>
              <a:gs pos="100000">
                <a:srgbClr val="EC354A"/>
              </a:gs>
            </a:gsLst>
            <a:path path="circle"/>
          </a:gradFill>
          <a:ln>
            <a:noFill/>
          </a:ln>
          <a:effectLst>
            <a:outerShdw blurRad="330200" dist="165100" dir="2700000" algn="tl" rotWithShape="0">
              <a:prstClr val="black">
                <a:alpha val="40000"/>
              </a:prstClr>
            </a:outerShdw>
          </a:effec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mn-lt"/>
              <a:ea typeface="+mn-ea"/>
              <a:cs typeface="+mn-ea"/>
              <a:sym typeface="+mn-lt"/>
            </a:endParaRPr>
          </a:p>
        </p:txBody>
      </p:sp>
      <p:sp>
        <p:nvSpPr>
          <p:cNvPr id="2059" name="MH_Other_10"/>
          <p:cNvSpPr/>
          <p:nvPr>
            <p:custDataLst>
              <p:tags r:id="rId8"/>
            </p:custDataLst>
          </p:nvPr>
        </p:nvSpPr>
        <p:spPr bwMode="auto">
          <a:xfrm>
            <a:off x="2071370" y="3116898"/>
            <a:ext cx="3092450" cy="271462"/>
          </a:xfrm>
          <a:custGeom>
            <a:avLst/>
            <a:gdLst>
              <a:gd name="T0" fmla="*/ 2147483646 w 320"/>
              <a:gd name="T1" fmla="*/ 0 h 28"/>
              <a:gd name="T2" fmla="*/ 2147483646 w 320"/>
              <a:gd name="T3" fmla="*/ 0 h 28"/>
              <a:gd name="T4" fmla="*/ 2147483646 w 320"/>
              <a:gd name="T5" fmla="*/ 2147483646 h 28"/>
              <a:gd name="T6" fmla="*/ 2147483646 w 320"/>
              <a:gd name="T7" fmla="*/ 2147483646 h 28"/>
              <a:gd name="T8" fmla="*/ 2147483646 w 320"/>
              <a:gd name="T9" fmla="*/ 2147483646 h 28"/>
              <a:gd name="T10" fmla="*/ 2147483646 w 320"/>
              <a:gd name="T11" fmla="*/ 2147483646 h 28"/>
              <a:gd name="T12" fmla="*/ 0 w 320"/>
              <a:gd name="T13" fmla="*/ 2147483646 h 28"/>
              <a:gd name="T14" fmla="*/ 0 w 320"/>
              <a:gd name="T15" fmla="*/ 2147483646 h 28"/>
              <a:gd name="T16" fmla="*/ 2147483646 w 320"/>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0" h="28">
                <a:moveTo>
                  <a:pt x="14" y="0"/>
                </a:moveTo>
                <a:cubicBezTo>
                  <a:pt x="112" y="0"/>
                  <a:pt x="209" y="0"/>
                  <a:pt x="306" y="0"/>
                </a:cubicBezTo>
                <a:cubicBezTo>
                  <a:pt x="314" y="0"/>
                  <a:pt x="320" y="6"/>
                  <a:pt x="320" y="14"/>
                </a:cubicBezTo>
                <a:cubicBezTo>
                  <a:pt x="320" y="14"/>
                  <a:pt x="320" y="14"/>
                  <a:pt x="320" y="14"/>
                </a:cubicBezTo>
                <a:cubicBezTo>
                  <a:pt x="320" y="22"/>
                  <a:pt x="314" y="28"/>
                  <a:pt x="306" y="28"/>
                </a:cubicBezTo>
                <a:cubicBezTo>
                  <a:pt x="209" y="28"/>
                  <a:pt x="112" y="28"/>
                  <a:pt x="14" y="28"/>
                </a:cubicBezTo>
                <a:cubicBezTo>
                  <a:pt x="6" y="28"/>
                  <a:pt x="0" y="22"/>
                  <a:pt x="0" y="14"/>
                </a:cubicBezTo>
                <a:cubicBezTo>
                  <a:pt x="0" y="14"/>
                  <a:pt x="0" y="14"/>
                  <a:pt x="0" y="14"/>
                </a:cubicBezTo>
                <a:cubicBezTo>
                  <a:pt x="0" y="6"/>
                  <a:pt x="6" y="0"/>
                  <a:pt x="14" y="0"/>
                </a:cubicBezTo>
                <a:close/>
              </a:path>
            </a:pathLst>
          </a:custGeom>
          <a:solidFill>
            <a:srgbClr val="F4F4F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061" name="MH_Other_12"/>
          <p:cNvSpPr/>
          <p:nvPr>
            <p:custDataLst>
              <p:tags r:id="rId9"/>
            </p:custDataLst>
          </p:nvPr>
        </p:nvSpPr>
        <p:spPr bwMode="auto">
          <a:xfrm>
            <a:off x="2071370" y="3918585"/>
            <a:ext cx="3092450" cy="280988"/>
          </a:xfrm>
          <a:custGeom>
            <a:avLst/>
            <a:gdLst>
              <a:gd name="T0" fmla="*/ 2147483646 w 320"/>
              <a:gd name="T1" fmla="*/ 0 h 29"/>
              <a:gd name="T2" fmla="*/ 2147483646 w 320"/>
              <a:gd name="T3" fmla="*/ 0 h 29"/>
              <a:gd name="T4" fmla="*/ 2147483646 w 320"/>
              <a:gd name="T5" fmla="*/ 2147483646 h 29"/>
              <a:gd name="T6" fmla="*/ 2147483646 w 320"/>
              <a:gd name="T7" fmla="*/ 2147483646 h 29"/>
              <a:gd name="T8" fmla="*/ 2147483646 w 320"/>
              <a:gd name="T9" fmla="*/ 2147483646 h 29"/>
              <a:gd name="T10" fmla="*/ 2147483646 w 320"/>
              <a:gd name="T11" fmla="*/ 2147483646 h 29"/>
              <a:gd name="T12" fmla="*/ 0 w 320"/>
              <a:gd name="T13" fmla="*/ 2147483646 h 29"/>
              <a:gd name="T14" fmla="*/ 0 w 320"/>
              <a:gd name="T15" fmla="*/ 2147483646 h 29"/>
              <a:gd name="T16" fmla="*/ 2147483646 w 320"/>
              <a:gd name="T17" fmla="*/ 0 h 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0" h="29">
                <a:moveTo>
                  <a:pt x="14" y="0"/>
                </a:moveTo>
                <a:cubicBezTo>
                  <a:pt x="112" y="0"/>
                  <a:pt x="209" y="0"/>
                  <a:pt x="306" y="0"/>
                </a:cubicBezTo>
                <a:cubicBezTo>
                  <a:pt x="314" y="0"/>
                  <a:pt x="320" y="7"/>
                  <a:pt x="320" y="14"/>
                </a:cubicBezTo>
                <a:cubicBezTo>
                  <a:pt x="320" y="14"/>
                  <a:pt x="320" y="14"/>
                  <a:pt x="320" y="14"/>
                </a:cubicBezTo>
                <a:cubicBezTo>
                  <a:pt x="320" y="22"/>
                  <a:pt x="314" y="29"/>
                  <a:pt x="306" y="29"/>
                </a:cubicBezTo>
                <a:cubicBezTo>
                  <a:pt x="209" y="29"/>
                  <a:pt x="112" y="29"/>
                  <a:pt x="14" y="29"/>
                </a:cubicBezTo>
                <a:cubicBezTo>
                  <a:pt x="6" y="29"/>
                  <a:pt x="0" y="22"/>
                  <a:pt x="0" y="14"/>
                </a:cubicBezTo>
                <a:cubicBezTo>
                  <a:pt x="0" y="14"/>
                  <a:pt x="0" y="14"/>
                  <a:pt x="0" y="14"/>
                </a:cubicBezTo>
                <a:cubicBezTo>
                  <a:pt x="0" y="7"/>
                  <a:pt x="6" y="0"/>
                  <a:pt x="14" y="0"/>
                </a:cubicBezTo>
                <a:close/>
              </a:path>
            </a:pathLst>
          </a:custGeom>
          <a:solidFill>
            <a:srgbClr val="F4F4F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063" name="MH_Other_14"/>
          <p:cNvSpPr/>
          <p:nvPr>
            <p:custDataLst>
              <p:tags r:id="rId10"/>
            </p:custDataLst>
          </p:nvPr>
        </p:nvSpPr>
        <p:spPr bwMode="auto">
          <a:xfrm>
            <a:off x="2071370" y="4731386"/>
            <a:ext cx="3092450" cy="269875"/>
          </a:xfrm>
          <a:custGeom>
            <a:avLst/>
            <a:gdLst>
              <a:gd name="T0" fmla="*/ 2147483646 w 320"/>
              <a:gd name="T1" fmla="*/ 0 h 28"/>
              <a:gd name="T2" fmla="*/ 2147483646 w 320"/>
              <a:gd name="T3" fmla="*/ 0 h 28"/>
              <a:gd name="T4" fmla="*/ 2147483646 w 320"/>
              <a:gd name="T5" fmla="*/ 2147483646 h 28"/>
              <a:gd name="T6" fmla="*/ 2147483646 w 320"/>
              <a:gd name="T7" fmla="*/ 2147483646 h 28"/>
              <a:gd name="T8" fmla="*/ 2147483646 w 320"/>
              <a:gd name="T9" fmla="*/ 2147483646 h 28"/>
              <a:gd name="T10" fmla="*/ 2147483646 w 320"/>
              <a:gd name="T11" fmla="*/ 2147483646 h 28"/>
              <a:gd name="T12" fmla="*/ 0 w 320"/>
              <a:gd name="T13" fmla="*/ 2147483646 h 28"/>
              <a:gd name="T14" fmla="*/ 0 w 320"/>
              <a:gd name="T15" fmla="*/ 2147483646 h 28"/>
              <a:gd name="T16" fmla="*/ 2147483646 w 320"/>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0" h="28">
                <a:moveTo>
                  <a:pt x="14" y="0"/>
                </a:moveTo>
                <a:cubicBezTo>
                  <a:pt x="306" y="0"/>
                  <a:pt x="306" y="0"/>
                  <a:pt x="306" y="0"/>
                </a:cubicBezTo>
                <a:cubicBezTo>
                  <a:pt x="314" y="0"/>
                  <a:pt x="320" y="6"/>
                  <a:pt x="320" y="14"/>
                </a:cubicBezTo>
                <a:cubicBezTo>
                  <a:pt x="320" y="14"/>
                  <a:pt x="320" y="14"/>
                  <a:pt x="320" y="14"/>
                </a:cubicBezTo>
                <a:cubicBezTo>
                  <a:pt x="320" y="22"/>
                  <a:pt x="314" y="28"/>
                  <a:pt x="306" y="28"/>
                </a:cubicBezTo>
                <a:cubicBezTo>
                  <a:pt x="14" y="28"/>
                  <a:pt x="14" y="28"/>
                  <a:pt x="14" y="28"/>
                </a:cubicBezTo>
                <a:cubicBezTo>
                  <a:pt x="6" y="28"/>
                  <a:pt x="0" y="22"/>
                  <a:pt x="0" y="14"/>
                </a:cubicBezTo>
                <a:cubicBezTo>
                  <a:pt x="0" y="14"/>
                  <a:pt x="0" y="14"/>
                  <a:pt x="0" y="14"/>
                </a:cubicBezTo>
                <a:cubicBezTo>
                  <a:pt x="0" y="6"/>
                  <a:pt x="6" y="0"/>
                  <a:pt x="14" y="0"/>
                </a:cubicBezTo>
                <a:close/>
              </a:path>
            </a:pathLst>
          </a:custGeom>
          <a:solidFill>
            <a:srgbClr val="F4F4F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064" name="MH_Other_15"/>
          <p:cNvSpPr/>
          <p:nvPr>
            <p:custDataLst>
              <p:tags r:id="rId11"/>
            </p:custDataLst>
          </p:nvPr>
        </p:nvSpPr>
        <p:spPr bwMode="auto">
          <a:xfrm>
            <a:off x="2071371" y="3116898"/>
            <a:ext cx="1082675" cy="271462"/>
          </a:xfrm>
          <a:prstGeom prst="roundRect">
            <a:avLst>
              <a:gd name="adj" fmla="val 50000"/>
            </a:avLst>
          </a:prstGeom>
          <a:gradFill>
            <a:gsLst>
              <a:gs pos="1000">
                <a:srgbClr val="FE8C67"/>
              </a:gs>
              <a:gs pos="100000">
                <a:srgbClr val="EC354A"/>
              </a:gs>
            </a:gsLst>
            <a:path path="circle"/>
          </a:gradFill>
          <a:ln>
            <a:noFill/>
          </a:ln>
          <a:effectLst>
            <a:outerShdw blurRad="330200" dist="165100" dir="2700000" algn="tl" rotWithShape="0">
              <a:prstClr val="black">
                <a:alpha val="40000"/>
              </a:prstClr>
            </a:outerShdw>
          </a:effec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mn-lt"/>
              <a:ea typeface="+mn-ea"/>
              <a:cs typeface="+mn-ea"/>
              <a:sym typeface="+mn-lt"/>
            </a:endParaRPr>
          </a:p>
        </p:txBody>
      </p:sp>
      <p:sp>
        <p:nvSpPr>
          <p:cNvPr id="23" name="MH_Other_16"/>
          <p:cNvSpPr/>
          <p:nvPr>
            <p:custDataLst>
              <p:tags r:id="rId12"/>
            </p:custDataLst>
          </p:nvPr>
        </p:nvSpPr>
        <p:spPr bwMode="auto">
          <a:xfrm>
            <a:off x="2071370" y="3918585"/>
            <a:ext cx="2628900" cy="280988"/>
          </a:xfrm>
          <a:prstGeom prst="roundRect">
            <a:avLst>
              <a:gd name="adj" fmla="val 50000"/>
            </a:avLst>
          </a:prstGeom>
          <a:gradFill>
            <a:gsLst>
              <a:gs pos="1000">
                <a:srgbClr val="FE8C67"/>
              </a:gs>
              <a:gs pos="100000">
                <a:srgbClr val="EC354A"/>
              </a:gs>
            </a:gsLst>
            <a:path path="circle"/>
          </a:gradFill>
          <a:ln>
            <a:noFill/>
          </a:ln>
          <a:effectLst>
            <a:outerShdw blurRad="330200" dist="165100" dir="2700000" algn="tl" rotWithShape="0">
              <a:prstClr val="black">
                <a:alpha val="40000"/>
              </a:prstClr>
            </a:outerShdw>
          </a:effectLst>
        </p:spPr>
        <p:txBody>
          <a:bodyPr/>
          <a:lstStyle/>
          <a:p>
            <a:pPr>
              <a:defRPr/>
            </a:pPr>
            <a:endParaRPr lang="zh-CN" altLang="en-US">
              <a:cs typeface="+mn-ea"/>
              <a:sym typeface="+mn-lt"/>
            </a:endParaRPr>
          </a:p>
        </p:txBody>
      </p:sp>
      <p:sp>
        <p:nvSpPr>
          <p:cNvPr id="24" name="MH_Other_17"/>
          <p:cNvSpPr/>
          <p:nvPr>
            <p:custDataLst>
              <p:tags r:id="rId13"/>
            </p:custDataLst>
          </p:nvPr>
        </p:nvSpPr>
        <p:spPr bwMode="auto">
          <a:xfrm>
            <a:off x="2071370" y="4731386"/>
            <a:ext cx="2078038" cy="269875"/>
          </a:xfrm>
          <a:prstGeom prst="roundRect">
            <a:avLst>
              <a:gd name="adj" fmla="val 50000"/>
            </a:avLst>
          </a:prstGeom>
          <a:gradFill>
            <a:gsLst>
              <a:gs pos="1000">
                <a:srgbClr val="FE8C67"/>
              </a:gs>
              <a:gs pos="100000">
                <a:srgbClr val="EC354A"/>
              </a:gs>
            </a:gsLst>
            <a:path path="circle"/>
          </a:gradFill>
          <a:ln>
            <a:noFill/>
          </a:ln>
          <a:effectLst>
            <a:outerShdw blurRad="330200" dist="165100" dir="2700000" algn="tl" rotWithShape="0">
              <a:prstClr val="black">
                <a:alpha val="40000"/>
              </a:prstClr>
            </a:outerShdw>
          </a:effectLst>
        </p:spPr>
        <p:txBody>
          <a:bodyPr/>
          <a:lstStyle/>
          <a:p>
            <a:pPr>
              <a:defRPr/>
            </a:pPr>
            <a:endParaRPr lang="zh-CN" altLang="en-US">
              <a:cs typeface="+mn-ea"/>
              <a:sym typeface="+mn-lt"/>
            </a:endParaRPr>
          </a:p>
        </p:txBody>
      </p:sp>
      <p:sp>
        <p:nvSpPr>
          <p:cNvPr id="2067" name="MH_Text_1"/>
          <p:cNvSpPr txBox="1">
            <a:spLocks noChangeArrowheads="1"/>
          </p:cNvSpPr>
          <p:nvPr>
            <p:custDataLst>
              <p:tags r:id="rId14"/>
            </p:custDataLst>
          </p:nvPr>
        </p:nvSpPr>
        <p:spPr bwMode="auto">
          <a:xfrm>
            <a:off x="1237219" y="2232660"/>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2000" b="1">
                <a:solidFill>
                  <a:schemeClr val="tx1">
                    <a:lumMod val="50000"/>
                    <a:lumOff val="50000"/>
                  </a:schemeClr>
                </a:solidFill>
                <a:latin typeface="+mn-lt"/>
                <a:ea typeface="+mn-ea"/>
                <a:cs typeface="+mn-ea"/>
                <a:sym typeface="+mn-lt"/>
              </a:rPr>
              <a:t>63%</a:t>
            </a:r>
            <a:endParaRPr lang="en-US" altLang="zh-CN" sz="2000" b="1">
              <a:solidFill>
                <a:schemeClr val="tx1">
                  <a:lumMod val="50000"/>
                  <a:lumOff val="50000"/>
                </a:schemeClr>
              </a:solidFill>
              <a:latin typeface="+mn-lt"/>
              <a:ea typeface="+mn-ea"/>
              <a:cs typeface="+mn-ea"/>
              <a:sym typeface="+mn-lt"/>
            </a:endParaRPr>
          </a:p>
        </p:txBody>
      </p:sp>
      <p:sp>
        <p:nvSpPr>
          <p:cNvPr id="2068" name="MH_Text_2"/>
          <p:cNvSpPr txBox="1">
            <a:spLocks noChangeArrowheads="1"/>
          </p:cNvSpPr>
          <p:nvPr>
            <p:custDataLst>
              <p:tags r:id="rId15"/>
            </p:custDataLst>
          </p:nvPr>
        </p:nvSpPr>
        <p:spPr bwMode="auto">
          <a:xfrm>
            <a:off x="1246744" y="3051810"/>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2000" b="1">
                <a:solidFill>
                  <a:schemeClr val="tx1">
                    <a:lumMod val="50000"/>
                    <a:lumOff val="50000"/>
                  </a:schemeClr>
                </a:solidFill>
                <a:latin typeface="+mn-lt"/>
                <a:ea typeface="+mn-ea"/>
                <a:cs typeface="+mn-ea"/>
                <a:sym typeface="+mn-lt"/>
              </a:rPr>
              <a:t>35%</a:t>
            </a:r>
            <a:endParaRPr lang="en-US" altLang="zh-CN" sz="2000" b="1">
              <a:solidFill>
                <a:schemeClr val="tx1">
                  <a:lumMod val="50000"/>
                  <a:lumOff val="50000"/>
                </a:schemeClr>
              </a:solidFill>
              <a:latin typeface="+mn-lt"/>
              <a:ea typeface="+mn-ea"/>
              <a:cs typeface="+mn-ea"/>
              <a:sym typeface="+mn-lt"/>
            </a:endParaRPr>
          </a:p>
        </p:txBody>
      </p:sp>
      <p:sp>
        <p:nvSpPr>
          <p:cNvPr id="6" name="MH_Text_3"/>
          <p:cNvSpPr txBox="1"/>
          <p:nvPr>
            <p:custDataLst>
              <p:tags r:id="rId16"/>
            </p:custDataLst>
          </p:nvPr>
        </p:nvSpPr>
        <p:spPr>
          <a:xfrm>
            <a:off x="1253094" y="3855085"/>
            <a:ext cx="697627" cy="400110"/>
          </a:xfrm>
          <a:prstGeom prst="rect">
            <a:avLst/>
          </a:prstGeom>
          <a:noFill/>
        </p:spPr>
        <p:txBody>
          <a:bodyPr wrap="none">
            <a:spAutoFit/>
          </a:bodyPr>
          <a:lstStyle/>
          <a:p>
            <a:pPr algn="r">
              <a:defRPr/>
            </a:pPr>
            <a:r>
              <a:rPr lang="en-US" altLang="zh-CN" sz="2000" b="1" dirty="0">
                <a:solidFill>
                  <a:schemeClr val="tx1">
                    <a:lumMod val="50000"/>
                    <a:lumOff val="50000"/>
                  </a:schemeClr>
                </a:solidFill>
                <a:cs typeface="+mn-ea"/>
                <a:sym typeface="+mn-lt"/>
              </a:rPr>
              <a:t>84%</a:t>
            </a:r>
            <a:endParaRPr lang="en-US" altLang="zh-CN" sz="2000" b="1" dirty="0">
              <a:solidFill>
                <a:schemeClr val="tx1">
                  <a:lumMod val="50000"/>
                  <a:lumOff val="50000"/>
                </a:schemeClr>
              </a:solidFill>
              <a:cs typeface="+mn-ea"/>
              <a:sym typeface="+mn-lt"/>
            </a:endParaRPr>
          </a:p>
        </p:txBody>
      </p:sp>
      <p:sp>
        <p:nvSpPr>
          <p:cNvPr id="7" name="MH_Text_4"/>
          <p:cNvSpPr txBox="1"/>
          <p:nvPr>
            <p:custDataLst>
              <p:tags r:id="rId17"/>
            </p:custDataLst>
          </p:nvPr>
        </p:nvSpPr>
        <p:spPr>
          <a:xfrm>
            <a:off x="1246744" y="4674235"/>
            <a:ext cx="697627" cy="400110"/>
          </a:xfrm>
          <a:prstGeom prst="rect">
            <a:avLst/>
          </a:prstGeom>
          <a:noFill/>
        </p:spPr>
        <p:txBody>
          <a:bodyPr wrap="none">
            <a:spAutoFit/>
          </a:bodyPr>
          <a:lstStyle/>
          <a:p>
            <a:pPr algn="r">
              <a:defRPr/>
            </a:pPr>
            <a:r>
              <a:rPr lang="en-US" altLang="zh-CN" sz="2000" b="1" dirty="0">
                <a:solidFill>
                  <a:schemeClr val="tx1">
                    <a:lumMod val="50000"/>
                    <a:lumOff val="50000"/>
                  </a:schemeClr>
                </a:solidFill>
                <a:cs typeface="+mn-ea"/>
                <a:sym typeface="+mn-lt"/>
              </a:rPr>
              <a:t>67%</a:t>
            </a:r>
            <a:endParaRPr lang="en-US" altLang="zh-CN" sz="2000" b="1" dirty="0">
              <a:solidFill>
                <a:schemeClr val="tx1">
                  <a:lumMod val="50000"/>
                  <a:lumOff val="50000"/>
                </a:schemeClr>
              </a:solidFill>
              <a:cs typeface="+mn-ea"/>
              <a:sym typeface="+mn-lt"/>
            </a:endParaRPr>
          </a:p>
        </p:txBody>
      </p:sp>
      <p:sp>
        <p:nvSpPr>
          <p:cNvPr id="18" name="Lorem ipsum dolor sit amet, consectetur adipiscing elit, sed do eiusmod tempor incididunt ut labore et dolore magna aliqua. Ut enim ad minim veniam, quis nostrud reprehenderit in voluptate velit esse cillum dolore eu et"/>
          <p:cNvSpPr txBox="1"/>
          <p:nvPr/>
        </p:nvSpPr>
        <p:spPr>
          <a:xfrm>
            <a:off x="6017903" y="2667085"/>
            <a:ext cx="5393245" cy="864019"/>
          </a:xfrm>
          <a:prstGeom prst="rect">
            <a:avLst/>
          </a:prstGeom>
          <a:noFill/>
          <a:ln w="12700" cap="flat">
            <a:noFill/>
            <a:miter lim="400000"/>
          </a:ln>
          <a:effectLst/>
        </p:spPr>
        <p:txBody>
          <a:bodyPr wrap="square" lIns="50800" tIns="50800" rIns="50800" bIns="50800" numCol="1" anchor="ctr">
            <a:spAutoFit/>
          </a:bodyPr>
          <a:lstStyle/>
          <a:p>
            <a:pPr marL="0" lvl="2" algn="l">
              <a:lnSpc>
                <a:spcPct val="130000"/>
              </a:lnSpc>
            </a:pPr>
            <a:r>
              <a:rPr lang="zh-CN" altLang="en-US" sz="2000" kern="100" dirty="0">
                <a:solidFill>
                  <a:srgbClr val="7F7F7F"/>
                </a:solidFill>
                <a:cs typeface="+mn-ea"/>
                <a:sym typeface="+mn-lt"/>
              </a:rPr>
              <a:t>请替换文字内容，点击添加相关标题文字，修改文字内容，也可以直接复制你的内容到此</a:t>
            </a:r>
            <a:endParaRPr sz="2000" dirty="0">
              <a:solidFill>
                <a:schemeClr val="bg1">
                  <a:lumMod val="50000"/>
                </a:schemeClr>
              </a:solidFill>
              <a:cs typeface="+mn-ea"/>
              <a:sym typeface="+mn-lt"/>
            </a:endParaRPr>
          </a:p>
        </p:txBody>
      </p:sp>
      <p:sp>
        <p:nvSpPr>
          <p:cNvPr id="19" name="MH_SubTitle_1"/>
          <p:cNvSpPr txBox="1"/>
          <p:nvPr>
            <p:custDataLst>
              <p:tags r:id="rId18"/>
            </p:custDataLst>
          </p:nvPr>
        </p:nvSpPr>
        <p:spPr>
          <a:xfrm>
            <a:off x="6017583" y="1804278"/>
            <a:ext cx="2528925" cy="650182"/>
          </a:xfrm>
          <a:prstGeom prst="rect">
            <a:avLst/>
          </a:prstGeom>
          <a:noFill/>
        </p:spPr>
        <p:txBody>
          <a:bodyPr anchor="ctr"/>
          <a:lstStyle/>
          <a:p>
            <a:pPr algn="just">
              <a:defRPr/>
            </a:pPr>
            <a:r>
              <a:rPr lang="zh-CN" altLang="en-US" sz="2400" b="1" dirty="0">
                <a:gradFill>
                  <a:gsLst>
                    <a:gs pos="1000">
                      <a:srgbClr val="FE8C67"/>
                    </a:gs>
                    <a:gs pos="100000">
                      <a:srgbClr val="EC354A"/>
                    </a:gs>
                  </a:gsLst>
                  <a:path path="circle"/>
                </a:gradFill>
                <a:cs typeface="+mn-ea"/>
                <a:sym typeface="+mn-lt"/>
              </a:rPr>
              <a:t>添加文字内容</a:t>
            </a:r>
            <a:endParaRPr lang="zh-CN" altLang="en-US" sz="2400" b="1" dirty="0">
              <a:gradFill>
                <a:gsLst>
                  <a:gs pos="1000">
                    <a:srgbClr val="FE8C67"/>
                  </a:gs>
                  <a:gs pos="100000">
                    <a:srgbClr val="EC354A"/>
                  </a:gs>
                </a:gsLst>
                <a:path path="circle"/>
              </a:gradFill>
              <a:cs typeface="+mn-ea"/>
              <a:sym typeface="+mn-lt"/>
            </a:endParaRPr>
          </a:p>
        </p:txBody>
      </p:sp>
      <p:sp>
        <p:nvSpPr>
          <p:cNvPr id="3" name="Lorem ipsum dolor sit amet, consectetur adipiscing elit, sed do eiusmod tempor incididunt ut labore et dolore magna aliqua. Ut enim ad minim veniam, quis nostrud reprehenderit in voluptate velit esse cillum dolore eu et"/>
          <p:cNvSpPr txBox="1"/>
          <p:nvPr/>
        </p:nvSpPr>
        <p:spPr>
          <a:xfrm>
            <a:off x="6017903" y="4799415"/>
            <a:ext cx="5393245" cy="864019"/>
          </a:xfrm>
          <a:prstGeom prst="rect">
            <a:avLst/>
          </a:prstGeom>
          <a:noFill/>
          <a:ln w="12700" cap="flat">
            <a:noFill/>
            <a:miter lim="400000"/>
          </a:ln>
          <a:effectLst/>
        </p:spPr>
        <p:txBody>
          <a:bodyPr wrap="square" lIns="50800" tIns="50800" rIns="50800" bIns="50800" numCol="1" anchor="ctr">
            <a:spAutoFit/>
          </a:bodyPr>
          <a:lstStyle/>
          <a:p>
            <a:pPr marL="0" lvl="2" algn="l">
              <a:lnSpc>
                <a:spcPct val="130000"/>
              </a:lnSpc>
            </a:pPr>
            <a:r>
              <a:rPr lang="zh-CN" altLang="en-US" sz="2000" kern="100" dirty="0">
                <a:solidFill>
                  <a:srgbClr val="7F7F7F"/>
                </a:solidFill>
                <a:cs typeface="+mn-ea"/>
                <a:sym typeface="+mn-lt"/>
              </a:rPr>
              <a:t>请替换文字内容，点击添加相关标题文字，修改文字内容，也可以直接复制你的内容到此</a:t>
            </a:r>
            <a:endParaRPr sz="2000" dirty="0">
              <a:solidFill>
                <a:schemeClr val="bg1">
                  <a:lumMod val="50000"/>
                </a:schemeClr>
              </a:solidFill>
              <a:cs typeface="+mn-ea"/>
              <a:sym typeface="+mn-lt"/>
            </a:endParaRPr>
          </a:p>
        </p:txBody>
      </p:sp>
      <p:sp>
        <p:nvSpPr>
          <p:cNvPr id="4" name="MH_SubTitle_1"/>
          <p:cNvSpPr txBox="1"/>
          <p:nvPr>
            <p:custDataLst>
              <p:tags r:id="rId19"/>
            </p:custDataLst>
          </p:nvPr>
        </p:nvSpPr>
        <p:spPr>
          <a:xfrm>
            <a:off x="6017583" y="3936608"/>
            <a:ext cx="2528925" cy="650182"/>
          </a:xfrm>
          <a:prstGeom prst="rect">
            <a:avLst/>
          </a:prstGeom>
          <a:noFill/>
        </p:spPr>
        <p:txBody>
          <a:bodyPr anchor="ctr"/>
          <a:lstStyle/>
          <a:p>
            <a:pPr algn="just">
              <a:defRPr/>
            </a:pPr>
            <a:r>
              <a:rPr lang="zh-CN" altLang="en-US" sz="2400" b="1" dirty="0">
                <a:gradFill>
                  <a:gsLst>
                    <a:gs pos="1000">
                      <a:srgbClr val="FE8C67"/>
                    </a:gs>
                    <a:gs pos="100000">
                      <a:srgbClr val="EC354A"/>
                    </a:gs>
                  </a:gsLst>
                  <a:path path="circle"/>
                </a:gradFill>
                <a:cs typeface="+mn-ea"/>
                <a:sym typeface="+mn-lt"/>
              </a:rPr>
              <a:t>添加文字内容</a:t>
            </a:r>
            <a:endParaRPr lang="zh-CN" altLang="en-US" sz="2400" b="1" dirty="0">
              <a:gradFill>
                <a:gsLst>
                  <a:gs pos="1000">
                    <a:srgbClr val="FE8C67"/>
                  </a:gs>
                  <a:gs pos="100000">
                    <a:srgbClr val="EC354A"/>
                  </a:gs>
                </a:gsLst>
                <a:path path="circle"/>
              </a:gradFill>
              <a:cs typeface="+mn-ea"/>
              <a:sym typeface="+mn-lt"/>
            </a:endParaRPr>
          </a:p>
        </p:txBody>
      </p:sp>
      <p:sp>
        <p:nvSpPr>
          <p:cNvPr id="10" name="文本框 9"/>
          <p:cNvSpPr txBox="1"/>
          <p:nvPr/>
        </p:nvSpPr>
        <p:spPr>
          <a:xfrm>
            <a:off x="1774132" y="494290"/>
            <a:ext cx="1890261" cy="584775"/>
          </a:xfrm>
          <a:prstGeom prst="rect">
            <a:avLst/>
          </a:prstGeom>
          <a:noFill/>
        </p:spPr>
        <p:txBody>
          <a:bodyPr wrap="none" rtlCol="0">
            <a:spAutoFit/>
          </a:bodyPr>
          <a:lstStyle/>
          <a:p>
            <a:r>
              <a:rPr lang="en-US" altLang="zh-CN" sz="3200" b="1" dirty="0">
                <a:gradFill>
                  <a:gsLst>
                    <a:gs pos="1000">
                      <a:srgbClr val="FE8C67"/>
                    </a:gs>
                    <a:gs pos="100000">
                      <a:srgbClr val="EC354A"/>
                    </a:gs>
                  </a:gsLst>
                  <a:path path="circle"/>
                </a:gradFill>
                <a:cs typeface="+mn-ea"/>
                <a:sym typeface="+mn-lt"/>
              </a:rPr>
              <a:t>PART 03</a:t>
            </a:r>
            <a:endParaRPr lang="en-US" altLang="zh-CN" sz="3200" b="1" dirty="0">
              <a:gradFill>
                <a:gsLst>
                  <a:gs pos="1000">
                    <a:srgbClr val="FE8C67"/>
                  </a:gs>
                  <a:gs pos="100000">
                    <a:srgbClr val="EC354A"/>
                  </a:gs>
                </a:gsLst>
                <a:path path="circle"/>
              </a:gradFill>
              <a:cs typeface="+mn-ea"/>
              <a:sym typeface="+mn-lt"/>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椭圆 16"/>
          <p:cNvSpPr/>
          <p:nvPr/>
        </p:nvSpPr>
        <p:spPr>
          <a:xfrm>
            <a:off x="5105400" y="1495697"/>
            <a:ext cx="1981200" cy="1981200"/>
          </a:xfrm>
          <a:prstGeom prst="ellipse">
            <a:avLst/>
          </a:prstGeom>
          <a:solidFill>
            <a:schemeClr val="bg1"/>
          </a:solidFill>
          <a:ln>
            <a:noFill/>
          </a:ln>
          <a:effectLst>
            <a:outerShdw blurRad="2413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8186574" y="1495697"/>
            <a:ext cx="1981200" cy="1981200"/>
          </a:xfrm>
          <a:prstGeom prst="ellipse">
            <a:avLst/>
          </a:prstGeom>
          <a:solidFill>
            <a:schemeClr val="bg1"/>
          </a:solidFill>
          <a:ln>
            <a:noFill/>
          </a:ln>
          <a:effectLst>
            <a:outerShdw blurRad="2413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2051215" y="1495697"/>
            <a:ext cx="1981200" cy="1981200"/>
          </a:xfrm>
          <a:prstGeom prst="ellipse">
            <a:avLst/>
          </a:prstGeom>
          <a:solidFill>
            <a:schemeClr val="bg1"/>
          </a:solidFill>
          <a:ln>
            <a:noFill/>
          </a:ln>
          <a:effectLst>
            <a:outerShdw blurRad="2413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51" name="MH_Text_1"/>
          <p:cNvSpPr/>
          <p:nvPr>
            <p:custDataLst>
              <p:tags r:id="rId1"/>
            </p:custDataLst>
          </p:nvPr>
        </p:nvSpPr>
        <p:spPr bwMode="auto">
          <a:xfrm>
            <a:off x="2039937" y="2438821"/>
            <a:ext cx="1992478" cy="3191407"/>
          </a:xfrm>
          <a:custGeom>
            <a:avLst/>
            <a:gdLst>
              <a:gd name="T0" fmla="*/ 0 w 1295400"/>
              <a:gd name="T1" fmla="*/ 0 h 2074333"/>
              <a:gd name="T2" fmla="*/ 2112895 w 1295400"/>
              <a:gd name="T3" fmla="*/ 0 h 2074333"/>
              <a:gd name="T4" fmla="*/ 2112895 w 1295400"/>
              <a:gd name="T5" fmla="*/ 3225415 h 2074333"/>
              <a:gd name="T6" fmla="*/ 1954069 w 1295400"/>
              <a:gd name="T7" fmla="*/ 3384282 h 2074333"/>
              <a:gd name="T8" fmla="*/ 158826 w 1295400"/>
              <a:gd name="T9" fmla="*/ 3384282 h 2074333"/>
              <a:gd name="T10" fmla="*/ 0 w 1295400"/>
              <a:gd name="T11" fmla="*/ 3225415 h 2074333"/>
              <a:gd name="T12" fmla="*/ 0 60000 65536"/>
              <a:gd name="T13" fmla="*/ 0 60000 65536"/>
              <a:gd name="T14" fmla="*/ 0 60000 65536"/>
              <a:gd name="T15" fmla="*/ 0 60000 65536"/>
              <a:gd name="T16" fmla="*/ 0 60000 65536"/>
              <a:gd name="T17" fmla="*/ 0 60000 65536"/>
              <a:gd name="T18" fmla="*/ 0 w 1295400"/>
              <a:gd name="T19" fmla="*/ 0 h 2074333"/>
              <a:gd name="T20" fmla="*/ 1295400 w 1295400"/>
              <a:gd name="T21" fmla="*/ 2074333 h 2074333"/>
            </a:gdLst>
            <a:ahLst/>
            <a:cxnLst>
              <a:cxn ang="T12">
                <a:pos x="T0" y="T1"/>
              </a:cxn>
              <a:cxn ang="T13">
                <a:pos x="T2" y="T3"/>
              </a:cxn>
              <a:cxn ang="T14">
                <a:pos x="T4" y="T5"/>
              </a:cxn>
              <a:cxn ang="T15">
                <a:pos x="T6" y="T7"/>
              </a:cxn>
              <a:cxn ang="T16">
                <a:pos x="T8" y="T9"/>
              </a:cxn>
              <a:cxn ang="T17">
                <a:pos x="T10" y="T11"/>
              </a:cxn>
            </a:cxnLst>
            <a:rect l="T18" t="T19" r="T20" b="T21"/>
            <a:pathLst>
              <a:path w="1295400" h="2074333">
                <a:moveTo>
                  <a:pt x="0" y="0"/>
                </a:moveTo>
                <a:lnTo>
                  <a:pt x="1295400" y="0"/>
                </a:lnTo>
                <a:lnTo>
                  <a:pt x="1295400" y="1976958"/>
                </a:lnTo>
                <a:cubicBezTo>
                  <a:pt x="1295400" y="2030737"/>
                  <a:pt x="1251804" y="2074333"/>
                  <a:pt x="1198025" y="2074333"/>
                </a:cubicBezTo>
                <a:lnTo>
                  <a:pt x="97375" y="2074333"/>
                </a:lnTo>
                <a:cubicBezTo>
                  <a:pt x="43596" y="2074333"/>
                  <a:pt x="0" y="2030737"/>
                  <a:pt x="0" y="1976958"/>
                </a:cubicBezTo>
                <a:lnTo>
                  <a:pt x="0" y="0"/>
                </a:lnTo>
                <a:close/>
              </a:path>
            </a:pathLst>
          </a:custGeom>
          <a:gradFill>
            <a:gsLst>
              <a:gs pos="1000">
                <a:srgbClr val="FE8C67"/>
              </a:gs>
              <a:gs pos="100000">
                <a:srgbClr val="EC354A"/>
              </a:gs>
            </a:gsLst>
            <a:path path="circle"/>
          </a:gradFill>
          <a:ln>
            <a:noFill/>
          </a:ln>
          <a:effectLst>
            <a:outerShdw blurRad="647700" dist="165100" dir="2700000" algn="tl" rotWithShape="0">
              <a:prstClr val="black">
                <a:alpha val="40000"/>
              </a:prst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lvl="2" algn="ctr">
              <a:lnSpc>
                <a:spcPct val="130000"/>
              </a:lnSpc>
            </a:pPr>
            <a:r>
              <a:rPr lang="zh-CN" altLang="en-US" kern="100" dirty="0">
                <a:solidFill>
                  <a:schemeClr val="bg1"/>
                </a:solidFill>
                <a:latin typeface="+mn-lt"/>
                <a:ea typeface="+mn-ea"/>
                <a:cs typeface="+mn-ea"/>
                <a:sym typeface="+mn-lt"/>
              </a:rPr>
              <a:t>请替换文字内容，点击添加相关标题文字，修改文字内容，也可以直接复制你的内容到此</a:t>
            </a:r>
            <a:endParaRPr lang="zh-CN" altLang="en-US" kern="100" dirty="0">
              <a:solidFill>
                <a:schemeClr val="bg1"/>
              </a:solidFill>
              <a:latin typeface="+mn-lt"/>
              <a:ea typeface="+mn-ea"/>
              <a:cs typeface="+mn-ea"/>
              <a:sym typeface="+mn-lt"/>
            </a:endParaRPr>
          </a:p>
        </p:txBody>
      </p:sp>
      <p:sp>
        <p:nvSpPr>
          <p:cNvPr id="2054" name="MH_Text_2"/>
          <p:cNvSpPr/>
          <p:nvPr>
            <p:custDataLst>
              <p:tags r:id="rId2"/>
            </p:custDataLst>
          </p:nvPr>
        </p:nvSpPr>
        <p:spPr bwMode="auto">
          <a:xfrm>
            <a:off x="5113339" y="2438821"/>
            <a:ext cx="1992478" cy="3191407"/>
          </a:xfrm>
          <a:custGeom>
            <a:avLst/>
            <a:gdLst>
              <a:gd name="T0" fmla="*/ 0 w 1295400"/>
              <a:gd name="T1" fmla="*/ 0 h 2074333"/>
              <a:gd name="T2" fmla="*/ 2112895 w 1295400"/>
              <a:gd name="T3" fmla="*/ 0 h 2074333"/>
              <a:gd name="T4" fmla="*/ 2112895 w 1295400"/>
              <a:gd name="T5" fmla="*/ 3225415 h 2074333"/>
              <a:gd name="T6" fmla="*/ 1954069 w 1295400"/>
              <a:gd name="T7" fmla="*/ 3384282 h 2074333"/>
              <a:gd name="T8" fmla="*/ 158826 w 1295400"/>
              <a:gd name="T9" fmla="*/ 3384282 h 2074333"/>
              <a:gd name="T10" fmla="*/ 0 w 1295400"/>
              <a:gd name="T11" fmla="*/ 3225415 h 2074333"/>
              <a:gd name="T12" fmla="*/ 0 60000 65536"/>
              <a:gd name="T13" fmla="*/ 0 60000 65536"/>
              <a:gd name="T14" fmla="*/ 0 60000 65536"/>
              <a:gd name="T15" fmla="*/ 0 60000 65536"/>
              <a:gd name="T16" fmla="*/ 0 60000 65536"/>
              <a:gd name="T17" fmla="*/ 0 60000 65536"/>
              <a:gd name="T18" fmla="*/ 0 w 1295400"/>
              <a:gd name="T19" fmla="*/ 0 h 2074333"/>
              <a:gd name="T20" fmla="*/ 1295400 w 1295400"/>
              <a:gd name="T21" fmla="*/ 2074333 h 2074333"/>
            </a:gdLst>
            <a:ahLst/>
            <a:cxnLst>
              <a:cxn ang="T12">
                <a:pos x="T0" y="T1"/>
              </a:cxn>
              <a:cxn ang="T13">
                <a:pos x="T2" y="T3"/>
              </a:cxn>
              <a:cxn ang="T14">
                <a:pos x="T4" y="T5"/>
              </a:cxn>
              <a:cxn ang="T15">
                <a:pos x="T6" y="T7"/>
              </a:cxn>
              <a:cxn ang="T16">
                <a:pos x="T8" y="T9"/>
              </a:cxn>
              <a:cxn ang="T17">
                <a:pos x="T10" y="T11"/>
              </a:cxn>
            </a:cxnLst>
            <a:rect l="T18" t="T19" r="T20" b="T21"/>
            <a:pathLst>
              <a:path w="1295400" h="2074333">
                <a:moveTo>
                  <a:pt x="0" y="0"/>
                </a:moveTo>
                <a:lnTo>
                  <a:pt x="1295400" y="0"/>
                </a:lnTo>
                <a:lnTo>
                  <a:pt x="1295400" y="1976958"/>
                </a:lnTo>
                <a:cubicBezTo>
                  <a:pt x="1295400" y="2030737"/>
                  <a:pt x="1251804" y="2074333"/>
                  <a:pt x="1198025" y="2074333"/>
                </a:cubicBezTo>
                <a:lnTo>
                  <a:pt x="97375" y="2074333"/>
                </a:lnTo>
                <a:cubicBezTo>
                  <a:pt x="43596" y="2074333"/>
                  <a:pt x="0" y="2030737"/>
                  <a:pt x="0" y="1976958"/>
                </a:cubicBezTo>
                <a:lnTo>
                  <a:pt x="0" y="0"/>
                </a:lnTo>
                <a:close/>
              </a:path>
            </a:pathLst>
          </a:custGeom>
          <a:gradFill>
            <a:gsLst>
              <a:gs pos="1000">
                <a:srgbClr val="FE8C67"/>
              </a:gs>
              <a:gs pos="100000">
                <a:srgbClr val="EC354A"/>
              </a:gs>
            </a:gsLst>
            <a:path path="circle"/>
          </a:gradFill>
          <a:ln>
            <a:noFill/>
          </a:ln>
          <a:effectLst>
            <a:outerShdw blurRad="647700" dist="165100" dir="2700000" algn="tl" rotWithShape="0">
              <a:prstClr val="black">
                <a:alpha val="40000"/>
              </a:prst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lvl="2" algn="ctr">
              <a:lnSpc>
                <a:spcPct val="130000"/>
              </a:lnSpc>
            </a:pPr>
            <a:r>
              <a:rPr lang="zh-CN" altLang="en-US" kern="100" dirty="0">
                <a:solidFill>
                  <a:schemeClr val="bg1"/>
                </a:solidFill>
                <a:latin typeface="+mn-lt"/>
                <a:ea typeface="+mn-ea"/>
                <a:cs typeface="+mn-ea"/>
                <a:sym typeface="+mn-lt"/>
              </a:rPr>
              <a:t>请替换文字内容，点击添加相关标题文字，修改文字内容，也可以直接复制你的内容到此</a:t>
            </a:r>
            <a:endParaRPr lang="da-DK" altLang="zh-CN">
              <a:solidFill>
                <a:srgbClr val="FFFFFF"/>
              </a:solidFill>
              <a:latin typeface="+mn-lt"/>
              <a:ea typeface="+mn-ea"/>
              <a:cs typeface="+mn-ea"/>
              <a:sym typeface="+mn-lt"/>
            </a:endParaRPr>
          </a:p>
        </p:txBody>
      </p:sp>
      <p:sp>
        <p:nvSpPr>
          <p:cNvPr id="13" name="MH_Text_3"/>
          <p:cNvSpPr/>
          <p:nvPr>
            <p:custDataLst>
              <p:tags r:id="rId3"/>
            </p:custDataLst>
          </p:nvPr>
        </p:nvSpPr>
        <p:spPr>
          <a:xfrm>
            <a:off x="8186741" y="2438821"/>
            <a:ext cx="1992478" cy="3191407"/>
          </a:xfrm>
          <a:custGeom>
            <a:avLst/>
            <a:gdLst>
              <a:gd name="connsiteX0" fmla="*/ 0 w 1295400"/>
              <a:gd name="connsiteY0" fmla="*/ 0 h 2074333"/>
              <a:gd name="connsiteX1" fmla="*/ 1295400 w 1295400"/>
              <a:gd name="connsiteY1" fmla="*/ 0 h 2074333"/>
              <a:gd name="connsiteX2" fmla="*/ 1295400 w 1295400"/>
              <a:gd name="connsiteY2" fmla="*/ 1976958 h 2074333"/>
              <a:gd name="connsiteX3" fmla="*/ 1198025 w 1295400"/>
              <a:gd name="connsiteY3" fmla="*/ 2074333 h 2074333"/>
              <a:gd name="connsiteX4" fmla="*/ 97375 w 1295400"/>
              <a:gd name="connsiteY4" fmla="*/ 2074333 h 2074333"/>
              <a:gd name="connsiteX5" fmla="*/ 0 w 1295400"/>
              <a:gd name="connsiteY5" fmla="*/ 1976958 h 2074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5400" h="2074333">
                <a:moveTo>
                  <a:pt x="0" y="0"/>
                </a:moveTo>
                <a:lnTo>
                  <a:pt x="1295400" y="0"/>
                </a:lnTo>
                <a:lnTo>
                  <a:pt x="1295400" y="1976958"/>
                </a:lnTo>
                <a:cubicBezTo>
                  <a:pt x="1295400" y="2030737"/>
                  <a:pt x="1251804" y="2074333"/>
                  <a:pt x="1198025" y="2074333"/>
                </a:cubicBezTo>
                <a:lnTo>
                  <a:pt x="97375" y="2074333"/>
                </a:lnTo>
                <a:cubicBezTo>
                  <a:pt x="43596" y="2074333"/>
                  <a:pt x="0" y="2030737"/>
                  <a:pt x="0" y="1976958"/>
                </a:cubicBezTo>
                <a:close/>
              </a:path>
            </a:pathLst>
          </a:custGeom>
          <a:gradFill>
            <a:gsLst>
              <a:gs pos="1000">
                <a:srgbClr val="FE8C67"/>
              </a:gs>
              <a:gs pos="100000">
                <a:srgbClr val="EC354A"/>
              </a:gs>
            </a:gsLst>
            <a:path path="circle"/>
          </a:gradFill>
          <a:effectLst>
            <a:outerShdw blurRad="647700" dist="165100" dir="2700000" algn="tl" rotWithShape="0">
              <a:prstClr val="black">
                <a:alpha val="40000"/>
              </a:prstClr>
            </a:outerShdw>
          </a:effectLst>
        </p:spPr>
        <p:txBody>
          <a:bodyPr anchor="ctr">
            <a:normAutofit/>
          </a:bodyPr>
          <a:lstStyle/>
          <a:p>
            <a:pPr marL="0" lvl="2" algn="ctr">
              <a:lnSpc>
                <a:spcPct val="130000"/>
              </a:lnSpc>
            </a:pPr>
            <a:r>
              <a:rPr lang="zh-CN" altLang="en-US" kern="100" dirty="0">
                <a:solidFill>
                  <a:schemeClr val="bg1"/>
                </a:solidFill>
                <a:cs typeface="+mn-ea"/>
                <a:sym typeface="+mn-lt"/>
              </a:rPr>
              <a:t>请替换文字内容，点击添加相关标题文字，修改文字内容，也可以直接复制你的内容到此</a:t>
            </a:r>
            <a:endParaRPr lang="da-DK" altLang="zh-CN" dirty="0">
              <a:solidFill>
                <a:srgbClr val="FFFFFF"/>
              </a:solidFill>
              <a:cs typeface="+mn-ea"/>
              <a:sym typeface="+mn-lt"/>
            </a:endParaRPr>
          </a:p>
        </p:txBody>
      </p:sp>
      <p:sp>
        <p:nvSpPr>
          <p:cNvPr id="2" name="矩形 1"/>
          <p:cNvSpPr/>
          <p:nvPr/>
        </p:nvSpPr>
        <p:spPr>
          <a:xfrm>
            <a:off x="2514683" y="1944993"/>
            <a:ext cx="1018227" cy="369332"/>
          </a:xfrm>
          <a:prstGeom prst="rect">
            <a:avLst/>
          </a:prstGeom>
        </p:spPr>
        <p:txBody>
          <a:bodyPr wrap="none">
            <a:spAutoFit/>
          </a:bodyPr>
          <a:lstStyle/>
          <a:p>
            <a:pPr algn="ctr"/>
            <a:r>
              <a:rPr lang="en-US" altLang="zh-CN" b="1" dirty="0">
                <a:solidFill>
                  <a:schemeClr val="tx1">
                    <a:lumMod val="65000"/>
                    <a:lumOff val="35000"/>
                  </a:schemeClr>
                </a:solidFill>
                <a:cs typeface="+mn-ea"/>
                <a:sym typeface="+mn-lt"/>
              </a:rPr>
              <a:t>LOREM</a:t>
            </a:r>
            <a:endParaRPr lang="zh-CN" altLang="en-US" b="1" dirty="0">
              <a:solidFill>
                <a:schemeClr val="tx1">
                  <a:lumMod val="65000"/>
                  <a:lumOff val="35000"/>
                </a:schemeClr>
              </a:solidFill>
              <a:cs typeface="+mn-ea"/>
              <a:sym typeface="+mn-lt"/>
            </a:endParaRPr>
          </a:p>
        </p:txBody>
      </p:sp>
      <p:sp>
        <p:nvSpPr>
          <p:cNvPr id="19" name="矩形 18"/>
          <p:cNvSpPr/>
          <p:nvPr/>
        </p:nvSpPr>
        <p:spPr>
          <a:xfrm>
            <a:off x="5600464" y="1944993"/>
            <a:ext cx="1018227" cy="369332"/>
          </a:xfrm>
          <a:prstGeom prst="rect">
            <a:avLst/>
          </a:prstGeom>
        </p:spPr>
        <p:txBody>
          <a:bodyPr wrap="none">
            <a:spAutoFit/>
          </a:bodyPr>
          <a:lstStyle/>
          <a:p>
            <a:pPr algn="ctr"/>
            <a:r>
              <a:rPr lang="en-US" altLang="zh-CN" b="1" dirty="0">
                <a:solidFill>
                  <a:schemeClr val="tx1">
                    <a:lumMod val="65000"/>
                    <a:lumOff val="35000"/>
                  </a:schemeClr>
                </a:solidFill>
                <a:cs typeface="+mn-ea"/>
                <a:sym typeface="+mn-lt"/>
              </a:rPr>
              <a:t>LOREM</a:t>
            </a:r>
            <a:endParaRPr lang="zh-CN" altLang="en-US" b="1" dirty="0">
              <a:solidFill>
                <a:schemeClr val="tx1">
                  <a:lumMod val="65000"/>
                  <a:lumOff val="35000"/>
                </a:schemeClr>
              </a:solidFill>
              <a:cs typeface="+mn-ea"/>
              <a:sym typeface="+mn-lt"/>
            </a:endParaRPr>
          </a:p>
        </p:txBody>
      </p:sp>
      <p:sp>
        <p:nvSpPr>
          <p:cNvPr id="20" name="矩形 19"/>
          <p:cNvSpPr/>
          <p:nvPr/>
        </p:nvSpPr>
        <p:spPr>
          <a:xfrm>
            <a:off x="8649010" y="1944993"/>
            <a:ext cx="1018227" cy="369332"/>
          </a:xfrm>
          <a:prstGeom prst="rect">
            <a:avLst/>
          </a:prstGeom>
        </p:spPr>
        <p:txBody>
          <a:bodyPr wrap="none">
            <a:spAutoFit/>
          </a:bodyPr>
          <a:lstStyle/>
          <a:p>
            <a:pPr algn="ctr"/>
            <a:r>
              <a:rPr lang="en-US" altLang="zh-CN" b="1" dirty="0">
                <a:solidFill>
                  <a:schemeClr val="tx1">
                    <a:lumMod val="65000"/>
                    <a:lumOff val="35000"/>
                  </a:schemeClr>
                </a:solidFill>
                <a:cs typeface="+mn-ea"/>
                <a:sym typeface="+mn-lt"/>
              </a:rPr>
              <a:t>LOREM</a:t>
            </a:r>
            <a:endParaRPr lang="zh-CN" altLang="en-US" b="1" dirty="0">
              <a:solidFill>
                <a:schemeClr val="tx1">
                  <a:lumMod val="65000"/>
                  <a:lumOff val="35000"/>
                </a:schemeClr>
              </a:solidFill>
              <a:cs typeface="+mn-ea"/>
              <a:sym typeface="+mn-lt"/>
            </a:endParaRPr>
          </a:p>
        </p:txBody>
      </p:sp>
      <p:sp>
        <p:nvSpPr>
          <p:cNvPr id="10" name="文本框 9"/>
          <p:cNvSpPr txBox="1"/>
          <p:nvPr/>
        </p:nvSpPr>
        <p:spPr>
          <a:xfrm>
            <a:off x="1774132" y="494290"/>
            <a:ext cx="1890261" cy="584775"/>
          </a:xfrm>
          <a:prstGeom prst="rect">
            <a:avLst/>
          </a:prstGeom>
          <a:noFill/>
        </p:spPr>
        <p:txBody>
          <a:bodyPr wrap="none" rtlCol="0">
            <a:spAutoFit/>
          </a:bodyPr>
          <a:lstStyle/>
          <a:p>
            <a:r>
              <a:rPr lang="en-US" altLang="zh-CN" sz="3200" b="1" dirty="0">
                <a:gradFill>
                  <a:gsLst>
                    <a:gs pos="1000">
                      <a:srgbClr val="FE8C67"/>
                    </a:gs>
                    <a:gs pos="100000">
                      <a:srgbClr val="EC354A"/>
                    </a:gs>
                  </a:gsLst>
                  <a:path path="circle"/>
                </a:gradFill>
                <a:cs typeface="+mn-ea"/>
                <a:sym typeface="+mn-lt"/>
              </a:rPr>
              <a:t>PART 03</a:t>
            </a:r>
            <a:endParaRPr lang="en-US" altLang="zh-CN" sz="3200" b="1" dirty="0">
              <a:gradFill>
                <a:gsLst>
                  <a:gs pos="1000">
                    <a:srgbClr val="FE8C67"/>
                  </a:gs>
                  <a:gs pos="100000">
                    <a:srgbClr val="EC354A"/>
                  </a:gs>
                </a:gsLst>
                <a:path path="circle"/>
              </a:gradFill>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p:nvPr>
            <p:custDataLst>
              <p:tags r:id="rId1"/>
            </p:custDataLst>
          </p:nvPr>
        </p:nvSpPr>
        <p:spPr>
          <a:xfrm>
            <a:off x="862421" y="3430343"/>
            <a:ext cx="10254343" cy="394555"/>
          </a:xfrm>
          <a:prstGeom prst="rect">
            <a:avLst/>
          </a:prstGeom>
          <a:gradFill>
            <a:gsLst>
              <a:gs pos="1000">
                <a:srgbClr val="FE8C67"/>
              </a:gs>
              <a:gs pos="100000">
                <a:srgbClr val="EC354A"/>
              </a:gs>
            </a:gsLst>
            <a:path path="circle"/>
          </a:gradFill>
          <a:ln>
            <a:noFill/>
          </a:ln>
          <a:effectLst>
            <a:outerShdw blurRad="3556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1000">
                    <a:srgbClr val="FE8C67"/>
                  </a:gs>
                  <a:gs pos="100000">
                    <a:srgbClr val="EC354A"/>
                  </a:gs>
                </a:gsLst>
                <a:path path="circle"/>
              </a:gradFill>
              <a:cs typeface="+mn-ea"/>
              <a:sym typeface="+mn-lt"/>
            </a:endParaRPr>
          </a:p>
        </p:txBody>
      </p:sp>
      <p:sp>
        <p:nvSpPr>
          <p:cNvPr id="32" name="椭圆 31"/>
          <p:cNvSpPr/>
          <p:nvPr/>
        </p:nvSpPr>
        <p:spPr>
          <a:xfrm>
            <a:off x="2241178" y="3060278"/>
            <a:ext cx="1092774" cy="1092774"/>
          </a:xfrm>
          <a:prstGeom prst="ellipse">
            <a:avLst/>
          </a:prstGeom>
          <a:solidFill>
            <a:schemeClr val="bg1"/>
          </a:solidFill>
          <a:ln>
            <a:noFill/>
          </a:ln>
          <a:effectLst>
            <a:outerShdw blurRad="2413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33" name="椭圆 32"/>
          <p:cNvSpPr/>
          <p:nvPr/>
        </p:nvSpPr>
        <p:spPr>
          <a:xfrm>
            <a:off x="4508103" y="3060278"/>
            <a:ext cx="1092774" cy="1092774"/>
          </a:xfrm>
          <a:prstGeom prst="ellipse">
            <a:avLst/>
          </a:prstGeom>
          <a:solidFill>
            <a:schemeClr val="bg1"/>
          </a:solidFill>
          <a:ln>
            <a:noFill/>
          </a:ln>
          <a:effectLst>
            <a:outerShdw blurRad="2413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34" name="椭圆 33"/>
          <p:cNvSpPr/>
          <p:nvPr/>
        </p:nvSpPr>
        <p:spPr>
          <a:xfrm>
            <a:off x="6775028" y="3060278"/>
            <a:ext cx="1092774" cy="1092774"/>
          </a:xfrm>
          <a:prstGeom prst="ellipse">
            <a:avLst/>
          </a:prstGeom>
          <a:solidFill>
            <a:schemeClr val="bg1"/>
          </a:solidFill>
          <a:ln>
            <a:noFill/>
          </a:ln>
          <a:effectLst>
            <a:outerShdw blurRad="2413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35" name="椭圆 34"/>
          <p:cNvSpPr/>
          <p:nvPr/>
        </p:nvSpPr>
        <p:spPr>
          <a:xfrm>
            <a:off x="9041952" y="3060278"/>
            <a:ext cx="1092774" cy="1092774"/>
          </a:xfrm>
          <a:prstGeom prst="ellipse">
            <a:avLst/>
          </a:prstGeom>
          <a:solidFill>
            <a:schemeClr val="bg1"/>
          </a:solidFill>
          <a:ln>
            <a:noFill/>
          </a:ln>
          <a:effectLst>
            <a:outerShdw blurRad="2413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21" name="Shape 2748"/>
          <p:cNvSpPr/>
          <p:nvPr/>
        </p:nvSpPr>
        <p:spPr>
          <a:xfrm>
            <a:off x="7060232" y="3331548"/>
            <a:ext cx="492764" cy="492764"/>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tx1">
                  <a:lumMod val="50000"/>
                  <a:lumOff val="50000"/>
                </a:schemeClr>
              </a:solidFill>
              <a:cs typeface="+mn-ea"/>
              <a:sym typeface="+mn-lt"/>
            </a:endParaRPr>
          </a:p>
        </p:txBody>
      </p:sp>
      <p:sp>
        <p:nvSpPr>
          <p:cNvPr id="29" name="Shape 2778"/>
          <p:cNvSpPr/>
          <p:nvPr/>
        </p:nvSpPr>
        <p:spPr>
          <a:xfrm>
            <a:off x="9328107" y="3381893"/>
            <a:ext cx="520464" cy="520464"/>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tx1">
                  <a:lumMod val="50000"/>
                  <a:lumOff val="50000"/>
                </a:schemeClr>
              </a:solidFill>
              <a:cs typeface="+mn-ea"/>
              <a:sym typeface="+mn-lt"/>
            </a:endParaRPr>
          </a:p>
        </p:txBody>
      </p:sp>
      <p:sp>
        <p:nvSpPr>
          <p:cNvPr id="30" name="Shape 2525"/>
          <p:cNvSpPr>
            <a:spLocks noChangeAspect="1"/>
          </p:cNvSpPr>
          <p:nvPr/>
        </p:nvSpPr>
        <p:spPr>
          <a:xfrm>
            <a:off x="2450635" y="3294624"/>
            <a:ext cx="566613" cy="566613"/>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tx1">
                  <a:lumMod val="50000"/>
                  <a:lumOff val="50000"/>
                </a:schemeClr>
              </a:solidFill>
              <a:cs typeface="+mn-ea"/>
              <a:sym typeface="+mn-lt"/>
            </a:endParaRPr>
          </a:p>
        </p:txBody>
      </p:sp>
      <p:sp>
        <p:nvSpPr>
          <p:cNvPr id="31" name="Shape 2688"/>
          <p:cNvSpPr/>
          <p:nvPr/>
        </p:nvSpPr>
        <p:spPr>
          <a:xfrm>
            <a:off x="4792358" y="3330951"/>
            <a:ext cx="492764" cy="49395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tx1">
                  <a:lumMod val="50000"/>
                  <a:lumOff val="50000"/>
                </a:schemeClr>
              </a:solidFill>
              <a:cs typeface="+mn-ea"/>
              <a:sym typeface="+mn-lt"/>
            </a:endParaRPr>
          </a:p>
        </p:txBody>
      </p:sp>
      <p:grpSp>
        <p:nvGrpSpPr>
          <p:cNvPr id="42" name="组合 41"/>
          <p:cNvGrpSpPr/>
          <p:nvPr/>
        </p:nvGrpSpPr>
        <p:grpSpPr>
          <a:xfrm>
            <a:off x="1952774" y="4444793"/>
            <a:ext cx="2413635" cy="1009649"/>
            <a:chOff x="1599378" y="4623652"/>
            <a:chExt cx="2413635" cy="824115"/>
          </a:xfrm>
        </p:grpSpPr>
        <p:sp>
          <p:nvSpPr>
            <p:cNvPr id="43" name="文本占位符 2"/>
            <p:cNvSpPr txBox="1"/>
            <p:nvPr/>
          </p:nvSpPr>
          <p:spPr>
            <a:xfrm>
              <a:off x="1599378" y="4917016"/>
              <a:ext cx="2413635" cy="5307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lnSpc>
                  <a:spcPct val="130000"/>
                </a:lnSpc>
                <a:buNone/>
              </a:pPr>
              <a:r>
                <a:rPr lang="zh-CN" altLang="en-US" sz="1200" kern="100" dirty="0">
                  <a:solidFill>
                    <a:srgbClr val="7F7F7F"/>
                  </a:solidFill>
                  <a:cs typeface="+mn-ea"/>
                  <a:sym typeface="+mn-lt"/>
                </a:rPr>
                <a:t>请替换文字内容，点击添加相关标题文字，修改文字内容</a:t>
              </a:r>
              <a:endParaRPr lang="en-US" altLang="zh-CN" sz="1200" kern="100" dirty="0">
                <a:solidFill>
                  <a:srgbClr val="808080"/>
                </a:solidFill>
                <a:cs typeface="+mn-ea"/>
                <a:sym typeface="+mn-lt"/>
              </a:endParaRPr>
            </a:p>
          </p:txBody>
        </p:sp>
        <p:sp>
          <p:nvSpPr>
            <p:cNvPr id="44" name="文本占位符 2"/>
            <p:cNvSpPr txBox="1"/>
            <p:nvPr/>
          </p:nvSpPr>
          <p:spPr>
            <a:xfrm>
              <a:off x="1599378" y="4623652"/>
              <a:ext cx="2386412" cy="29323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800" b="1" kern="100" dirty="0">
                  <a:gradFill>
                    <a:gsLst>
                      <a:gs pos="1000">
                        <a:srgbClr val="FE8C67"/>
                      </a:gs>
                      <a:gs pos="100000">
                        <a:srgbClr val="EC354A"/>
                      </a:gs>
                    </a:gsLst>
                    <a:path path="circle"/>
                  </a:gradFill>
                  <a:cs typeface="+mn-ea"/>
                  <a:sym typeface="+mn-lt"/>
                </a:rPr>
                <a:t>添加标题</a:t>
              </a:r>
              <a:endParaRPr lang="zh-CN" altLang="en-US" sz="1800" b="1" kern="100" dirty="0">
                <a:gradFill>
                  <a:gsLst>
                    <a:gs pos="1000">
                      <a:srgbClr val="FE8C67"/>
                    </a:gs>
                    <a:gs pos="100000">
                      <a:srgbClr val="EC354A"/>
                    </a:gs>
                  </a:gsLst>
                  <a:path path="circle"/>
                </a:gradFill>
                <a:cs typeface="+mn-ea"/>
                <a:sym typeface="+mn-lt"/>
              </a:endParaRPr>
            </a:p>
          </p:txBody>
        </p:sp>
      </p:grpSp>
      <p:grpSp>
        <p:nvGrpSpPr>
          <p:cNvPr id="3" name="组合 2"/>
          <p:cNvGrpSpPr/>
          <p:nvPr/>
        </p:nvGrpSpPr>
        <p:grpSpPr>
          <a:xfrm>
            <a:off x="4106694" y="1691433"/>
            <a:ext cx="2413635" cy="1009649"/>
            <a:chOff x="1599378" y="4623652"/>
            <a:chExt cx="2413635" cy="824115"/>
          </a:xfrm>
        </p:grpSpPr>
        <p:sp>
          <p:nvSpPr>
            <p:cNvPr id="4" name="文本占位符 2"/>
            <p:cNvSpPr txBox="1"/>
            <p:nvPr/>
          </p:nvSpPr>
          <p:spPr>
            <a:xfrm>
              <a:off x="1599378" y="4917016"/>
              <a:ext cx="2413635" cy="5307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lnSpc>
                  <a:spcPct val="130000"/>
                </a:lnSpc>
                <a:buNone/>
              </a:pPr>
              <a:r>
                <a:rPr lang="zh-CN" altLang="en-US" sz="1200" kern="100" dirty="0">
                  <a:solidFill>
                    <a:srgbClr val="7F7F7F"/>
                  </a:solidFill>
                  <a:cs typeface="+mn-ea"/>
                  <a:sym typeface="+mn-lt"/>
                </a:rPr>
                <a:t>请替换文字内容，点击添加相关标题文字，修改文字内容</a:t>
              </a:r>
              <a:endParaRPr lang="en-US" altLang="zh-CN" sz="1200" kern="100" dirty="0">
                <a:solidFill>
                  <a:srgbClr val="808080"/>
                </a:solidFill>
                <a:cs typeface="+mn-ea"/>
                <a:sym typeface="+mn-lt"/>
              </a:endParaRPr>
            </a:p>
          </p:txBody>
        </p:sp>
        <p:sp>
          <p:nvSpPr>
            <p:cNvPr id="5" name="文本占位符 2"/>
            <p:cNvSpPr txBox="1"/>
            <p:nvPr/>
          </p:nvSpPr>
          <p:spPr>
            <a:xfrm>
              <a:off x="1599378" y="4623652"/>
              <a:ext cx="2386412" cy="29323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800" b="1" kern="100" dirty="0">
                  <a:gradFill>
                    <a:gsLst>
                      <a:gs pos="1000">
                        <a:srgbClr val="FE8C67"/>
                      </a:gs>
                      <a:gs pos="100000">
                        <a:srgbClr val="EC354A"/>
                      </a:gs>
                    </a:gsLst>
                    <a:path path="circle"/>
                  </a:gradFill>
                  <a:cs typeface="+mn-ea"/>
                  <a:sym typeface="+mn-lt"/>
                </a:rPr>
                <a:t>添加标题</a:t>
              </a:r>
              <a:endParaRPr lang="zh-CN" altLang="en-US" sz="1800" b="1" kern="100" dirty="0">
                <a:gradFill>
                  <a:gsLst>
                    <a:gs pos="1000">
                      <a:srgbClr val="FE8C67"/>
                    </a:gs>
                    <a:gs pos="100000">
                      <a:srgbClr val="EC354A"/>
                    </a:gs>
                  </a:gsLst>
                  <a:path path="circle"/>
                </a:gradFill>
                <a:cs typeface="+mn-ea"/>
                <a:sym typeface="+mn-lt"/>
              </a:endParaRPr>
            </a:p>
          </p:txBody>
        </p:sp>
      </p:grpSp>
      <p:grpSp>
        <p:nvGrpSpPr>
          <p:cNvPr id="6" name="组合 5"/>
          <p:cNvGrpSpPr/>
          <p:nvPr/>
        </p:nvGrpSpPr>
        <p:grpSpPr>
          <a:xfrm>
            <a:off x="6362214" y="4444793"/>
            <a:ext cx="2413635" cy="1009649"/>
            <a:chOff x="1599378" y="4623652"/>
            <a:chExt cx="2413635" cy="824115"/>
          </a:xfrm>
        </p:grpSpPr>
        <p:sp>
          <p:nvSpPr>
            <p:cNvPr id="7" name="文本占位符 2"/>
            <p:cNvSpPr txBox="1"/>
            <p:nvPr/>
          </p:nvSpPr>
          <p:spPr>
            <a:xfrm>
              <a:off x="1599378" y="4917016"/>
              <a:ext cx="2413635" cy="5307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lnSpc>
                  <a:spcPct val="130000"/>
                </a:lnSpc>
                <a:buNone/>
              </a:pPr>
              <a:r>
                <a:rPr lang="zh-CN" altLang="en-US" sz="1200" kern="100" dirty="0">
                  <a:solidFill>
                    <a:srgbClr val="7F7F7F"/>
                  </a:solidFill>
                  <a:cs typeface="+mn-ea"/>
                  <a:sym typeface="+mn-lt"/>
                </a:rPr>
                <a:t>请替换文字内容，点击添加相关标题文字，修改文字内容</a:t>
              </a:r>
              <a:endParaRPr lang="en-US" altLang="zh-CN" sz="1200" kern="100" dirty="0">
                <a:solidFill>
                  <a:srgbClr val="808080"/>
                </a:solidFill>
                <a:cs typeface="+mn-ea"/>
                <a:sym typeface="+mn-lt"/>
              </a:endParaRPr>
            </a:p>
          </p:txBody>
        </p:sp>
        <p:sp>
          <p:nvSpPr>
            <p:cNvPr id="8" name="文本占位符 2"/>
            <p:cNvSpPr txBox="1"/>
            <p:nvPr/>
          </p:nvSpPr>
          <p:spPr>
            <a:xfrm>
              <a:off x="1599378" y="4623652"/>
              <a:ext cx="2386412" cy="29323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800" b="1" kern="100" dirty="0">
                  <a:gradFill>
                    <a:gsLst>
                      <a:gs pos="1000">
                        <a:srgbClr val="FE8C67"/>
                      </a:gs>
                      <a:gs pos="100000">
                        <a:srgbClr val="EC354A"/>
                      </a:gs>
                    </a:gsLst>
                    <a:path path="circle"/>
                  </a:gradFill>
                  <a:cs typeface="+mn-ea"/>
                  <a:sym typeface="+mn-lt"/>
                </a:rPr>
                <a:t>添加标题</a:t>
              </a:r>
              <a:endParaRPr lang="zh-CN" altLang="en-US" sz="1800" b="1" kern="100" dirty="0">
                <a:gradFill>
                  <a:gsLst>
                    <a:gs pos="1000">
                      <a:srgbClr val="FE8C67"/>
                    </a:gs>
                    <a:gs pos="100000">
                      <a:srgbClr val="EC354A"/>
                    </a:gs>
                  </a:gsLst>
                  <a:path path="circle"/>
                </a:gradFill>
                <a:cs typeface="+mn-ea"/>
                <a:sym typeface="+mn-lt"/>
              </a:endParaRPr>
            </a:p>
          </p:txBody>
        </p:sp>
      </p:grpSp>
      <p:grpSp>
        <p:nvGrpSpPr>
          <p:cNvPr id="9" name="组合 8"/>
          <p:cNvGrpSpPr/>
          <p:nvPr/>
        </p:nvGrpSpPr>
        <p:grpSpPr>
          <a:xfrm>
            <a:off x="8480574" y="1691433"/>
            <a:ext cx="2413635" cy="1009649"/>
            <a:chOff x="1599378" y="4623652"/>
            <a:chExt cx="2413635" cy="824115"/>
          </a:xfrm>
        </p:grpSpPr>
        <p:sp>
          <p:nvSpPr>
            <p:cNvPr id="10" name="文本占位符 2"/>
            <p:cNvSpPr txBox="1"/>
            <p:nvPr/>
          </p:nvSpPr>
          <p:spPr>
            <a:xfrm>
              <a:off x="1599378" y="4917016"/>
              <a:ext cx="2413635" cy="5307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lnSpc>
                  <a:spcPct val="130000"/>
                </a:lnSpc>
                <a:buNone/>
              </a:pPr>
              <a:r>
                <a:rPr lang="zh-CN" altLang="en-US" sz="1200" kern="100" dirty="0">
                  <a:solidFill>
                    <a:srgbClr val="7F7F7F"/>
                  </a:solidFill>
                  <a:cs typeface="+mn-ea"/>
                  <a:sym typeface="+mn-lt"/>
                </a:rPr>
                <a:t>请替换文字内容，点击添加相关标题文字，修改文字内容</a:t>
              </a:r>
              <a:endParaRPr lang="en-US" altLang="zh-CN" sz="1200" kern="100" dirty="0">
                <a:solidFill>
                  <a:srgbClr val="808080"/>
                </a:solidFill>
                <a:cs typeface="+mn-ea"/>
                <a:sym typeface="+mn-lt"/>
              </a:endParaRPr>
            </a:p>
          </p:txBody>
        </p:sp>
        <p:sp>
          <p:nvSpPr>
            <p:cNvPr id="11" name="文本占位符 2"/>
            <p:cNvSpPr txBox="1"/>
            <p:nvPr/>
          </p:nvSpPr>
          <p:spPr>
            <a:xfrm>
              <a:off x="1599378" y="4623652"/>
              <a:ext cx="2386412" cy="29323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800" b="1" kern="100" dirty="0">
                  <a:gradFill>
                    <a:gsLst>
                      <a:gs pos="1000">
                        <a:srgbClr val="FE8C67"/>
                      </a:gs>
                      <a:gs pos="100000">
                        <a:srgbClr val="EC354A"/>
                      </a:gs>
                    </a:gsLst>
                    <a:path path="circle"/>
                  </a:gradFill>
                  <a:cs typeface="+mn-ea"/>
                  <a:sym typeface="+mn-lt"/>
                </a:rPr>
                <a:t>添加标题</a:t>
              </a:r>
              <a:endParaRPr lang="zh-CN" altLang="en-US" sz="1800" b="1" kern="100" dirty="0">
                <a:gradFill>
                  <a:gsLst>
                    <a:gs pos="1000">
                      <a:srgbClr val="FE8C67"/>
                    </a:gs>
                    <a:gs pos="100000">
                      <a:srgbClr val="EC354A"/>
                    </a:gs>
                  </a:gsLst>
                  <a:path path="circle"/>
                </a:gradFill>
                <a:cs typeface="+mn-ea"/>
                <a:sym typeface="+mn-lt"/>
              </a:endParaRPr>
            </a:p>
          </p:txBody>
        </p:sp>
      </p:grpSp>
      <p:sp>
        <p:nvSpPr>
          <p:cNvPr id="12" name="文本框 11"/>
          <p:cNvSpPr txBox="1"/>
          <p:nvPr/>
        </p:nvSpPr>
        <p:spPr>
          <a:xfrm>
            <a:off x="1774132" y="494290"/>
            <a:ext cx="1890261" cy="584775"/>
          </a:xfrm>
          <a:prstGeom prst="rect">
            <a:avLst/>
          </a:prstGeom>
          <a:noFill/>
        </p:spPr>
        <p:txBody>
          <a:bodyPr wrap="none" rtlCol="0">
            <a:spAutoFit/>
          </a:bodyPr>
          <a:lstStyle/>
          <a:p>
            <a:r>
              <a:rPr lang="en-US" altLang="zh-CN" sz="3200" b="1" dirty="0">
                <a:gradFill>
                  <a:gsLst>
                    <a:gs pos="1000">
                      <a:srgbClr val="FE8C67"/>
                    </a:gs>
                    <a:gs pos="100000">
                      <a:srgbClr val="EC354A"/>
                    </a:gs>
                  </a:gsLst>
                  <a:path path="circle"/>
                </a:gradFill>
                <a:cs typeface="+mn-ea"/>
                <a:sym typeface="+mn-lt"/>
              </a:rPr>
              <a:t>PART 03</a:t>
            </a:r>
            <a:endParaRPr lang="en-US" altLang="zh-CN" sz="3200" b="1" dirty="0">
              <a:gradFill>
                <a:gsLst>
                  <a:gs pos="1000">
                    <a:srgbClr val="FE8C67"/>
                  </a:gs>
                  <a:gs pos="100000">
                    <a:srgbClr val="EC354A"/>
                  </a:gs>
                </a:gsLst>
                <a:path path="circle"/>
              </a:gradFill>
              <a:cs typeface="+mn-ea"/>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2" presetClass="entr" presetSubtype="4"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15032" y="1938112"/>
            <a:ext cx="3390900" cy="739775"/>
          </a:xfrm>
          <a:prstGeom prst="rect">
            <a:avLst/>
          </a:prstGeom>
          <a:gradFill>
            <a:gsLst>
              <a:gs pos="1000">
                <a:srgbClr val="FE8C67"/>
              </a:gs>
              <a:gs pos="100000">
                <a:srgbClr val="EC354A"/>
              </a:gs>
            </a:gsLst>
            <a:path path="circle"/>
          </a:gradFill>
          <a:ln>
            <a:noFill/>
          </a:ln>
          <a:effectLst>
            <a:outerShdw blurRad="215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a:off x="1760330" y="1753297"/>
            <a:ext cx="1109404" cy="1109404"/>
          </a:xfrm>
          <a:prstGeom prst="ellipse">
            <a:avLst/>
          </a:prstGeom>
          <a:solidFill>
            <a:schemeClr val="bg1"/>
          </a:solidFill>
          <a:ln>
            <a:noFill/>
          </a:ln>
          <a:effectLst>
            <a:outerShdw blurRad="2413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Shape 2748"/>
          <p:cNvSpPr/>
          <p:nvPr/>
        </p:nvSpPr>
        <p:spPr>
          <a:xfrm>
            <a:off x="2026024" y="2018991"/>
            <a:ext cx="578016" cy="57801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gradFill>
            <a:gsLst>
              <a:gs pos="1000">
                <a:srgbClr val="FE8C67"/>
              </a:gs>
              <a:gs pos="100000">
                <a:srgbClr val="EC354A"/>
              </a:gs>
            </a:gsLst>
            <a:path path="circle"/>
          </a:gra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13" name="矩形 12"/>
          <p:cNvSpPr/>
          <p:nvPr/>
        </p:nvSpPr>
        <p:spPr>
          <a:xfrm>
            <a:off x="6650702" y="1938112"/>
            <a:ext cx="3390900" cy="739775"/>
          </a:xfrm>
          <a:prstGeom prst="rect">
            <a:avLst/>
          </a:prstGeom>
          <a:gradFill>
            <a:gsLst>
              <a:gs pos="1000">
                <a:srgbClr val="FE8C67"/>
              </a:gs>
              <a:gs pos="100000">
                <a:srgbClr val="EC354A"/>
              </a:gs>
            </a:gsLst>
            <a:path path="circle"/>
          </a:gradFill>
          <a:ln>
            <a:noFill/>
          </a:ln>
          <a:effectLst>
            <a:outerShdw blurRad="215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6096000" y="1753297"/>
            <a:ext cx="1109404" cy="1109404"/>
          </a:xfrm>
          <a:prstGeom prst="ellipse">
            <a:avLst/>
          </a:prstGeom>
          <a:solidFill>
            <a:schemeClr val="bg1"/>
          </a:solidFill>
          <a:ln>
            <a:noFill/>
          </a:ln>
          <a:effectLst>
            <a:outerShdw blurRad="2413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3219240" y="2123333"/>
            <a:ext cx="1645920" cy="368300"/>
          </a:xfrm>
          <a:prstGeom prst="rect">
            <a:avLst/>
          </a:prstGeom>
          <a:noFill/>
        </p:spPr>
        <p:txBody>
          <a:bodyPr wrap="none" rtlCol="0">
            <a:spAutoFit/>
          </a:bodyPr>
          <a:lstStyle/>
          <a:p>
            <a:r>
              <a:rPr lang="zh-CN" altLang="en-US" dirty="0">
                <a:solidFill>
                  <a:schemeClr val="bg1"/>
                </a:solidFill>
                <a:cs typeface="+mn-ea"/>
                <a:sym typeface="+mn-lt"/>
              </a:rPr>
              <a:t>添加文字内容</a:t>
            </a:r>
            <a:r>
              <a:rPr lang="en-US" altLang="zh-CN" dirty="0">
                <a:solidFill>
                  <a:schemeClr val="bg1"/>
                </a:solidFill>
                <a:cs typeface="+mn-ea"/>
                <a:sym typeface="+mn-lt"/>
              </a:rPr>
              <a:t> </a:t>
            </a:r>
            <a:endParaRPr lang="zh-CN" altLang="en-US" dirty="0">
              <a:solidFill>
                <a:schemeClr val="bg1"/>
              </a:solidFill>
              <a:cs typeface="+mn-ea"/>
              <a:sym typeface="+mn-lt"/>
            </a:endParaRPr>
          </a:p>
        </p:txBody>
      </p:sp>
      <p:sp>
        <p:nvSpPr>
          <p:cNvPr id="18" name="文本框 17"/>
          <p:cNvSpPr txBox="1"/>
          <p:nvPr/>
        </p:nvSpPr>
        <p:spPr>
          <a:xfrm>
            <a:off x="7349714" y="2132116"/>
            <a:ext cx="1645920" cy="368300"/>
          </a:xfrm>
          <a:prstGeom prst="rect">
            <a:avLst/>
          </a:prstGeom>
          <a:noFill/>
        </p:spPr>
        <p:txBody>
          <a:bodyPr wrap="none" rtlCol="0">
            <a:spAutoFit/>
          </a:bodyPr>
          <a:lstStyle/>
          <a:p>
            <a:pPr algn="l"/>
            <a:r>
              <a:rPr lang="zh-CN" altLang="en-US" dirty="0">
                <a:solidFill>
                  <a:schemeClr val="bg1"/>
                </a:solidFill>
                <a:cs typeface="+mn-ea"/>
                <a:sym typeface="+mn-lt"/>
              </a:rPr>
              <a:t>添加文字内容</a:t>
            </a:r>
            <a:r>
              <a:rPr lang="en-US" altLang="zh-CN" dirty="0">
                <a:solidFill>
                  <a:schemeClr val="bg1"/>
                </a:solidFill>
                <a:cs typeface="+mn-ea"/>
                <a:sym typeface="+mn-lt"/>
              </a:rPr>
              <a:t> </a:t>
            </a:r>
            <a:endParaRPr lang="zh-CN" altLang="en-US" dirty="0">
              <a:solidFill>
                <a:schemeClr val="bg1"/>
              </a:solidFill>
              <a:cs typeface="+mn-ea"/>
              <a:sym typeface="+mn-lt"/>
            </a:endParaRPr>
          </a:p>
        </p:txBody>
      </p:sp>
      <p:sp>
        <p:nvSpPr>
          <p:cNvPr id="19" name="Shape 2778"/>
          <p:cNvSpPr/>
          <p:nvPr/>
        </p:nvSpPr>
        <p:spPr>
          <a:xfrm>
            <a:off x="6335248" y="1992545"/>
            <a:ext cx="630909" cy="630909"/>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gradFill>
            <a:gsLst>
              <a:gs pos="1000">
                <a:srgbClr val="FE8C67"/>
              </a:gs>
              <a:gs pos="100000">
                <a:srgbClr val="EC354A"/>
              </a:gs>
            </a:gsLst>
            <a:path path="circle"/>
          </a:gra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cxnSp>
        <p:nvCxnSpPr>
          <p:cNvPr id="21" name="MH_Other_7"/>
          <p:cNvCxnSpPr/>
          <p:nvPr>
            <p:custDataLst>
              <p:tags r:id="rId1"/>
            </p:custDataLst>
          </p:nvPr>
        </p:nvCxnSpPr>
        <p:spPr>
          <a:xfrm>
            <a:off x="2682182" y="3768567"/>
            <a:ext cx="2595563"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7" name="MH_Text_1"/>
          <p:cNvSpPr txBox="1">
            <a:spLocks noChangeArrowheads="1"/>
          </p:cNvSpPr>
          <p:nvPr>
            <p:custDataLst>
              <p:tags r:id="rId2"/>
            </p:custDataLst>
          </p:nvPr>
        </p:nvSpPr>
        <p:spPr bwMode="auto">
          <a:xfrm>
            <a:off x="2682182" y="3876200"/>
            <a:ext cx="2595563" cy="127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82500" lnSpcReduction="1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defRPr/>
            </a:pPr>
            <a:r>
              <a:rPr lang="zh-CN" altLang="en-US" kern="100" dirty="0">
                <a:solidFill>
                  <a:srgbClr val="7F7F7F"/>
                </a:solidFill>
                <a:latin typeface="+mn-lt"/>
                <a:ea typeface="+mn-ea"/>
                <a:cs typeface="+mn-ea"/>
                <a:sym typeface="+mn-lt"/>
              </a:rPr>
              <a:t>请替换文字内容，点击添加相关标题文字，修改文字内容，也可以直接复制你的内容到此，请替换文字内容</a:t>
            </a:r>
            <a:endParaRPr lang="zh-CN" altLang="en-US" dirty="0">
              <a:solidFill>
                <a:schemeClr val="tx1">
                  <a:lumMod val="50000"/>
                  <a:lumOff val="50000"/>
                </a:schemeClr>
              </a:solidFill>
              <a:latin typeface="+mn-lt"/>
              <a:ea typeface="+mn-ea"/>
              <a:cs typeface="+mn-ea"/>
              <a:sym typeface="+mn-lt"/>
            </a:endParaRPr>
          </a:p>
        </p:txBody>
      </p:sp>
      <p:sp>
        <p:nvSpPr>
          <p:cNvPr id="29" name="MH_SubTitle_1"/>
          <p:cNvSpPr txBox="1">
            <a:spLocks noChangeArrowheads="1"/>
          </p:cNvSpPr>
          <p:nvPr>
            <p:custDataLst>
              <p:tags r:id="rId3"/>
            </p:custDataLst>
          </p:nvPr>
        </p:nvSpPr>
        <p:spPr bwMode="auto">
          <a:xfrm>
            <a:off x="2682182" y="3252631"/>
            <a:ext cx="2595563" cy="51593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44000" tIns="0" rIns="14400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2000" b="1" dirty="0">
                <a:gradFill>
                  <a:gsLst>
                    <a:gs pos="1000">
                      <a:srgbClr val="FE8C67"/>
                    </a:gs>
                    <a:gs pos="100000">
                      <a:srgbClr val="EC354A"/>
                    </a:gs>
                  </a:gsLst>
                  <a:path path="circle"/>
                </a:gradFill>
                <a:latin typeface="+mn-lt"/>
                <a:ea typeface="+mn-ea"/>
                <a:cs typeface="+mn-ea"/>
                <a:sym typeface="+mn-lt"/>
              </a:rPr>
              <a:t>添加文字内容</a:t>
            </a:r>
            <a:endParaRPr lang="zh-CN" altLang="en-US" sz="2000" b="1" dirty="0">
              <a:gradFill>
                <a:gsLst>
                  <a:gs pos="1000">
                    <a:srgbClr val="FE8C67"/>
                  </a:gs>
                  <a:gs pos="100000">
                    <a:srgbClr val="EC354A"/>
                  </a:gs>
                </a:gsLst>
                <a:path path="circle"/>
              </a:gradFill>
              <a:latin typeface="+mn-lt"/>
              <a:ea typeface="+mn-ea"/>
              <a:cs typeface="+mn-ea"/>
              <a:sym typeface="+mn-lt"/>
            </a:endParaRPr>
          </a:p>
        </p:txBody>
      </p:sp>
      <p:cxnSp>
        <p:nvCxnSpPr>
          <p:cNvPr id="6" name="MH_Other_7"/>
          <p:cNvCxnSpPr/>
          <p:nvPr>
            <p:custDataLst>
              <p:tags r:id="rId4"/>
            </p:custDataLst>
          </p:nvPr>
        </p:nvCxnSpPr>
        <p:spPr>
          <a:xfrm>
            <a:off x="7048442" y="3717767"/>
            <a:ext cx="2595563"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MH_Text_1"/>
          <p:cNvSpPr txBox="1">
            <a:spLocks noChangeArrowheads="1"/>
          </p:cNvSpPr>
          <p:nvPr>
            <p:custDataLst>
              <p:tags r:id="rId5"/>
            </p:custDataLst>
          </p:nvPr>
        </p:nvSpPr>
        <p:spPr bwMode="auto">
          <a:xfrm>
            <a:off x="7048442" y="3825400"/>
            <a:ext cx="2595563" cy="127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82500" lnSpcReduction="1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40000"/>
              </a:lnSpc>
              <a:defRPr/>
            </a:pPr>
            <a:r>
              <a:rPr lang="zh-CN" altLang="en-US" kern="100" dirty="0">
                <a:solidFill>
                  <a:srgbClr val="7F7F7F"/>
                </a:solidFill>
                <a:latin typeface="+mn-lt"/>
                <a:ea typeface="+mn-ea"/>
                <a:cs typeface="+mn-ea"/>
                <a:sym typeface="+mn-lt"/>
              </a:rPr>
              <a:t>请替换文字内容，点击添加相关标题文字，修改文字内容，也可以直接复制你的内容到此，请替换文字内容</a:t>
            </a:r>
            <a:endParaRPr lang="zh-CN" altLang="en-US" dirty="0">
              <a:solidFill>
                <a:schemeClr val="tx1">
                  <a:lumMod val="50000"/>
                  <a:lumOff val="50000"/>
                </a:schemeClr>
              </a:solidFill>
              <a:latin typeface="+mn-lt"/>
              <a:ea typeface="+mn-ea"/>
              <a:cs typeface="+mn-ea"/>
              <a:sym typeface="+mn-lt"/>
            </a:endParaRPr>
          </a:p>
        </p:txBody>
      </p:sp>
      <p:sp>
        <p:nvSpPr>
          <p:cNvPr id="8" name="MH_SubTitle_1"/>
          <p:cNvSpPr txBox="1">
            <a:spLocks noChangeArrowheads="1"/>
          </p:cNvSpPr>
          <p:nvPr>
            <p:custDataLst>
              <p:tags r:id="rId6"/>
            </p:custDataLst>
          </p:nvPr>
        </p:nvSpPr>
        <p:spPr bwMode="auto">
          <a:xfrm>
            <a:off x="7048442" y="3201831"/>
            <a:ext cx="2595563" cy="51593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44000" tIns="0" rIns="14400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2000" b="1" dirty="0">
                <a:gradFill>
                  <a:gsLst>
                    <a:gs pos="1000">
                      <a:srgbClr val="FE8C67"/>
                    </a:gs>
                    <a:gs pos="100000">
                      <a:srgbClr val="EC354A"/>
                    </a:gs>
                  </a:gsLst>
                  <a:path path="circle"/>
                </a:gradFill>
                <a:latin typeface="+mn-lt"/>
                <a:ea typeface="+mn-ea"/>
                <a:cs typeface="+mn-ea"/>
                <a:sym typeface="+mn-lt"/>
              </a:rPr>
              <a:t>添加文字内容</a:t>
            </a:r>
            <a:endParaRPr lang="zh-CN" altLang="en-US" sz="2000" b="1" dirty="0">
              <a:gradFill>
                <a:gsLst>
                  <a:gs pos="1000">
                    <a:srgbClr val="FE8C67"/>
                  </a:gs>
                  <a:gs pos="100000">
                    <a:srgbClr val="EC354A"/>
                  </a:gs>
                </a:gsLst>
                <a:path path="circle"/>
              </a:gradFill>
              <a:latin typeface="+mn-lt"/>
              <a:ea typeface="+mn-ea"/>
              <a:cs typeface="+mn-ea"/>
              <a:sym typeface="+mn-lt"/>
            </a:endParaRPr>
          </a:p>
        </p:txBody>
      </p:sp>
      <p:sp>
        <p:nvSpPr>
          <p:cNvPr id="5" name="文本框 4"/>
          <p:cNvSpPr txBox="1"/>
          <p:nvPr/>
        </p:nvSpPr>
        <p:spPr>
          <a:xfrm>
            <a:off x="1774132" y="494290"/>
            <a:ext cx="1890261" cy="584775"/>
          </a:xfrm>
          <a:prstGeom prst="rect">
            <a:avLst/>
          </a:prstGeom>
          <a:noFill/>
        </p:spPr>
        <p:txBody>
          <a:bodyPr wrap="none" rtlCol="0">
            <a:spAutoFit/>
          </a:bodyPr>
          <a:lstStyle/>
          <a:p>
            <a:r>
              <a:rPr lang="en-US" altLang="zh-CN" sz="3200" b="1" dirty="0">
                <a:gradFill>
                  <a:gsLst>
                    <a:gs pos="1000">
                      <a:srgbClr val="FE8C67"/>
                    </a:gs>
                    <a:gs pos="100000">
                      <a:srgbClr val="EC354A"/>
                    </a:gs>
                  </a:gsLst>
                  <a:path path="circle"/>
                </a:gradFill>
                <a:cs typeface="+mn-ea"/>
                <a:sym typeface="+mn-lt"/>
              </a:rPr>
              <a:t>PART 03</a:t>
            </a:r>
            <a:endParaRPr lang="en-US" altLang="zh-CN" sz="3200" b="1" dirty="0">
              <a:gradFill>
                <a:gsLst>
                  <a:gs pos="1000">
                    <a:srgbClr val="FE8C67"/>
                  </a:gs>
                  <a:gs pos="100000">
                    <a:srgbClr val="EC354A"/>
                  </a:gs>
                </a:gsLst>
                <a:path path="circle"/>
              </a:gradFill>
              <a:cs typeface="+mn-ea"/>
              <a:sym typeface="+mn-lt"/>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a464cb9b8db1"/>
          <p:cNvPicPr>
            <a:picLocks noChangeAspect="1"/>
          </p:cNvPicPr>
          <p:nvPr/>
        </p:nvPicPr>
        <p:blipFill>
          <a:blip r:embed="rId1" cstate="screen"/>
          <a:srcRect/>
          <a:stretch>
            <a:fillRect/>
          </a:stretch>
        </p:blipFill>
        <p:spPr>
          <a:xfrm rot="5400000">
            <a:off x="2635885" y="-2670175"/>
            <a:ext cx="6896100" cy="12197715"/>
          </a:xfrm>
          <a:prstGeom prst="rect">
            <a:avLst/>
          </a:prstGeom>
        </p:spPr>
      </p:pic>
      <p:sp>
        <p:nvSpPr>
          <p:cNvPr id="3" name="椭圆 2"/>
          <p:cNvSpPr/>
          <p:nvPr/>
        </p:nvSpPr>
        <p:spPr>
          <a:xfrm>
            <a:off x="3164686" y="429817"/>
            <a:ext cx="4928392" cy="4928392"/>
          </a:xfrm>
          <a:prstGeom prst="ellipse">
            <a:avLst/>
          </a:prstGeom>
          <a:solidFill>
            <a:schemeClr val="bg1">
              <a:lumMod val="95000"/>
            </a:schemeClr>
          </a:solidFill>
          <a:ln>
            <a:noFill/>
          </a:ln>
          <a:effectLst>
            <a:outerShdw blurRad="800100" dist="571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椭圆 1"/>
          <p:cNvSpPr/>
          <p:nvPr/>
        </p:nvSpPr>
        <p:spPr>
          <a:xfrm>
            <a:off x="3903665" y="174625"/>
            <a:ext cx="4781550" cy="4781550"/>
          </a:xfrm>
          <a:prstGeom prst="ellipse">
            <a:avLst/>
          </a:prstGeom>
          <a:gradFill>
            <a:gsLst>
              <a:gs pos="1000">
                <a:srgbClr val="FE8C67"/>
              </a:gs>
              <a:gs pos="100000">
                <a:srgbClr val="EC354A"/>
              </a:gs>
            </a:gsLst>
            <a:path path="circle"/>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任意多边形 15"/>
          <p:cNvSpPr/>
          <p:nvPr>
            <p:custDataLst>
              <p:tags r:id="rId2"/>
            </p:custDataLst>
          </p:nvPr>
        </p:nvSpPr>
        <p:spPr bwMode="auto">
          <a:xfrm>
            <a:off x="4310064" y="2894013"/>
            <a:ext cx="3571875" cy="558800"/>
          </a:xfrm>
          <a:custGeom>
            <a:avLst/>
            <a:gdLst>
              <a:gd name="T0" fmla="*/ 0 w 3456384"/>
              <a:gd name="T1" fmla="*/ 23 h 3882329"/>
              <a:gd name="T2" fmla="*/ 4209859 w 3456384"/>
              <a:gd name="T3" fmla="*/ 23 h 3882329"/>
              <a:gd name="T4" fmla="*/ 0 w 3456384"/>
              <a:gd name="T5" fmla="*/ 23 h 3882329"/>
              <a:gd name="T6" fmla="*/ 0 w 3456384"/>
              <a:gd name="T7" fmla="*/ 0 h 3882329"/>
              <a:gd name="T8" fmla="*/ 4209859 w 3456384"/>
              <a:gd name="T9" fmla="*/ 0 h 3882329"/>
              <a:gd name="T10" fmla="*/ 0 w 3456384"/>
              <a:gd name="T11" fmla="*/ 0 h 3882329"/>
              <a:gd name="T12" fmla="*/ 0 60000 65536"/>
              <a:gd name="T13" fmla="*/ 0 60000 65536"/>
              <a:gd name="T14" fmla="*/ 0 60000 65536"/>
              <a:gd name="T15" fmla="*/ 0 60000 65536"/>
              <a:gd name="T16" fmla="*/ 0 60000 65536"/>
              <a:gd name="T17" fmla="*/ 0 60000 65536"/>
              <a:gd name="T18" fmla="*/ 0 w 3456384"/>
              <a:gd name="T19" fmla="*/ 0 h 3882329"/>
              <a:gd name="T20" fmla="*/ 3456384 w 3456384"/>
              <a:gd name="T21" fmla="*/ 3882329 h 3882329"/>
            </a:gdLst>
            <a:ahLst/>
            <a:cxnLst>
              <a:cxn ang="T12">
                <a:pos x="T0" y="T1"/>
              </a:cxn>
              <a:cxn ang="T13">
                <a:pos x="T2" y="T3"/>
              </a:cxn>
              <a:cxn ang="T14">
                <a:pos x="T4" y="T5"/>
              </a:cxn>
              <a:cxn ang="T15">
                <a:pos x="T6" y="T7"/>
              </a:cxn>
              <a:cxn ang="T16">
                <a:pos x="T8" y="T9"/>
              </a:cxn>
              <a:cxn ang="T17">
                <a:pos x="T10" y="T11"/>
              </a:cxn>
            </a:cxnLst>
            <a:rect l="T18" t="T19" r="T20" b="T21"/>
            <a:pathLst>
              <a:path w="3456384" h="3882329">
                <a:moveTo>
                  <a:pt x="0" y="3882329"/>
                </a:moveTo>
                <a:lnTo>
                  <a:pt x="3456384" y="3882329"/>
                </a:lnTo>
                <a:lnTo>
                  <a:pt x="0" y="3882329"/>
                </a:lnTo>
                <a:close/>
                <a:moveTo>
                  <a:pt x="0" y="0"/>
                </a:moveTo>
                <a:lnTo>
                  <a:pt x="3456384" y="0"/>
                </a:lnTo>
                <a:lnTo>
                  <a:pt x="0" y="0"/>
                </a:lnTo>
                <a:close/>
              </a:path>
            </a:pathLst>
          </a:custGeom>
          <a:solidFill>
            <a:srgbClr val="B80000"/>
          </a:solidFill>
          <a:ln w="9525">
            <a:solidFill>
              <a:srgbClr val="DEEBF7">
                <a:alpha val="87057"/>
              </a:srgbClr>
            </a:solidFill>
            <a:bevel/>
          </a:ln>
        </p:spPr>
        <p:txBody>
          <a:bodyPr lIns="0" tIns="72000" rIns="0" bIns="3600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spcBef>
                <a:spcPct val="0"/>
              </a:spcBef>
              <a:buFont typeface="Arial" panose="020B0604020202020204" pitchFamily="34" charset="0"/>
              <a:buNone/>
              <a:defRPr/>
            </a:pPr>
            <a:r>
              <a:rPr lang="zh-CN" altLang="en-US" sz="2800" b="1">
                <a:solidFill>
                  <a:srgbClr val="FFFFFF"/>
                </a:solidFill>
                <a:latin typeface="+mn-lt"/>
                <a:ea typeface="+mn-ea"/>
                <a:cs typeface="+mn-ea"/>
                <a:sym typeface="+mn-lt"/>
              </a:rPr>
              <a:t>明年工作计划</a:t>
            </a:r>
            <a:endParaRPr lang="zh-CN" altLang="en-US" sz="2800" b="1">
              <a:solidFill>
                <a:srgbClr val="FFFFFF"/>
              </a:solidFill>
              <a:latin typeface="+mn-lt"/>
              <a:ea typeface="+mn-ea"/>
              <a:cs typeface="+mn-ea"/>
              <a:sym typeface="+mn-lt"/>
            </a:endParaRPr>
          </a:p>
        </p:txBody>
      </p:sp>
      <p:sp>
        <p:nvSpPr>
          <p:cNvPr id="11" name="椭圆 10"/>
          <p:cNvSpPr/>
          <p:nvPr/>
        </p:nvSpPr>
        <p:spPr>
          <a:xfrm>
            <a:off x="7500442" y="4850408"/>
            <a:ext cx="762993" cy="762993"/>
          </a:xfrm>
          <a:prstGeom prst="ellipse">
            <a:avLst/>
          </a:prstGeom>
          <a:gradFill>
            <a:gsLst>
              <a:gs pos="1000">
                <a:srgbClr val="FE8C67"/>
              </a:gs>
              <a:gs pos="100000">
                <a:srgbClr val="EC354A"/>
              </a:gs>
            </a:gsLst>
            <a:path path="circle"/>
          </a:gradFill>
          <a:ln>
            <a:noFill/>
          </a:ln>
          <a:effectLst>
            <a:outerShdw blurRad="977900" dist="381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8430023" y="4243983"/>
            <a:ext cx="402034" cy="402034"/>
          </a:xfrm>
          <a:prstGeom prst="ellipse">
            <a:avLst/>
          </a:prstGeom>
          <a:solidFill>
            <a:srgbClr val="F45D57">
              <a:alpha val="56000"/>
            </a:srgbClr>
          </a:solidFill>
          <a:ln>
            <a:noFill/>
          </a:ln>
          <a:effectLst>
            <a:outerShdw blurRad="977900" dist="381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2718892" y="4722812"/>
            <a:ext cx="762993" cy="762993"/>
          </a:xfrm>
          <a:prstGeom prst="ellipse">
            <a:avLst/>
          </a:prstGeom>
          <a:gradFill>
            <a:gsLst>
              <a:gs pos="1000">
                <a:srgbClr val="FE8C67"/>
              </a:gs>
              <a:gs pos="100000">
                <a:srgbClr val="EC354A"/>
              </a:gs>
            </a:gsLst>
            <a:path path="circle"/>
          </a:gradFill>
          <a:ln>
            <a:noFill/>
          </a:ln>
          <a:effectLst>
            <a:outerShdw blurRad="977900" dist="381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3903665" y="5108434"/>
            <a:ext cx="402034" cy="402034"/>
          </a:xfrm>
          <a:prstGeom prst="ellipse">
            <a:avLst/>
          </a:prstGeom>
          <a:solidFill>
            <a:srgbClr val="F45D57">
              <a:alpha val="56000"/>
            </a:srgbClr>
          </a:solidFill>
          <a:ln>
            <a:noFill/>
          </a:ln>
          <a:effectLst>
            <a:outerShdw blurRad="977900" dist="381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5477549" y="1131661"/>
            <a:ext cx="1553630" cy="1569660"/>
          </a:xfrm>
          <a:prstGeom prst="rect">
            <a:avLst/>
          </a:prstGeom>
          <a:noFill/>
        </p:spPr>
        <p:txBody>
          <a:bodyPr wrap="none" rtlCol="0">
            <a:spAutoFit/>
          </a:bodyPr>
          <a:lstStyle/>
          <a:p>
            <a:r>
              <a:rPr lang="en-US" altLang="zh-CN" sz="9600" dirty="0">
                <a:solidFill>
                  <a:schemeClr val="bg1"/>
                </a:solidFill>
                <a:cs typeface="+mn-ea"/>
                <a:sym typeface="+mn-lt"/>
              </a:rPr>
              <a:t>04</a:t>
            </a:r>
            <a:endParaRPr lang="zh-CN" altLang="en-US" sz="9600" dirty="0">
              <a:solidFill>
                <a:schemeClr val="bg1"/>
              </a:solidFill>
              <a:cs typeface="+mn-ea"/>
              <a:sym typeface="+mn-lt"/>
            </a:endParaRPr>
          </a:p>
        </p:txBody>
      </p:sp>
      <p:sp>
        <p:nvSpPr>
          <p:cNvPr id="5" name="文本框 4"/>
          <p:cNvSpPr txBox="1"/>
          <p:nvPr/>
        </p:nvSpPr>
        <p:spPr>
          <a:xfrm>
            <a:off x="4541520" y="3615690"/>
            <a:ext cx="3322955" cy="737235"/>
          </a:xfrm>
          <a:prstGeom prst="rect">
            <a:avLst/>
          </a:prstGeom>
          <a:noFill/>
        </p:spPr>
        <p:txBody>
          <a:bodyPr wrap="square" rtlCol="0">
            <a:spAutoFit/>
          </a:bodyPr>
          <a:lstStyle/>
          <a:p>
            <a:pPr algn="ctr"/>
            <a:r>
              <a:rPr lang="en-US" altLang="zh-CN" sz="1200" dirty="0">
                <a:solidFill>
                  <a:schemeClr val="bg1"/>
                </a:solidFill>
                <a:cs typeface="+mn-ea"/>
                <a:sym typeface="+mn-lt"/>
              </a:rPr>
              <a:t>Place your words and your thoughts here with our producPlace your wordst.</a:t>
            </a:r>
            <a:endParaRPr lang="zh-CN" altLang="en-US" dirty="0">
              <a:solidFill>
                <a:prstClr val="black">
                  <a:lumMod val="75000"/>
                  <a:lumOff val="25000"/>
                </a:prstClr>
              </a:solidFill>
              <a:cs typeface="+mn-ea"/>
              <a:sym typeface="+mn-lt"/>
            </a:endParaRPr>
          </a:p>
          <a:p>
            <a:endParaRPr lang="zh-CN" altLang="en-US">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a464cb9b8db1"/>
          <p:cNvPicPr>
            <a:picLocks noChangeAspect="1"/>
          </p:cNvPicPr>
          <p:nvPr/>
        </p:nvPicPr>
        <p:blipFill>
          <a:blip r:embed="rId1" cstate="screen"/>
          <a:srcRect/>
          <a:stretch>
            <a:fillRect/>
          </a:stretch>
        </p:blipFill>
        <p:spPr>
          <a:xfrm rot="5400000">
            <a:off x="2635885" y="-2670175"/>
            <a:ext cx="6896100" cy="12197715"/>
          </a:xfrm>
          <a:prstGeom prst="rect">
            <a:avLst/>
          </a:prstGeom>
        </p:spPr>
      </p:pic>
      <p:sp>
        <p:nvSpPr>
          <p:cNvPr id="4" name="矩形 3"/>
          <p:cNvSpPr/>
          <p:nvPr/>
        </p:nvSpPr>
        <p:spPr>
          <a:xfrm>
            <a:off x="0" y="0"/>
            <a:ext cx="12192000" cy="6858000"/>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 name="椭圆 2"/>
          <p:cNvSpPr/>
          <p:nvPr>
            <p:custDataLst>
              <p:tags r:id="rId2"/>
            </p:custDataLst>
          </p:nvPr>
        </p:nvSpPr>
        <p:spPr>
          <a:xfrm>
            <a:off x="3393708" y="-2715917"/>
            <a:ext cx="5079208" cy="5076918"/>
          </a:xfrm>
          <a:prstGeom prst="ellipse">
            <a:avLst/>
          </a:prstGeom>
          <a:gradFill>
            <a:gsLst>
              <a:gs pos="1000">
                <a:srgbClr val="FE8C67"/>
              </a:gs>
              <a:gs pos="100000">
                <a:srgbClr val="EC354A"/>
              </a:gs>
            </a:gsLst>
            <a:path path="circle"/>
          </a:gradFill>
          <a:ln>
            <a:noFill/>
          </a:ln>
          <a:effectLst>
            <a:outerShdw blurRad="952500" dist="419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400" dirty="0">
              <a:cs typeface="+mn-ea"/>
              <a:sym typeface="+mn-lt"/>
            </a:endParaRPr>
          </a:p>
        </p:txBody>
      </p:sp>
      <p:sp>
        <p:nvSpPr>
          <p:cNvPr id="14" name="文本框 13"/>
          <p:cNvSpPr txBox="1"/>
          <p:nvPr/>
        </p:nvSpPr>
        <p:spPr>
          <a:xfrm>
            <a:off x="4911092" y="271373"/>
            <a:ext cx="1706880" cy="1014730"/>
          </a:xfrm>
          <a:prstGeom prst="rect">
            <a:avLst/>
          </a:prstGeom>
          <a:noFill/>
        </p:spPr>
        <p:txBody>
          <a:bodyPr wrap="none" rtlCol="0" anchor="ctr">
            <a:spAutoFit/>
          </a:bodyPr>
          <a:lstStyle/>
          <a:p>
            <a:pPr algn="ctr"/>
            <a:r>
              <a:rPr lang="zh-CN" altLang="en-US" sz="6000" dirty="0">
                <a:solidFill>
                  <a:schemeClr val="bg1"/>
                </a:solidFill>
                <a:cs typeface="+mn-ea"/>
                <a:sym typeface="+mn-lt"/>
              </a:rPr>
              <a:t>目录</a:t>
            </a:r>
            <a:endParaRPr lang="zh-CN" altLang="en-US" sz="6000" dirty="0">
              <a:solidFill>
                <a:schemeClr val="bg1"/>
              </a:solidFill>
              <a:cs typeface="+mn-ea"/>
              <a:sym typeface="+mn-lt"/>
            </a:endParaRPr>
          </a:p>
        </p:txBody>
      </p:sp>
      <p:grpSp>
        <p:nvGrpSpPr>
          <p:cNvPr id="16" name="Group 6"/>
          <p:cNvGrpSpPr/>
          <p:nvPr/>
        </p:nvGrpSpPr>
        <p:grpSpPr bwMode="auto">
          <a:xfrm>
            <a:off x="1167063" y="3641882"/>
            <a:ext cx="4863703" cy="785816"/>
            <a:chOff x="-11" y="-96"/>
            <a:chExt cx="8170" cy="1320"/>
          </a:xfrm>
        </p:grpSpPr>
        <p:sp>
          <p:nvSpPr>
            <p:cNvPr id="17" name="Rectangle 7"/>
            <p:cNvSpPr/>
            <p:nvPr/>
          </p:nvSpPr>
          <p:spPr bwMode="auto">
            <a:xfrm>
              <a:off x="1132" y="200"/>
              <a:ext cx="7027"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r>
                <a:rPr lang="en-US" sz="1100" dirty="0" err="1">
                  <a:solidFill>
                    <a:schemeClr val="bg1">
                      <a:lumMod val="65000"/>
                    </a:schemeClr>
                  </a:solidFill>
                  <a:cs typeface="+mn-ea"/>
                  <a:sym typeface="+mn-lt"/>
                </a:rPr>
                <a:t>Lorem</a:t>
              </a:r>
              <a:r>
                <a:rPr lang="en-US" sz="1100" dirty="0">
                  <a:solidFill>
                    <a:schemeClr val="bg1">
                      <a:lumMod val="65000"/>
                    </a:schemeClr>
                  </a:solidFill>
                  <a:cs typeface="+mn-ea"/>
                  <a:sym typeface="+mn-lt"/>
                </a:rPr>
                <a:t> </a:t>
              </a:r>
              <a:r>
                <a:rPr lang="en-US" sz="1100" dirty="0" err="1">
                  <a:solidFill>
                    <a:schemeClr val="bg1">
                      <a:lumMod val="65000"/>
                    </a:schemeClr>
                  </a:solidFill>
                  <a:cs typeface="+mn-ea"/>
                  <a:sym typeface="+mn-lt"/>
                </a:rPr>
                <a:t>Ipsum</a:t>
              </a:r>
              <a:r>
                <a:rPr lang="en-US" sz="1100" dirty="0">
                  <a:solidFill>
                    <a:schemeClr val="bg1">
                      <a:lumMod val="65000"/>
                    </a:schemeClr>
                  </a:solidFill>
                  <a:cs typeface="+mn-ea"/>
                  <a:sym typeface="+mn-lt"/>
                </a:rPr>
                <a:t> is simply dummy text of the printing and typesetting industry. Lorem Ipsum has been the</a:t>
              </a:r>
              <a:r>
                <a:rPr lang="zh-CN" altLang="en-US" sz="1100" dirty="0">
                  <a:solidFill>
                    <a:schemeClr val="bg1">
                      <a:lumMod val="65000"/>
                    </a:schemeClr>
                  </a:solidFill>
                  <a:cs typeface="+mn-ea"/>
                  <a:sym typeface="+mn-lt"/>
                </a:rPr>
                <a:t>。</a:t>
              </a:r>
              <a:endParaRPr lang="en-US" sz="1100" dirty="0">
                <a:solidFill>
                  <a:schemeClr val="bg1">
                    <a:lumMod val="65000"/>
                  </a:schemeClr>
                </a:solidFill>
                <a:cs typeface="+mn-ea"/>
                <a:sym typeface="+mn-lt"/>
              </a:endParaRPr>
            </a:p>
          </p:txBody>
        </p:sp>
        <p:sp>
          <p:nvSpPr>
            <p:cNvPr id="18" name="Rectangle 8"/>
            <p:cNvSpPr/>
            <p:nvPr/>
          </p:nvSpPr>
          <p:spPr bwMode="auto">
            <a:xfrm>
              <a:off x="1132" y="-96"/>
              <a:ext cx="5754" cy="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zh-CN" altLang="en-US" sz="2400" spc="500" dirty="0">
                  <a:gradFill>
                    <a:gsLst>
                      <a:gs pos="1000">
                        <a:srgbClr val="FE8C67"/>
                      </a:gs>
                      <a:gs pos="100000">
                        <a:srgbClr val="EC354A"/>
                      </a:gs>
                    </a:gsLst>
                    <a:path path="circle">
                      <a:fillToRect l="100000" t="100000"/>
                    </a:path>
                  </a:gradFill>
                  <a:cs typeface="+mn-ea"/>
                  <a:sym typeface="+mn-lt"/>
                </a:rPr>
                <a:t>年度工作概述</a:t>
              </a:r>
              <a:endParaRPr lang="zh-CN" altLang="en-US" sz="2400" spc="500" dirty="0">
                <a:gradFill>
                  <a:gsLst>
                    <a:gs pos="1000">
                      <a:srgbClr val="FE8C67"/>
                    </a:gs>
                    <a:gs pos="100000">
                      <a:srgbClr val="EC354A"/>
                    </a:gs>
                  </a:gsLst>
                  <a:path path="circle">
                    <a:fillToRect l="100000" t="100000"/>
                  </a:path>
                </a:gradFill>
                <a:cs typeface="+mn-ea"/>
                <a:sym typeface="+mn-lt"/>
              </a:endParaRPr>
            </a:p>
          </p:txBody>
        </p:sp>
        <p:sp>
          <p:nvSpPr>
            <p:cNvPr id="19" name="Oval 9"/>
            <p:cNvSpPr/>
            <p:nvPr/>
          </p:nvSpPr>
          <p:spPr bwMode="auto">
            <a:xfrm>
              <a:off x="5" y="105"/>
              <a:ext cx="720" cy="720"/>
            </a:xfrm>
            <a:prstGeom prst="ellipse">
              <a:avLst/>
            </a:prstGeom>
            <a:gradFill>
              <a:gsLst>
                <a:gs pos="1000">
                  <a:srgbClr val="FE8C67"/>
                </a:gs>
                <a:gs pos="100000">
                  <a:srgbClr val="EC354A"/>
                </a:gs>
              </a:gsLst>
              <a:path path="circle">
                <a:fillToRect l="100000" t="100000"/>
              </a:path>
            </a:gra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a:cs typeface="+mn-ea"/>
                <a:sym typeface="+mn-lt"/>
              </a:endParaRPr>
            </a:p>
          </p:txBody>
        </p:sp>
        <p:sp>
          <p:nvSpPr>
            <p:cNvPr id="20" name="Rectangle 10"/>
            <p:cNvSpPr/>
            <p:nvPr/>
          </p:nvSpPr>
          <p:spPr bwMode="auto">
            <a:xfrm>
              <a:off x="-11" y="69"/>
              <a:ext cx="720" cy="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2800" b="1" dirty="0">
                  <a:solidFill>
                    <a:srgbClr val="FFFFFF"/>
                  </a:solidFill>
                  <a:cs typeface="+mn-ea"/>
                  <a:sym typeface="+mn-lt"/>
                </a:rPr>
                <a:t>1</a:t>
              </a:r>
              <a:endParaRPr lang="en-US" sz="2800" b="1" dirty="0">
                <a:solidFill>
                  <a:srgbClr val="FFFFFF"/>
                </a:solidFill>
                <a:cs typeface="+mn-ea"/>
                <a:sym typeface="+mn-lt"/>
              </a:endParaRPr>
            </a:p>
          </p:txBody>
        </p:sp>
      </p:grpSp>
      <p:grpSp>
        <p:nvGrpSpPr>
          <p:cNvPr id="21" name="Group 6"/>
          <p:cNvGrpSpPr/>
          <p:nvPr/>
        </p:nvGrpSpPr>
        <p:grpSpPr bwMode="auto">
          <a:xfrm>
            <a:off x="1167063" y="4803932"/>
            <a:ext cx="4863703" cy="785816"/>
            <a:chOff x="-11" y="-96"/>
            <a:chExt cx="8170" cy="1320"/>
          </a:xfrm>
        </p:grpSpPr>
        <p:sp>
          <p:nvSpPr>
            <p:cNvPr id="22" name="Rectangle 7"/>
            <p:cNvSpPr/>
            <p:nvPr/>
          </p:nvSpPr>
          <p:spPr bwMode="auto">
            <a:xfrm>
              <a:off x="1132" y="200"/>
              <a:ext cx="7027"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en-US" altLang="zh-CN" sz="1100" dirty="0">
                  <a:solidFill>
                    <a:schemeClr val="bg1">
                      <a:lumMod val="65000"/>
                    </a:schemeClr>
                  </a:solidFill>
                  <a:cs typeface="+mn-ea"/>
                  <a:sym typeface="+mn-lt"/>
                </a:rPr>
                <a:t>Lorem Ipsum is simply dummy text of the printing and typesetting industry. Lorem Ipsum has been the</a:t>
              </a:r>
              <a:r>
                <a:rPr lang="zh-CN" altLang="en-US" sz="1100" dirty="0">
                  <a:solidFill>
                    <a:schemeClr val="bg1">
                      <a:lumMod val="65000"/>
                    </a:schemeClr>
                  </a:solidFill>
                  <a:cs typeface="+mn-ea"/>
                  <a:sym typeface="+mn-lt"/>
                </a:rPr>
                <a:t>。</a:t>
              </a:r>
              <a:endParaRPr lang="en-US" altLang="zh-CN" sz="1100" dirty="0">
                <a:solidFill>
                  <a:schemeClr val="bg1">
                    <a:lumMod val="65000"/>
                  </a:schemeClr>
                </a:solidFill>
                <a:cs typeface="+mn-ea"/>
                <a:sym typeface="+mn-lt"/>
              </a:endParaRPr>
            </a:p>
          </p:txBody>
        </p:sp>
        <p:sp>
          <p:nvSpPr>
            <p:cNvPr id="23" name="Rectangle 8"/>
            <p:cNvSpPr/>
            <p:nvPr/>
          </p:nvSpPr>
          <p:spPr bwMode="auto">
            <a:xfrm>
              <a:off x="1132" y="-96"/>
              <a:ext cx="5754" cy="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zh-CN" altLang="en-US" sz="2400" spc="500" dirty="0">
                  <a:gradFill>
                    <a:gsLst>
                      <a:gs pos="1000">
                        <a:srgbClr val="FE8C67"/>
                      </a:gs>
                      <a:gs pos="100000">
                        <a:srgbClr val="EC354A"/>
                      </a:gs>
                    </a:gsLst>
                    <a:path path="circle">
                      <a:fillToRect l="100000" t="100000"/>
                    </a:path>
                  </a:gradFill>
                  <a:cs typeface="+mn-ea"/>
                  <a:sym typeface="+mn-lt"/>
                </a:rPr>
                <a:t>成功项目展示</a:t>
              </a:r>
              <a:endParaRPr lang="zh-CN" altLang="en-US" sz="2400" spc="500" dirty="0">
                <a:gradFill>
                  <a:gsLst>
                    <a:gs pos="1000">
                      <a:srgbClr val="FE8C67"/>
                    </a:gs>
                    <a:gs pos="100000">
                      <a:srgbClr val="EC354A"/>
                    </a:gs>
                  </a:gsLst>
                  <a:path path="circle">
                    <a:fillToRect l="100000" t="100000"/>
                  </a:path>
                </a:gradFill>
                <a:cs typeface="+mn-ea"/>
                <a:sym typeface="+mn-lt"/>
              </a:endParaRPr>
            </a:p>
          </p:txBody>
        </p:sp>
        <p:sp>
          <p:nvSpPr>
            <p:cNvPr id="24" name="Oval 9"/>
            <p:cNvSpPr/>
            <p:nvPr/>
          </p:nvSpPr>
          <p:spPr bwMode="auto">
            <a:xfrm>
              <a:off x="5" y="105"/>
              <a:ext cx="720" cy="720"/>
            </a:xfrm>
            <a:prstGeom prst="ellipse">
              <a:avLst/>
            </a:prstGeom>
            <a:gradFill>
              <a:gsLst>
                <a:gs pos="1000">
                  <a:srgbClr val="FE8C67"/>
                </a:gs>
                <a:gs pos="100000">
                  <a:srgbClr val="EC354A"/>
                </a:gs>
              </a:gsLst>
              <a:path path="circle">
                <a:fillToRect l="100000" t="100000"/>
              </a:path>
            </a:gra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a:cs typeface="+mn-ea"/>
                <a:sym typeface="+mn-lt"/>
              </a:endParaRPr>
            </a:p>
          </p:txBody>
        </p:sp>
        <p:sp>
          <p:nvSpPr>
            <p:cNvPr id="25" name="Rectangle 10"/>
            <p:cNvSpPr/>
            <p:nvPr/>
          </p:nvSpPr>
          <p:spPr bwMode="auto">
            <a:xfrm>
              <a:off x="-11" y="69"/>
              <a:ext cx="720" cy="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2800" b="1" dirty="0">
                  <a:solidFill>
                    <a:srgbClr val="FFFFFF"/>
                  </a:solidFill>
                  <a:cs typeface="+mn-ea"/>
                  <a:sym typeface="+mn-lt"/>
                </a:rPr>
                <a:t>2</a:t>
              </a:r>
              <a:endParaRPr lang="en-US" sz="2800" b="1" dirty="0">
                <a:solidFill>
                  <a:srgbClr val="FFFFFF"/>
                </a:solidFill>
                <a:cs typeface="+mn-ea"/>
                <a:sym typeface="+mn-lt"/>
              </a:endParaRPr>
            </a:p>
          </p:txBody>
        </p:sp>
      </p:grpSp>
      <p:grpSp>
        <p:nvGrpSpPr>
          <p:cNvPr id="26" name="Group 6"/>
          <p:cNvGrpSpPr/>
          <p:nvPr/>
        </p:nvGrpSpPr>
        <p:grpSpPr bwMode="auto">
          <a:xfrm>
            <a:off x="6739438" y="3618545"/>
            <a:ext cx="4863703" cy="785816"/>
            <a:chOff x="-11" y="-96"/>
            <a:chExt cx="8170" cy="1320"/>
          </a:xfrm>
        </p:grpSpPr>
        <p:sp>
          <p:nvSpPr>
            <p:cNvPr id="27" name="Rectangle 7"/>
            <p:cNvSpPr/>
            <p:nvPr/>
          </p:nvSpPr>
          <p:spPr bwMode="auto">
            <a:xfrm>
              <a:off x="1132" y="200"/>
              <a:ext cx="7027"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l"/>
              <a:r>
                <a:rPr lang="en-US" sz="1100" dirty="0" err="1">
                  <a:solidFill>
                    <a:schemeClr val="bg1">
                      <a:lumMod val="65000"/>
                    </a:schemeClr>
                  </a:solidFill>
                  <a:cs typeface="+mn-ea"/>
                  <a:sym typeface="+mn-lt"/>
                </a:rPr>
                <a:t>Lorem</a:t>
              </a:r>
              <a:r>
                <a:rPr lang="en-US" sz="1100" dirty="0">
                  <a:solidFill>
                    <a:schemeClr val="bg1">
                      <a:lumMod val="65000"/>
                    </a:schemeClr>
                  </a:solidFill>
                  <a:cs typeface="+mn-ea"/>
                  <a:sym typeface="+mn-lt"/>
                </a:rPr>
                <a:t> </a:t>
              </a:r>
              <a:r>
                <a:rPr lang="en-US" sz="1100" dirty="0" err="1">
                  <a:solidFill>
                    <a:schemeClr val="bg1">
                      <a:lumMod val="65000"/>
                    </a:schemeClr>
                  </a:solidFill>
                  <a:cs typeface="+mn-ea"/>
                  <a:sym typeface="+mn-lt"/>
                </a:rPr>
                <a:t>Ipsum</a:t>
              </a:r>
              <a:r>
                <a:rPr lang="en-US" sz="1100" dirty="0">
                  <a:solidFill>
                    <a:schemeClr val="bg1">
                      <a:lumMod val="65000"/>
                    </a:schemeClr>
                  </a:solidFill>
                  <a:cs typeface="+mn-ea"/>
                  <a:sym typeface="+mn-lt"/>
                </a:rPr>
                <a:t> is simply dummy text of the printing and typesetting industry. Lorem Ipsum has been the</a:t>
              </a:r>
              <a:r>
                <a:rPr lang="zh-CN" altLang="en-US" sz="1100" dirty="0">
                  <a:solidFill>
                    <a:schemeClr val="bg1">
                      <a:lumMod val="65000"/>
                    </a:schemeClr>
                  </a:solidFill>
                  <a:cs typeface="+mn-ea"/>
                  <a:sym typeface="+mn-lt"/>
                </a:rPr>
                <a:t>。</a:t>
              </a:r>
              <a:endParaRPr lang="en-US" sz="1100" dirty="0">
                <a:solidFill>
                  <a:schemeClr val="bg1">
                    <a:lumMod val="65000"/>
                  </a:schemeClr>
                </a:solidFill>
                <a:cs typeface="+mn-ea"/>
                <a:sym typeface="+mn-lt"/>
              </a:endParaRPr>
            </a:p>
          </p:txBody>
        </p:sp>
        <p:sp>
          <p:nvSpPr>
            <p:cNvPr id="28" name="Rectangle 8"/>
            <p:cNvSpPr/>
            <p:nvPr/>
          </p:nvSpPr>
          <p:spPr bwMode="auto">
            <a:xfrm>
              <a:off x="1132" y="-96"/>
              <a:ext cx="5754" cy="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zh-CN" altLang="en-US" sz="2400" spc="500" dirty="0">
                  <a:gradFill>
                    <a:gsLst>
                      <a:gs pos="1000">
                        <a:srgbClr val="FE8C67"/>
                      </a:gs>
                      <a:gs pos="100000">
                        <a:srgbClr val="EC354A"/>
                      </a:gs>
                    </a:gsLst>
                    <a:path path="circle">
                      <a:fillToRect l="100000" t="100000"/>
                    </a:path>
                  </a:gradFill>
                  <a:cs typeface="+mn-ea"/>
                  <a:sym typeface="+mn-lt"/>
                </a:rPr>
                <a:t>工作完成情况</a:t>
              </a:r>
              <a:endParaRPr lang="zh-CN" altLang="en-US" sz="2400" spc="500" dirty="0">
                <a:gradFill>
                  <a:gsLst>
                    <a:gs pos="1000">
                      <a:srgbClr val="FE8C67"/>
                    </a:gs>
                    <a:gs pos="100000">
                      <a:srgbClr val="EC354A"/>
                    </a:gs>
                  </a:gsLst>
                  <a:path path="circle">
                    <a:fillToRect l="100000" t="100000"/>
                  </a:path>
                </a:gradFill>
                <a:cs typeface="+mn-ea"/>
                <a:sym typeface="+mn-lt"/>
              </a:endParaRPr>
            </a:p>
          </p:txBody>
        </p:sp>
        <p:sp>
          <p:nvSpPr>
            <p:cNvPr id="29" name="Oval 9"/>
            <p:cNvSpPr/>
            <p:nvPr/>
          </p:nvSpPr>
          <p:spPr bwMode="auto">
            <a:xfrm>
              <a:off x="5" y="105"/>
              <a:ext cx="720" cy="720"/>
            </a:xfrm>
            <a:prstGeom prst="ellipse">
              <a:avLst/>
            </a:prstGeom>
            <a:gradFill>
              <a:gsLst>
                <a:gs pos="1000">
                  <a:srgbClr val="FE8C67"/>
                </a:gs>
                <a:gs pos="100000">
                  <a:srgbClr val="EC354A"/>
                </a:gs>
              </a:gsLst>
              <a:path path="circle">
                <a:fillToRect l="100000" t="100000"/>
              </a:path>
            </a:gra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a:cs typeface="+mn-ea"/>
                <a:sym typeface="+mn-lt"/>
              </a:endParaRPr>
            </a:p>
          </p:txBody>
        </p:sp>
        <p:sp>
          <p:nvSpPr>
            <p:cNvPr id="30" name="Rectangle 10"/>
            <p:cNvSpPr/>
            <p:nvPr/>
          </p:nvSpPr>
          <p:spPr bwMode="auto">
            <a:xfrm>
              <a:off x="-11" y="69"/>
              <a:ext cx="720" cy="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2800" b="1" dirty="0">
                  <a:solidFill>
                    <a:srgbClr val="FFFFFF"/>
                  </a:solidFill>
                  <a:cs typeface="+mn-ea"/>
                  <a:sym typeface="+mn-lt"/>
                </a:rPr>
                <a:t>3</a:t>
              </a:r>
              <a:endParaRPr lang="en-US" sz="2800" b="1" dirty="0">
                <a:solidFill>
                  <a:srgbClr val="FFFFFF"/>
                </a:solidFill>
                <a:cs typeface="+mn-ea"/>
                <a:sym typeface="+mn-lt"/>
              </a:endParaRPr>
            </a:p>
          </p:txBody>
        </p:sp>
      </p:grpSp>
      <p:grpSp>
        <p:nvGrpSpPr>
          <p:cNvPr id="31" name="Group 6"/>
          <p:cNvGrpSpPr/>
          <p:nvPr/>
        </p:nvGrpSpPr>
        <p:grpSpPr bwMode="auto">
          <a:xfrm>
            <a:off x="6739438" y="4795835"/>
            <a:ext cx="4863703" cy="785816"/>
            <a:chOff x="-11" y="-96"/>
            <a:chExt cx="8170" cy="1320"/>
          </a:xfrm>
        </p:grpSpPr>
        <p:sp>
          <p:nvSpPr>
            <p:cNvPr id="32" name="Rectangle 7"/>
            <p:cNvSpPr/>
            <p:nvPr/>
          </p:nvSpPr>
          <p:spPr bwMode="auto">
            <a:xfrm>
              <a:off x="1132" y="200"/>
              <a:ext cx="7027"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en-US" altLang="zh-CN" sz="1100" dirty="0">
                  <a:solidFill>
                    <a:schemeClr val="bg1">
                      <a:lumMod val="65000"/>
                    </a:schemeClr>
                  </a:solidFill>
                  <a:cs typeface="+mn-ea"/>
                  <a:sym typeface="+mn-lt"/>
                </a:rPr>
                <a:t>Lorem Ipsum is simply dummy text of the printing and typesetting industry. Lorem Ipsum has been the</a:t>
              </a:r>
              <a:r>
                <a:rPr lang="zh-CN" altLang="en-US" sz="1100" dirty="0">
                  <a:solidFill>
                    <a:schemeClr val="bg1">
                      <a:lumMod val="65000"/>
                    </a:schemeClr>
                  </a:solidFill>
                  <a:cs typeface="+mn-ea"/>
                  <a:sym typeface="+mn-lt"/>
                </a:rPr>
                <a:t>。</a:t>
              </a:r>
              <a:endParaRPr lang="en-US" altLang="zh-CN" sz="1100" dirty="0">
                <a:solidFill>
                  <a:schemeClr val="bg1">
                    <a:lumMod val="65000"/>
                  </a:schemeClr>
                </a:solidFill>
                <a:cs typeface="+mn-ea"/>
                <a:sym typeface="+mn-lt"/>
              </a:endParaRPr>
            </a:p>
          </p:txBody>
        </p:sp>
        <p:sp>
          <p:nvSpPr>
            <p:cNvPr id="33" name="Rectangle 8"/>
            <p:cNvSpPr/>
            <p:nvPr/>
          </p:nvSpPr>
          <p:spPr bwMode="auto">
            <a:xfrm>
              <a:off x="1132" y="-96"/>
              <a:ext cx="5754" cy="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zh-CN" altLang="en-US" sz="2400" spc="500" dirty="0">
                  <a:gradFill>
                    <a:gsLst>
                      <a:gs pos="1000">
                        <a:srgbClr val="FE8C67"/>
                      </a:gs>
                      <a:gs pos="100000">
                        <a:srgbClr val="EC354A"/>
                      </a:gs>
                    </a:gsLst>
                    <a:path path="circle">
                      <a:fillToRect l="100000" t="100000"/>
                    </a:path>
                  </a:gradFill>
                  <a:cs typeface="+mn-ea"/>
                  <a:sym typeface="+mn-lt"/>
                </a:rPr>
                <a:t>明年工作计划</a:t>
              </a:r>
              <a:endParaRPr lang="zh-CN" altLang="en-US" sz="2400" spc="500" dirty="0">
                <a:gradFill>
                  <a:gsLst>
                    <a:gs pos="1000">
                      <a:srgbClr val="FE8C67"/>
                    </a:gs>
                    <a:gs pos="100000">
                      <a:srgbClr val="EC354A"/>
                    </a:gs>
                  </a:gsLst>
                  <a:path path="circle">
                    <a:fillToRect l="100000" t="100000"/>
                  </a:path>
                </a:gradFill>
                <a:cs typeface="+mn-ea"/>
                <a:sym typeface="+mn-lt"/>
              </a:endParaRPr>
            </a:p>
          </p:txBody>
        </p:sp>
        <p:sp>
          <p:nvSpPr>
            <p:cNvPr id="34" name="Oval 9"/>
            <p:cNvSpPr/>
            <p:nvPr/>
          </p:nvSpPr>
          <p:spPr bwMode="auto">
            <a:xfrm>
              <a:off x="5" y="105"/>
              <a:ext cx="720" cy="720"/>
            </a:xfrm>
            <a:prstGeom prst="ellipse">
              <a:avLst/>
            </a:prstGeom>
            <a:gradFill>
              <a:gsLst>
                <a:gs pos="1000">
                  <a:srgbClr val="FE8C67"/>
                </a:gs>
                <a:gs pos="100000">
                  <a:srgbClr val="EC354A"/>
                </a:gs>
              </a:gsLst>
              <a:path path="circle">
                <a:fillToRect l="100000" t="100000"/>
              </a:path>
            </a:gra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a:cs typeface="+mn-ea"/>
                <a:sym typeface="+mn-lt"/>
              </a:endParaRPr>
            </a:p>
          </p:txBody>
        </p:sp>
        <p:sp>
          <p:nvSpPr>
            <p:cNvPr id="35" name="Rectangle 10"/>
            <p:cNvSpPr/>
            <p:nvPr/>
          </p:nvSpPr>
          <p:spPr bwMode="auto">
            <a:xfrm>
              <a:off x="-11" y="69"/>
              <a:ext cx="720" cy="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2800" b="1" dirty="0">
                  <a:solidFill>
                    <a:srgbClr val="FFFFFF"/>
                  </a:solidFill>
                  <a:cs typeface="+mn-ea"/>
                  <a:sym typeface="+mn-lt"/>
                </a:rPr>
                <a:t>4</a:t>
              </a:r>
              <a:endParaRPr lang="en-US" sz="2800" b="1" dirty="0">
                <a:solidFill>
                  <a:srgbClr val="FFFFFF"/>
                </a:solidFill>
                <a:cs typeface="+mn-ea"/>
                <a:sym typeface="+mn-lt"/>
              </a:endParaRPr>
            </a:p>
          </p:txBody>
        </p:sp>
      </p:grpSp>
      <p:sp>
        <p:nvSpPr>
          <p:cNvPr id="7" name="椭圆 6"/>
          <p:cNvSpPr/>
          <p:nvPr>
            <p:custDataLst>
              <p:tags r:id="rId3"/>
            </p:custDataLst>
          </p:nvPr>
        </p:nvSpPr>
        <p:spPr>
          <a:xfrm>
            <a:off x="8856345" y="1525270"/>
            <a:ext cx="704215" cy="704215"/>
          </a:xfrm>
          <a:prstGeom prst="ellipse">
            <a:avLst/>
          </a:prstGeom>
          <a:gradFill>
            <a:gsLst>
              <a:gs pos="1000">
                <a:srgbClr val="FE8C67"/>
              </a:gs>
              <a:gs pos="100000">
                <a:srgbClr val="EC354A"/>
              </a:gs>
            </a:gsLst>
            <a:path path="circle"/>
          </a:gradFill>
          <a:ln>
            <a:noFill/>
          </a:ln>
          <a:effectLst>
            <a:outerShdw blurRad="952500" dist="419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5" name="椭圆 4"/>
          <p:cNvSpPr/>
          <p:nvPr>
            <p:custDataLst>
              <p:tags r:id="rId4"/>
            </p:custDataLst>
          </p:nvPr>
        </p:nvSpPr>
        <p:spPr>
          <a:xfrm>
            <a:off x="2906395" y="1144270"/>
            <a:ext cx="381000" cy="381000"/>
          </a:xfrm>
          <a:prstGeom prst="ellipse">
            <a:avLst/>
          </a:prstGeom>
          <a:gradFill>
            <a:gsLst>
              <a:gs pos="1000">
                <a:srgbClr val="FE8C67"/>
              </a:gs>
              <a:gs pos="100000">
                <a:srgbClr val="EC354A"/>
              </a:gs>
            </a:gsLst>
            <a:path path="circle"/>
          </a:gradFill>
          <a:ln>
            <a:noFill/>
          </a:ln>
          <a:effectLst>
            <a:outerShdw blurRad="952500" dist="419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Tree>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par>
                          <p:cTn id="20" fill="hold">
                            <p:stCondLst>
                              <p:cond delay="2250"/>
                            </p:stCondLst>
                            <p:childTnLst>
                              <p:par>
                                <p:cTn id="21" presetID="22" presetClass="entr" presetSubtype="8"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barn(inVertical)">
                                      <p:cBhvr>
                                        <p:cTn id="28" dur="500"/>
                                        <p:tgtEl>
                                          <p:spTgt spid="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500"/>
                                        <p:tgtEl>
                                          <p:spTgt spid="7"/>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barn(inVertical)">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4" grpId="0"/>
      <p:bldP spid="7" grpId="0" bldLvl="0" animBg="1"/>
      <p:bldP spid="5"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74132" y="494290"/>
            <a:ext cx="1903085" cy="584775"/>
          </a:xfrm>
          <a:prstGeom prst="rect">
            <a:avLst/>
          </a:prstGeom>
          <a:noFill/>
        </p:spPr>
        <p:txBody>
          <a:bodyPr wrap="none" rtlCol="0">
            <a:spAutoFit/>
          </a:bodyPr>
          <a:lstStyle/>
          <a:p>
            <a:r>
              <a:rPr lang="en-US" altLang="zh-CN" sz="3200" b="1" dirty="0">
                <a:gradFill>
                  <a:gsLst>
                    <a:gs pos="1000">
                      <a:srgbClr val="FE8C67"/>
                    </a:gs>
                    <a:gs pos="100000">
                      <a:srgbClr val="EC354A"/>
                    </a:gs>
                  </a:gsLst>
                  <a:path path="circle"/>
                </a:gradFill>
                <a:cs typeface="+mn-ea"/>
                <a:sym typeface="+mn-lt"/>
              </a:rPr>
              <a:t>PART 04</a:t>
            </a:r>
            <a:endParaRPr lang="en-US" altLang="zh-CN" sz="3200" b="1" dirty="0">
              <a:gradFill>
                <a:gsLst>
                  <a:gs pos="1000">
                    <a:srgbClr val="FE8C67"/>
                  </a:gs>
                  <a:gs pos="100000">
                    <a:srgbClr val="EC354A"/>
                  </a:gs>
                </a:gsLst>
                <a:path path="circle"/>
              </a:gradFill>
              <a:cs typeface="+mn-ea"/>
              <a:sym typeface="+mn-lt"/>
            </a:endParaRPr>
          </a:p>
        </p:txBody>
      </p:sp>
      <p:sp>
        <p:nvSpPr>
          <p:cNvPr id="19" name="任意多边形 188"/>
          <p:cNvSpPr/>
          <p:nvPr/>
        </p:nvSpPr>
        <p:spPr>
          <a:xfrm>
            <a:off x="1029317" y="1553274"/>
            <a:ext cx="2706806" cy="2706804"/>
          </a:xfrm>
          <a:custGeom>
            <a:avLst/>
            <a:gdLst/>
            <a:ahLst/>
            <a:cxnLst/>
            <a:rect l="0" t="0" r="0" b="0"/>
            <a:pathLst>
              <a:path w="914219" h="914219">
                <a:moveTo>
                  <a:pt x="0" y="457108"/>
                </a:moveTo>
                <a:cubicBezTo>
                  <a:pt x="0" y="204654"/>
                  <a:pt x="204654" y="0"/>
                  <a:pt x="457108" y="0"/>
                </a:cubicBezTo>
                <a:cubicBezTo>
                  <a:pt x="709562" y="0"/>
                  <a:pt x="914219" y="204654"/>
                  <a:pt x="914219" y="457108"/>
                </a:cubicBezTo>
                <a:cubicBezTo>
                  <a:pt x="914219" y="709562"/>
                  <a:pt x="709562" y="914219"/>
                  <a:pt x="457108" y="914219"/>
                </a:cubicBezTo>
                <a:cubicBezTo>
                  <a:pt x="204654" y="914219"/>
                  <a:pt x="0" y="709562"/>
                  <a:pt x="0" y="457108"/>
                </a:cubicBezTo>
                <a:close/>
              </a:path>
            </a:pathLst>
          </a:custGeom>
          <a:blipFill rotWithShape="1">
            <a:blip r:embed="rId1" cstate="screen"/>
            <a:srcRect/>
            <a:stretch>
              <a:fillRect/>
            </a:stretch>
          </a:blipFill>
          <a:ln w="63500" cap="flat">
            <a:gradFill>
              <a:gsLst>
                <a:gs pos="0">
                  <a:srgbClr val="EF7951"/>
                </a:gs>
                <a:gs pos="99000">
                  <a:srgbClr val="ED4D5B"/>
                </a:gs>
              </a:gsLst>
              <a:lin ang="5400000" scaled="1"/>
            </a:gradFill>
            <a:bevel/>
          </a:ln>
          <a:effectLst>
            <a:outerShdw blurRad="431800" dist="152400" dir="2700000" algn="tl" rotWithShape="0">
              <a:prstClr val="black">
                <a:alpha val="40000"/>
              </a:prstClr>
            </a:outerShdw>
          </a:effectLst>
        </p:spPr>
        <p:txBody>
          <a:bodyPr/>
          <a:lstStyle/>
          <a:p>
            <a:endParaRPr lang="zh-CN" altLang="en-US">
              <a:cs typeface="+mn-ea"/>
              <a:sym typeface="+mn-lt"/>
            </a:endParaRPr>
          </a:p>
        </p:txBody>
      </p:sp>
      <p:sp>
        <p:nvSpPr>
          <p:cNvPr id="23" name="任意多边形 189"/>
          <p:cNvSpPr/>
          <p:nvPr/>
        </p:nvSpPr>
        <p:spPr>
          <a:xfrm>
            <a:off x="8631032" y="3266761"/>
            <a:ext cx="2616587" cy="2616587"/>
          </a:xfrm>
          <a:custGeom>
            <a:avLst/>
            <a:gdLst/>
            <a:ahLst/>
            <a:cxnLst/>
            <a:rect l="0" t="0" r="0" b="0"/>
            <a:pathLst>
              <a:path w="1093199" h="1093199">
                <a:moveTo>
                  <a:pt x="0" y="546600"/>
                </a:moveTo>
                <a:cubicBezTo>
                  <a:pt x="0" y="244722"/>
                  <a:pt x="244722" y="0"/>
                  <a:pt x="546600" y="0"/>
                </a:cubicBezTo>
                <a:cubicBezTo>
                  <a:pt x="848479" y="0"/>
                  <a:pt x="1093199" y="244722"/>
                  <a:pt x="1093199" y="546600"/>
                </a:cubicBezTo>
                <a:cubicBezTo>
                  <a:pt x="1093199" y="848479"/>
                  <a:pt x="848479" y="1093199"/>
                  <a:pt x="546600" y="1093199"/>
                </a:cubicBezTo>
                <a:cubicBezTo>
                  <a:pt x="244722" y="1093199"/>
                  <a:pt x="0" y="848479"/>
                  <a:pt x="0" y="546600"/>
                </a:cubicBezTo>
                <a:close/>
              </a:path>
            </a:pathLst>
          </a:custGeom>
          <a:blipFill rotWithShape="1">
            <a:blip r:embed="rId2" cstate="screen"/>
            <a:srcRect/>
            <a:stretch>
              <a:fillRect/>
            </a:stretch>
          </a:blipFill>
          <a:ln w="63500" cap="flat">
            <a:gradFill>
              <a:gsLst>
                <a:gs pos="0">
                  <a:srgbClr val="ED4D5B"/>
                </a:gs>
                <a:gs pos="100000">
                  <a:srgbClr val="EF7951"/>
                </a:gs>
              </a:gsLst>
              <a:lin ang="5400000" scaled="1"/>
            </a:gradFill>
            <a:bevel/>
          </a:ln>
          <a:effectLst>
            <a:outerShdw blurRad="431800" dist="152400" dir="2700000" algn="tl" rotWithShape="0">
              <a:prstClr val="black">
                <a:alpha val="40000"/>
              </a:prstClr>
            </a:outerShdw>
          </a:effectLst>
        </p:spPr>
        <p:txBody>
          <a:bodyPr/>
          <a:lstStyle/>
          <a:p>
            <a:endParaRPr lang="zh-CN" altLang="en-US">
              <a:cs typeface="+mn-ea"/>
              <a:sym typeface="+mn-lt"/>
            </a:endParaRPr>
          </a:p>
        </p:txBody>
      </p:sp>
      <p:grpSp>
        <p:nvGrpSpPr>
          <p:cNvPr id="24" name="组合 42"/>
          <p:cNvGrpSpPr/>
          <p:nvPr/>
        </p:nvGrpSpPr>
        <p:grpSpPr>
          <a:xfrm>
            <a:off x="4187935" y="1807533"/>
            <a:ext cx="6212840" cy="789940"/>
            <a:chOff x="1541719" y="2288167"/>
            <a:chExt cx="6212840" cy="789940"/>
          </a:xfrm>
        </p:grpSpPr>
        <p:sp>
          <p:nvSpPr>
            <p:cNvPr id="25" name="文本框 24"/>
            <p:cNvSpPr txBox="1"/>
            <p:nvPr/>
          </p:nvSpPr>
          <p:spPr>
            <a:xfrm>
              <a:off x="1541719" y="228816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gradFill>
                    <a:gsLst>
                      <a:gs pos="1000">
                        <a:srgbClr val="FE8C67"/>
                      </a:gs>
                      <a:gs pos="100000">
                        <a:srgbClr val="EC354A"/>
                      </a:gs>
                    </a:gsLst>
                    <a:path path="circle"/>
                  </a:gradFill>
                  <a:cs typeface="+mn-ea"/>
                  <a:sym typeface="+mn-lt"/>
                </a:rPr>
                <a:t>标题文字添加</a:t>
              </a:r>
              <a:endParaRPr lang="zh-CN" altLang="en-US" b="1" dirty="0">
                <a:gradFill>
                  <a:gsLst>
                    <a:gs pos="1000">
                      <a:srgbClr val="FE8C67"/>
                    </a:gs>
                    <a:gs pos="100000">
                      <a:srgbClr val="EC354A"/>
                    </a:gs>
                  </a:gsLst>
                  <a:path path="circle"/>
                </a:gradFill>
                <a:cs typeface="+mn-ea"/>
                <a:sym typeface="+mn-lt"/>
              </a:endParaRPr>
            </a:p>
          </p:txBody>
        </p:sp>
        <p:sp>
          <p:nvSpPr>
            <p:cNvPr id="27" name="文本框 26"/>
            <p:cNvSpPr txBox="1"/>
            <p:nvPr/>
          </p:nvSpPr>
          <p:spPr>
            <a:xfrm>
              <a:off x="1541719" y="2636782"/>
              <a:ext cx="6212840" cy="441325"/>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000" dirty="0">
                  <a:solidFill>
                    <a:prstClr val="white">
                      <a:lumMod val="50000"/>
                    </a:prstClr>
                  </a:solidFill>
                  <a:cs typeface="+mn-ea"/>
                  <a:sym typeface="+mn-lt"/>
                </a:rPr>
                <a:t>单击输入标题内容单击输入标题内容单击输入标题内容单击输入标题内容单击输入标题内容单击输入标题内容单击输入标题内容</a:t>
              </a:r>
              <a:endParaRPr lang="en-US" altLang="zh-CN" sz="1000" dirty="0">
                <a:solidFill>
                  <a:schemeClr val="tx1">
                    <a:lumMod val="65000"/>
                    <a:lumOff val="35000"/>
                  </a:schemeClr>
                </a:solidFill>
                <a:cs typeface="+mn-ea"/>
                <a:sym typeface="+mn-lt"/>
              </a:endParaRPr>
            </a:p>
          </p:txBody>
        </p:sp>
      </p:grpSp>
      <p:grpSp>
        <p:nvGrpSpPr>
          <p:cNvPr id="28" name="组合 48"/>
          <p:cNvGrpSpPr/>
          <p:nvPr/>
        </p:nvGrpSpPr>
        <p:grpSpPr>
          <a:xfrm>
            <a:off x="4725012" y="2711241"/>
            <a:ext cx="4580200" cy="774799"/>
            <a:chOff x="1541719" y="2303407"/>
            <a:chExt cx="4580200" cy="774799"/>
          </a:xfrm>
        </p:grpSpPr>
        <p:sp>
          <p:nvSpPr>
            <p:cNvPr id="29" name="文本框 28"/>
            <p:cNvSpPr txBox="1"/>
            <p:nvPr/>
          </p:nvSpPr>
          <p:spPr>
            <a:xfrm>
              <a:off x="1541719" y="230340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gradFill>
                    <a:gsLst>
                      <a:gs pos="1000">
                        <a:srgbClr val="FE8C67"/>
                      </a:gs>
                      <a:gs pos="100000">
                        <a:srgbClr val="EC354A"/>
                      </a:gs>
                    </a:gsLst>
                    <a:path path="circle"/>
                  </a:gradFill>
                  <a:cs typeface="+mn-ea"/>
                  <a:sym typeface="+mn-lt"/>
                </a:rPr>
                <a:t>标题文字添加</a:t>
              </a:r>
              <a:endParaRPr lang="zh-CN" altLang="en-US" b="1" dirty="0">
                <a:gradFill>
                  <a:gsLst>
                    <a:gs pos="1000">
                      <a:srgbClr val="FE8C67"/>
                    </a:gs>
                    <a:gs pos="100000">
                      <a:srgbClr val="EC354A"/>
                    </a:gs>
                  </a:gsLst>
                  <a:path path="circle"/>
                </a:gradFill>
                <a:cs typeface="+mn-ea"/>
                <a:sym typeface="+mn-lt"/>
              </a:endParaRPr>
            </a:p>
          </p:txBody>
        </p:sp>
        <p:sp>
          <p:nvSpPr>
            <p:cNvPr id="30" name="文本框 29"/>
            <p:cNvSpPr txBox="1"/>
            <p:nvPr/>
          </p:nvSpPr>
          <p:spPr>
            <a:xfrm>
              <a:off x="1541719" y="2636881"/>
              <a:ext cx="4580200" cy="441325"/>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000" dirty="0">
                  <a:solidFill>
                    <a:prstClr val="white">
                      <a:lumMod val="50000"/>
                    </a:prstClr>
                  </a:solidFill>
                  <a:cs typeface="+mn-ea"/>
                  <a:sym typeface="+mn-lt"/>
                </a:rPr>
                <a:t>单击输入标题内容单击输入标题内容单击输入标题内容单击输入标题内容单击输入标题内容单击输入标题内容单击输入标题内容</a:t>
              </a:r>
              <a:endParaRPr lang="en-US" altLang="zh-CN" sz="1000" dirty="0">
                <a:solidFill>
                  <a:schemeClr val="tx1">
                    <a:lumMod val="65000"/>
                    <a:lumOff val="35000"/>
                  </a:schemeClr>
                </a:solidFill>
                <a:cs typeface="+mn-ea"/>
                <a:sym typeface="+mn-lt"/>
              </a:endParaRPr>
            </a:p>
          </p:txBody>
        </p:sp>
      </p:grpSp>
      <p:grpSp>
        <p:nvGrpSpPr>
          <p:cNvPr id="31" name="组合 42"/>
          <p:cNvGrpSpPr/>
          <p:nvPr/>
        </p:nvGrpSpPr>
        <p:grpSpPr>
          <a:xfrm>
            <a:off x="3623582" y="4260108"/>
            <a:ext cx="4580200" cy="810994"/>
            <a:chOff x="1541719" y="2267212"/>
            <a:chExt cx="4580200" cy="810994"/>
          </a:xfrm>
        </p:grpSpPr>
        <p:sp>
          <p:nvSpPr>
            <p:cNvPr id="32" name="文本框 31"/>
            <p:cNvSpPr txBox="1"/>
            <p:nvPr/>
          </p:nvSpPr>
          <p:spPr>
            <a:xfrm>
              <a:off x="3988138" y="2267212"/>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gradFill>
                    <a:gsLst>
                      <a:gs pos="1000">
                        <a:srgbClr val="FE8C67"/>
                      </a:gs>
                      <a:gs pos="100000">
                        <a:srgbClr val="EC354A"/>
                      </a:gs>
                    </a:gsLst>
                    <a:path path="circle"/>
                  </a:gradFill>
                  <a:cs typeface="+mn-ea"/>
                  <a:sym typeface="+mn-lt"/>
                </a:rPr>
                <a:t>标题文字添加</a:t>
              </a:r>
              <a:endParaRPr lang="zh-CN" altLang="en-US" b="1" dirty="0">
                <a:gradFill>
                  <a:gsLst>
                    <a:gs pos="1000">
                      <a:srgbClr val="FE8C67"/>
                    </a:gs>
                    <a:gs pos="100000">
                      <a:srgbClr val="EC354A"/>
                    </a:gs>
                  </a:gsLst>
                  <a:path path="circle"/>
                </a:gradFill>
                <a:cs typeface="+mn-ea"/>
                <a:sym typeface="+mn-lt"/>
              </a:endParaRPr>
            </a:p>
          </p:txBody>
        </p:sp>
        <p:sp>
          <p:nvSpPr>
            <p:cNvPr id="33" name="文本框 32"/>
            <p:cNvSpPr txBox="1"/>
            <p:nvPr/>
          </p:nvSpPr>
          <p:spPr>
            <a:xfrm>
              <a:off x="1541719" y="2636881"/>
              <a:ext cx="4580200" cy="441325"/>
            </a:xfrm>
            <a:prstGeom prst="rect">
              <a:avLst/>
            </a:prstGeom>
            <a:noFill/>
          </p:spPr>
          <p:txBody>
            <a:bodyPr wrap="square" rtlCol="0">
              <a:spAutoFit/>
              <a:scene3d>
                <a:camera prst="orthographicFront"/>
                <a:lightRig rig="threePt" dir="t"/>
              </a:scene3d>
              <a:sp3d contourW="12700"/>
            </a:bodyPr>
            <a:lstStyle/>
            <a:p>
              <a:pPr algn="r">
                <a:lnSpc>
                  <a:spcPct val="114000"/>
                </a:lnSpc>
              </a:pPr>
              <a:r>
                <a:rPr lang="zh-CN" altLang="en-US" sz="1000" dirty="0">
                  <a:solidFill>
                    <a:prstClr val="white">
                      <a:lumMod val="50000"/>
                    </a:prstClr>
                  </a:solidFill>
                  <a:cs typeface="+mn-ea"/>
                  <a:sym typeface="+mn-lt"/>
                </a:rPr>
                <a:t>单击输入标题内容单击输入标题内容单击输入标题内容单击输入标题内容单击输入标题内容单击输入标题内容单击输入标题内容</a:t>
              </a:r>
              <a:endParaRPr lang="en-US" altLang="zh-CN" sz="1000" dirty="0">
                <a:solidFill>
                  <a:schemeClr val="tx1">
                    <a:lumMod val="65000"/>
                    <a:lumOff val="35000"/>
                  </a:schemeClr>
                </a:solidFill>
                <a:cs typeface="+mn-ea"/>
                <a:sym typeface="+mn-lt"/>
              </a:endParaRPr>
            </a:p>
          </p:txBody>
        </p:sp>
      </p:grpSp>
      <p:grpSp>
        <p:nvGrpSpPr>
          <p:cNvPr id="34" name="组合 48"/>
          <p:cNvGrpSpPr/>
          <p:nvPr/>
        </p:nvGrpSpPr>
        <p:grpSpPr>
          <a:xfrm>
            <a:off x="4119384" y="5179691"/>
            <a:ext cx="4580200" cy="744319"/>
            <a:chOff x="1541719" y="2333887"/>
            <a:chExt cx="4580200" cy="744319"/>
          </a:xfrm>
        </p:grpSpPr>
        <p:sp>
          <p:nvSpPr>
            <p:cNvPr id="35" name="文本框 34"/>
            <p:cNvSpPr txBox="1"/>
            <p:nvPr/>
          </p:nvSpPr>
          <p:spPr>
            <a:xfrm>
              <a:off x="3988138" y="2333887"/>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gradFill>
                    <a:gsLst>
                      <a:gs pos="1000">
                        <a:srgbClr val="FE8C67"/>
                      </a:gs>
                      <a:gs pos="100000">
                        <a:srgbClr val="EC354A"/>
                      </a:gs>
                    </a:gsLst>
                    <a:path path="circle"/>
                  </a:gradFill>
                  <a:cs typeface="+mn-ea"/>
                  <a:sym typeface="+mn-lt"/>
                </a:rPr>
                <a:t>标题文字添加</a:t>
              </a:r>
              <a:endParaRPr lang="zh-CN" altLang="en-US" b="1" dirty="0">
                <a:gradFill>
                  <a:gsLst>
                    <a:gs pos="1000">
                      <a:srgbClr val="FE8C67"/>
                    </a:gs>
                    <a:gs pos="100000">
                      <a:srgbClr val="EC354A"/>
                    </a:gs>
                  </a:gsLst>
                  <a:path path="circle"/>
                </a:gradFill>
                <a:cs typeface="+mn-ea"/>
                <a:sym typeface="+mn-lt"/>
              </a:endParaRPr>
            </a:p>
          </p:txBody>
        </p:sp>
        <p:sp>
          <p:nvSpPr>
            <p:cNvPr id="36" name="文本框 35"/>
            <p:cNvSpPr txBox="1"/>
            <p:nvPr/>
          </p:nvSpPr>
          <p:spPr>
            <a:xfrm>
              <a:off x="1541719" y="2636881"/>
              <a:ext cx="4580200" cy="441325"/>
            </a:xfrm>
            <a:prstGeom prst="rect">
              <a:avLst/>
            </a:prstGeom>
            <a:noFill/>
          </p:spPr>
          <p:txBody>
            <a:bodyPr wrap="square" rtlCol="0">
              <a:spAutoFit/>
              <a:scene3d>
                <a:camera prst="orthographicFront"/>
                <a:lightRig rig="threePt" dir="t"/>
              </a:scene3d>
              <a:sp3d contourW="12700"/>
            </a:bodyPr>
            <a:lstStyle/>
            <a:p>
              <a:pPr algn="r">
                <a:lnSpc>
                  <a:spcPct val="114000"/>
                </a:lnSpc>
              </a:pPr>
              <a:r>
                <a:rPr lang="zh-CN" altLang="en-US" sz="1000" dirty="0">
                  <a:solidFill>
                    <a:prstClr val="white">
                      <a:lumMod val="50000"/>
                    </a:prstClr>
                  </a:solidFill>
                  <a:cs typeface="+mn-ea"/>
                  <a:sym typeface="+mn-lt"/>
                </a:rPr>
                <a:t>单击输入标题内容单击输入标题内容单击输入标题内容单击输入标题内容单击输入标题内容单击输入标题内容单击输入标题内容</a:t>
              </a:r>
              <a:endParaRPr lang="en-US" altLang="zh-CN" sz="1000" dirty="0">
                <a:solidFill>
                  <a:schemeClr val="tx1">
                    <a:lumMod val="65000"/>
                    <a:lumOff val="35000"/>
                  </a:schemeClr>
                </a:solidFill>
                <a:cs typeface="+mn-ea"/>
                <a:sym typeface="+mn-lt"/>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774132" y="494290"/>
            <a:ext cx="1903085" cy="584775"/>
          </a:xfrm>
          <a:prstGeom prst="rect">
            <a:avLst/>
          </a:prstGeom>
          <a:noFill/>
        </p:spPr>
        <p:txBody>
          <a:bodyPr wrap="none" rtlCol="0">
            <a:spAutoFit/>
          </a:bodyPr>
          <a:lstStyle/>
          <a:p>
            <a:r>
              <a:rPr lang="en-US" altLang="zh-CN" sz="3200" b="1" dirty="0">
                <a:gradFill>
                  <a:gsLst>
                    <a:gs pos="1000">
                      <a:srgbClr val="FE8C67"/>
                    </a:gs>
                    <a:gs pos="100000">
                      <a:srgbClr val="EC354A"/>
                    </a:gs>
                  </a:gsLst>
                  <a:path path="circle"/>
                </a:gradFill>
                <a:cs typeface="+mn-ea"/>
                <a:sym typeface="+mn-lt"/>
              </a:rPr>
              <a:t>PART 04</a:t>
            </a:r>
            <a:endParaRPr lang="en-US" altLang="zh-CN" sz="3200" b="1" dirty="0">
              <a:gradFill>
                <a:gsLst>
                  <a:gs pos="1000">
                    <a:srgbClr val="FE8C67"/>
                  </a:gs>
                  <a:gs pos="100000">
                    <a:srgbClr val="EC354A"/>
                  </a:gs>
                </a:gsLst>
                <a:path path="circle"/>
              </a:gradFill>
              <a:cs typeface="+mn-ea"/>
              <a:sym typeface="+mn-lt"/>
            </a:endParaRPr>
          </a:p>
        </p:txBody>
      </p:sp>
      <p:grpSp>
        <p:nvGrpSpPr>
          <p:cNvPr id="6" name="组合 5"/>
          <p:cNvGrpSpPr/>
          <p:nvPr/>
        </p:nvGrpSpPr>
        <p:grpSpPr>
          <a:xfrm>
            <a:off x="1214008" y="1846020"/>
            <a:ext cx="4833938" cy="2050356"/>
            <a:chOff x="1071562" y="3040350"/>
            <a:chExt cx="4149378" cy="2050356"/>
          </a:xfrm>
        </p:grpSpPr>
        <p:sp>
          <p:nvSpPr>
            <p:cNvPr id="7" name="Rectangle 17"/>
            <p:cNvSpPr/>
            <p:nvPr/>
          </p:nvSpPr>
          <p:spPr bwMode="auto">
            <a:xfrm>
              <a:off x="1095734" y="5038839"/>
              <a:ext cx="4054289" cy="51867"/>
            </a:xfrm>
            <a:prstGeom prst="rect">
              <a:avLst/>
            </a:prstGeom>
            <a:solidFill>
              <a:schemeClr val="bg1">
                <a:lumMod val="85000"/>
              </a:schemeClr>
            </a:solidFill>
            <a:ln>
              <a:noFill/>
            </a:ln>
          </p:spPr>
          <p:txBody>
            <a:bodyPr lIns="0" tIns="0" rIns="0" bIns="0"/>
            <a:lstStyle/>
            <a:p>
              <a:endParaRPr lang="en-US">
                <a:cs typeface="+mn-ea"/>
                <a:sym typeface="+mn-lt"/>
              </a:endParaRPr>
            </a:p>
          </p:txBody>
        </p:sp>
        <p:sp>
          <p:nvSpPr>
            <p:cNvPr id="5" name="Rectangle 22"/>
            <p:cNvSpPr/>
            <p:nvPr/>
          </p:nvSpPr>
          <p:spPr bwMode="auto">
            <a:xfrm>
              <a:off x="1114784" y="3810795"/>
              <a:ext cx="587829" cy="785572"/>
            </a:xfrm>
            <a:prstGeom prst="rect">
              <a:avLst/>
            </a:prstGeom>
            <a:solidFill>
              <a:schemeClr val="bg1">
                <a:lumMod val="85000"/>
              </a:schemeClr>
            </a:solidFill>
            <a:ln>
              <a:noFill/>
            </a:ln>
          </p:spPr>
          <p:txBody>
            <a:bodyPr lIns="0" tIns="0" rIns="0" bIns="0"/>
            <a:lstStyle/>
            <a:p>
              <a:endParaRPr lang="en-US" sz="700" b="1" dirty="0">
                <a:cs typeface="+mn-ea"/>
                <a:sym typeface="+mn-lt"/>
              </a:endParaRPr>
            </a:p>
          </p:txBody>
        </p:sp>
        <p:sp>
          <p:nvSpPr>
            <p:cNvPr id="11" name="Rectangle 23"/>
            <p:cNvSpPr/>
            <p:nvPr/>
          </p:nvSpPr>
          <p:spPr bwMode="auto">
            <a:xfrm>
              <a:off x="1114784" y="4206827"/>
              <a:ext cx="587829" cy="380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dirty="0">
                  <a:solidFill>
                    <a:srgbClr val="FFFFFF"/>
                  </a:solidFill>
                  <a:cs typeface="+mn-ea"/>
                  <a:sym typeface="+mn-lt"/>
                </a:rPr>
                <a:t>40%</a:t>
              </a:r>
              <a:endParaRPr lang="en-US" dirty="0">
                <a:solidFill>
                  <a:srgbClr val="FFFFFF"/>
                </a:solidFill>
                <a:cs typeface="+mn-ea"/>
                <a:sym typeface="+mn-lt"/>
              </a:endParaRPr>
            </a:p>
          </p:txBody>
        </p:sp>
        <p:sp>
          <p:nvSpPr>
            <p:cNvPr id="12" name="Rectangle 25"/>
            <p:cNvSpPr/>
            <p:nvPr/>
          </p:nvSpPr>
          <p:spPr bwMode="auto">
            <a:xfrm>
              <a:off x="1980319" y="3040350"/>
              <a:ext cx="589979" cy="1556017"/>
            </a:xfrm>
            <a:prstGeom prst="rect">
              <a:avLst/>
            </a:prstGeom>
            <a:gradFill>
              <a:gsLst>
                <a:gs pos="1000">
                  <a:srgbClr val="FE8C67"/>
                </a:gs>
                <a:gs pos="100000">
                  <a:srgbClr val="EC354A"/>
                </a:gs>
              </a:gsLst>
              <a:path path="circle">
                <a:fillToRect l="100000" t="100000"/>
              </a:path>
            </a:gradFill>
            <a:ln>
              <a:noFill/>
            </a:ln>
          </p:spPr>
          <p:txBody>
            <a:bodyPr lIns="0" tIns="0" rIns="0" bIns="0"/>
            <a:lstStyle/>
            <a:p>
              <a:endParaRPr lang="en-US" sz="700" b="1" dirty="0">
                <a:cs typeface="+mn-ea"/>
                <a:sym typeface="+mn-lt"/>
              </a:endParaRPr>
            </a:p>
          </p:txBody>
        </p:sp>
        <p:sp>
          <p:nvSpPr>
            <p:cNvPr id="17" name="Rectangle 26"/>
            <p:cNvSpPr/>
            <p:nvPr/>
          </p:nvSpPr>
          <p:spPr bwMode="auto">
            <a:xfrm>
              <a:off x="1986814" y="4208174"/>
              <a:ext cx="588897" cy="380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dirty="0">
                  <a:solidFill>
                    <a:srgbClr val="FFFFFF"/>
                  </a:solidFill>
                  <a:cs typeface="+mn-ea"/>
                  <a:sym typeface="+mn-lt"/>
                </a:rPr>
                <a:t>85%</a:t>
              </a:r>
              <a:endParaRPr lang="en-US" dirty="0">
                <a:solidFill>
                  <a:srgbClr val="FFFFFF"/>
                </a:solidFill>
                <a:cs typeface="+mn-ea"/>
                <a:sym typeface="+mn-lt"/>
              </a:endParaRPr>
            </a:p>
          </p:txBody>
        </p:sp>
        <p:sp>
          <p:nvSpPr>
            <p:cNvPr id="19" name="Rectangle 28"/>
            <p:cNvSpPr/>
            <p:nvPr/>
          </p:nvSpPr>
          <p:spPr bwMode="auto">
            <a:xfrm>
              <a:off x="2835047" y="4197638"/>
              <a:ext cx="587829" cy="397649"/>
            </a:xfrm>
            <a:prstGeom prst="rect">
              <a:avLst/>
            </a:prstGeom>
            <a:solidFill>
              <a:schemeClr val="bg1">
                <a:lumMod val="85000"/>
              </a:schemeClr>
            </a:solidFill>
            <a:ln>
              <a:noFill/>
            </a:ln>
          </p:spPr>
          <p:txBody>
            <a:bodyPr lIns="0" tIns="0" rIns="0" bIns="0"/>
            <a:lstStyle/>
            <a:p>
              <a:endParaRPr lang="en-US" sz="700" b="1" dirty="0">
                <a:cs typeface="+mn-ea"/>
                <a:sym typeface="+mn-lt"/>
              </a:endParaRPr>
            </a:p>
          </p:txBody>
        </p:sp>
        <p:sp>
          <p:nvSpPr>
            <p:cNvPr id="20" name="Rectangle 29"/>
            <p:cNvSpPr/>
            <p:nvPr/>
          </p:nvSpPr>
          <p:spPr bwMode="auto">
            <a:xfrm>
              <a:off x="2826402" y="4206283"/>
              <a:ext cx="587829" cy="38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dirty="0">
                  <a:solidFill>
                    <a:srgbClr val="FFFFFF"/>
                  </a:solidFill>
                  <a:cs typeface="+mn-ea"/>
                  <a:sym typeface="+mn-lt"/>
                </a:rPr>
                <a:t>20%</a:t>
              </a:r>
              <a:endParaRPr lang="en-US" dirty="0">
                <a:solidFill>
                  <a:srgbClr val="FFFFFF"/>
                </a:solidFill>
                <a:cs typeface="+mn-ea"/>
                <a:sym typeface="+mn-lt"/>
              </a:endParaRPr>
            </a:p>
          </p:txBody>
        </p:sp>
        <p:sp>
          <p:nvSpPr>
            <p:cNvPr id="21" name="Rectangle 31"/>
            <p:cNvSpPr/>
            <p:nvPr/>
          </p:nvSpPr>
          <p:spPr bwMode="auto">
            <a:xfrm>
              <a:off x="3701662" y="3205677"/>
              <a:ext cx="587829" cy="1390690"/>
            </a:xfrm>
            <a:prstGeom prst="rect">
              <a:avLst/>
            </a:prstGeom>
            <a:gradFill>
              <a:gsLst>
                <a:gs pos="1000">
                  <a:srgbClr val="FE8C67"/>
                </a:gs>
                <a:gs pos="100000">
                  <a:srgbClr val="EC354A"/>
                </a:gs>
              </a:gsLst>
              <a:path path="circle">
                <a:fillToRect l="100000" t="100000"/>
              </a:path>
            </a:gradFill>
            <a:ln>
              <a:noFill/>
            </a:ln>
          </p:spPr>
          <p:txBody>
            <a:bodyPr lIns="0" tIns="0" rIns="0" bIns="0"/>
            <a:lstStyle/>
            <a:p>
              <a:endParaRPr lang="en-US" sz="700" b="1" dirty="0">
                <a:cs typeface="+mn-ea"/>
                <a:sym typeface="+mn-lt"/>
              </a:endParaRPr>
            </a:p>
          </p:txBody>
        </p:sp>
        <p:sp>
          <p:nvSpPr>
            <p:cNvPr id="23" name="Rectangle 32"/>
            <p:cNvSpPr/>
            <p:nvPr/>
          </p:nvSpPr>
          <p:spPr bwMode="auto">
            <a:xfrm>
              <a:off x="3699501" y="4207060"/>
              <a:ext cx="587829" cy="38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dirty="0">
                  <a:solidFill>
                    <a:srgbClr val="FFFFFF"/>
                  </a:solidFill>
                  <a:cs typeface="+mn-ea"/>
                  <a:sym typeface="+mn-lt"/>
                </a:rPr>
                <a:t>75%</a:t>
              </a:r>
              <a:endParaRPr lang="en-US" dirty="0">
                <a:solidFill>
                  <a:srgbClr val="FFFFFF"/>
                </a:solidFill>
                <a:cs typeface="+mn-ea"/>
                <a:sym typeface="+mn-lt"/>
              </a:endParaRPr>
            </a:p>
          </p:txBody>
        </p:sp>
        <p:sp>
          <p:nvSpPr>
            <p:cNvPr id="24" name="Rectangle 34"/>
            <p:cNvSpPr/>
            <p:nvPr/>
          </p:nvSpPr>
          <p:spPr bwMode="auto">
            <a:xfrm>
              <a:off x="4580164" y="3449886"/>
              <a:ext cx="588909" cy="1145401"/>
            </a:xfrm>
            <a:prstGeom prst="rect">
              <a:avLst/>
            </a:prstGeom>
            <a:solidFill>
              <a:schemeClr val="bg1">
                <a:lumMod val="85000"/>
              </a:schemeClr>
            </a:solidFill>
            <a:ln>
              <a:noFill/>
            </a:ln>
          </p:spPr>
          <p:txBody>
            <a:bodyPr lIns="0" tIns="0" rIns="0" bIns="0"/>
            <a:lstStyle/>
            <a:p>
              <a:endParaRPr lang="en-US" sz="700" b="1" dirty="0">
                <a:cs typeface="+mn-ea"/>
                <a:sym typeface="+mn-lt"/>
              </a:endParaRPr>
            </a:p>
          </p:txBody>
        </p:sp>
        <p:sp>
          <p:nvSpPr>
            <p:cNvPr id="25" name="Rectangle 35"/>
            <p:cNvSpPr/>
            <p:nvPr/>
          </p:nvSpPr>
          <p:spPr bwMode="auto">
            <a:xfrm>
              <a:off x="4580164" y="4206997"/>
              <a:ext cx="588909" cy="380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dirty="0">
                  <a:solidFill>
                    <a:srgbClr val="FFFFFF"/>
                  </a:solidFill>
                  <a:cs typeface="+mn-ea"/>
                  <a:sym typeface="+mn-lt"/>
                </a:rPr>
                <a:t>65%</a:t>
              </a:r>
              <a:endParaRPr lang="en-US" dirty="0">
                <a:solidFill>
                  <a:srgbClr val="FFFFFF"/>
                </a:solidFill>
                <a:cs typeface="+mn-ea"/>
                <a:sym typeface="+mn-lt"/>
              </a:endParaRPr>
            </a:p>
          </p:txBody>
        </p:sp>
        <p:sp>
          <p:nvSpPr>
            <p:cNvPr id="26" name="Rectangle 36"/>
            <p:cNvSpPr/>
            <p:nvPr/>
          </p:nvSpPr>
          <p:spPr bwMode="auto">
            <a:xfrm>
              <a:off x="1071562" y="4633506"/>
              <a:ext cx="691563" cy="33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6A6D77"/>
                  </a:solidFill>
                  <a:cs typeface="+mn-ea"/>
                  <a:sym typeface="+mn-lt"/>
                </a:rPr>
                <a:t>Fact One</a:t>
              </a:r>
              <a:endParaRPr lang="en-US" sz="1400" dirty="0">
                <a:solidFill>
                  <a:srgbClr val="6A6D77"/>
                </a:solidFill>
                <a:cs typeface="+mn-ea"/>
                <a:sym typeface="+mn-lt"/>
              </a:endParaRPr>
            </a:p>
          </p:txBody>
        </p:sp>
        <p:sp>
          <p:nvSpPr>
            <p:cNvPr id="27" name="Rectangle 37"/>
            <p:cNvSpPr/>
            <p:nvPr/>
          </p:nvSpPr>
          <p:spPr bwMode="auto">
            <a:xfrm>
              <a:off x="1927370" y="4633506"/>
              <a:ext cx="691563" cy="33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6A6D77"/>
                  </a:solidFill>
                  <a:cs typeface="+mn-ea"/>
                  <a:sym typeface="+mn-lt"/>
                </a:rPr>
                <a:t>Two</a:t>
              </a:r>
              <a:endParaRPr lang="en-US" sz="1400" dirty="0">
                <a:solidFill>
                  <a:srgbClr val="6A6D77"/>
                </a:solidFill>
                <a:cs typeface="+mn-ea"/>
                <a:sym typeface="+mn-lt"/>
              </a:endParaRPr>
            </a:p>
          </p:txBody>
        </p:sp>
        <p:sp>
          <p:nvSpPr>
            <p:cNvPr id="28" name="Rectangle 38"/>
            <p:cNvSpPr/>
            <p:nvPr/>
          </p:nvSpPr>
          <p:spPr bwMode="auto">
            <a:xfrm>
              <a:off x="2783180" y="4633506"/>
              <a:ext cx="691563" cy="33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6A6D77"/>
                  </a:solidFill>
                  <a:cs typeface="+mn-ea"/>
                  <a:sym typeface="+mn-lt"/>
                </a:rPr>
                <a:t>Three</a:t>
              </a:r>
              <a:endParaRPr lang="en-US" sz="1400" dirty="0">
                <a:solidFill>
                  <a:srgbClr val="6A6D77"/>
                </a:solidFill>
                <a:cs typeface="+mn-ea"/>
                <a:sym typeface="+mn-lt"/>
              </a:endParaRPr>
            </a:p>
          </p:txBody>
        </p:sp>
        <p:sp>
          <p:nvSpPr>
            <p:cNvPr id="29" name="Rectangle 39"/>
            <p:cNvSpPr/>
            <p:nvPr/>
          </p:nvSpPr>
          <p:spPr bwMode="auto">
            <a:xfrm>
              <a:off x="3638989" y="4633506"/>
              <a:ext cx="691563" cy="33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6A6D77"/>
                  </a:solidFill>
                  <a:cs typeface="+mn-ea"/>
                  <a:sym typeface="+mn-lt"/>
                </a:rPr>
                <a:t>Four</a:t>
              </a:r>
              <a:endParaRPr lang="en-US" sz="1400" dirty="0">
                <a:solidFill>
                  <a:srgbClr val="6A6D77"/>
                </a:solidFill>
                <a:cs typeface="+mn-ea"/>
                <a:sym typeface="+mn-lt"/>
              </a:endParaRPr>
            </a:p>
          </p:txBody>
        </p:sp>
        <p:sp>
          <p:nvSpPr>
            <p:cNvPr id="30" name="Rectangle 40"/>
            <p:cNvSpPr/>
            <p:nvPr/>
          </p:nvSpPr>
          <p:spPr bwMode="auto">
            <a:xfrm>
              <a:off x="4529377" y="4633506"/>
              <a:ext cx="691563" cy="33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6A6D77"/>
                  </a:solidFill>
                  <a:cs typeface="+mn-ea"/>
                  <a:sym typeface="+mn-lt"/>
                </a:rPr>
                <a:t>Five</a:t>
              </a:r>
              <a:endParaRPr lang="en-US" sz="1400" dirty="0">
                <a:solidFill>
                  <a:srgbClr val="6A6D77"/>
                </a:solidFill>
                <a:cs typeface="+mn-ea"/>
                <a:sym typeface="+mn-lt"/>
              </a:endParaRPr>
            </a:p>
          </p:txBody>
        </p:sp>
      </p:grpSp>
      <p:grpSp>
        <p:nvGrpSpPr>
          <p:cNvPr id="31" name="Group 6"/>
          <p:cNvGrpSpPr/>
          <p:nvPr/>
        </p:nvGrpSpPr>
        <p:grpSpPr bwMode="auto">
          <a:xfrm>
            <a:off x="1232296" y="4310487"/>
            <a:ext cx="438150" cy="471490"/>
            <a:chOff x="-11" y="69"/>
            <a:chExt cx="736" cy="792"/>
          </a:xfrm>
        </p:grpSpPr>
        <p:sp>
          <p:nvSpPr>
            <p:cNvPr id="32" name="Oval 9"/>
            <p:cNvSpPr/>
            <p:nvPr/>
          </p:nvSpPr>
          <p:spPr bwMode="auto">
            <a:xfrm>
              <a:off x="5" y="105"/>
              <a:ext cx="720" cy="720"/>
            </a:xfrm>
            <a:prstGeom prst="ellipse">
              <a:avLst/>
            </a:prstGeom>
            <a:gradFill>
              <a:gsLst>
                <a:gs pos="1000">
                  <a:srgbClr val="FE8C67"/>
                </a:gs>
                <a:gs pos="100000">
                  <a:srgbClr val="EC354A"/>
                </a:gs>
              </a:gsLst>
              <a:path path="circle">
                <a:fillToRect l="100000" t="100000"/>
              </a:path>
            </a:gra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a:cs typeface="+mn-ea"/>
                <a:sym typeface="+mn-lt"/>
              </a:endParaRPr>
            </a:p>
          </p:txBody>
        </p:sp>
        <p:sp>
          <p:nvSpPr>
            <p:cNvPr id="33" name="Rectangle 10"/>
            <p:cNvSpPr/>
            <p:nvPr/>
          </p:nvSpPr>
          <p:spPr bwMode="auto">
            <a:xfrm>
              <a:off x="-11" y="69"/>
              <a:ext cx="720" cy="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2000" b="1" dirty="0">
                  <a:solidFill>
                    <a:srgbClr val="FFFFFF"/>
                  </a:solidFill>
                  <a:cs typeface="+mn-ea"/>
                  <a:sym typeface="+mn-lt"/>
                </a:rPr>
                <a:t>1</a:t>
              </a:r>
              <a:endParaRPr lang="en-US" sz="2000" b="1" dirty="0">
                <a:solidFill>
                  <a:srgbClr val="FFFFFF"/>
                </a:solidFill>
                <a:cs typeface="+mn-ea"/>
                <a:sym typeface="+mn-lt"/>
              </a:endParaRPr>
            </a:p>
          </p:txBody>
        </p:sp>
      </p:grpSp>
      <p:grpSp>
        <p:nvGrpSpPr>
          <p:cNvPr id="34" name="Group 6"/>
          <p:cNvGrpSpPr/>
          <p:nvPr/>
        </p:nvGrpSpPr>
        <p:grpSpPr bwMode="auto">
          <a:xfrm>
            <a:off x="1214008" y="5306025"/>
            <a:ext cx="438150" cy="471490"/>
            <a:chOff x="-11" y="69"/>
            <a:chExt cx="736" cy="792"/>
          </a:xfrm>
        </p:grpSpPr>
        <p:sp>
          <p:nvSpPr>
            <p:cNvPr id="35" name="Oval 9"/>
            <p:cNvSpPr/>
            <p:nvPr/>
          </p:nvSpPr>
          <p:spPr bwMode="auto">
            <a:xfrm>
              <a:off x="5" y="105"/>
              <a:ext cx="720" cy="720"/>
            </a:xfrm>
            <a:prstGeom prst="ellipse">
              <a:avLst/>
            </a:prstGeom>
            <a:gradFill>
              <a:gsLst>
                <a:gs pos="1000">
                  <a:srgbClr val="FE8C67"/>
                </a:gs>
                <a:gs pos="100000">
                  <a:srgbClr val="EC354A"/>
                </a:gs>
              </a:gsLst>
              <a:path path="circle">
                <a:fillToRect l="100000" t="100000"/>
              </a:path>
            </a:gra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a:cs typeface="+mn-ea"/>
                <a:sym typeface="+mn-lt"/>
              </a:endParaRPr>
            </a:p>
          </p:txBody>
        </p:sp>
        <p:sp>
          <p:nvSpPr>
            <p:cNvPr id="36" name="Rectangle 10"/>
            <p:cNvSpPr/>
            <p:nvPr/>
          </p:nvSpPr>
          <p:spPr bwMode="auto">
            <a:xfrm>
              <a:off x="-11" y="69"/>
              <a:ext cx="720" cy="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2000" b="1" dirty="0">
                  <a:solidFill>
                    <a:srgbClr val="FFFFFF"/>
                  </a:solidFill>
                  <a:cs typeface="+mn-ea"/>
                  <a:sym typeface="+mn-lt"/>
                </a:rPr>
                <a:t>2</a:t>
              </a:r>
              <a:endParaRPr lang="en-US" sz="2000" b="1" dirty="0">
                <a:solidFill>
                  <a:srgbClr val="FFFFFF"/>
                </a:solidFill>
                <a:cs typeface="+mn-ea"/>
                <a:sym typeface="+mn-lt"/>
              </a:endParaRPr>
            </a:p>
          </p:txBody>
        </p:sp>
      </p:grpSp>
      <p:grpSp>
        <p:nvGrpSpPr>
          <p:cNvPr id="37" name="组合 42"/>
          <p:cNvGrpSpPr/>
          <p:nvPr/>
        </p:nvGrpSpPr>
        <p:grpSpPr>
          <a:xfrm>
            <a:off x="1873360" y="4151318"/>
            <a:ext cx="4674235" cy="789940"/>
            <a:chOff x="1541719" y="2288167"/>
            <a:chExt cx="4674235" cy="789940"/>
          </a:xfrm>
        </p:grpSpPr>
        <p:sp>
          <p:nvSpPr>
            <p:cNvPr id="39" name="文本框 38"/>
            <p:cNvSpPr txBox="1"/>
            <p:nvPr/>
          </p:nvSpPr>
          <p:spPr>
            <a:xfrm>
              <a:off x="1541719" y="228816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gradFill>
                    <a:gsLst>
                      <a:gs pos="1000">
                        <a:srgbClr val="FE8C67"/>
                      </a:gs>
                      <a:gs pos="100000">
                        <a:srgbClr val="EC354A"/>
                      </a:gs>
                    </a:gsLst>
                    <a:path path="circle"/>
                  </a:gradFill>
                  <a:cs typeface="+mn-ea"/>
                  <a:sym typeface="+mn-lt"/>
                </a:rPr>
                <a:t>标题文字添加</a:t>
              </a:r>
              <a:endParaRPr lang="zh-CN" altLang="en-US" b="1" dirty="0">
                <a:gradFill>
                  <a:gsLst>
                    <a:gs pos="1000">
                      <a:srgbClr val="FE8C67"/>
                    </a:gs>
                    <a:gs pos="100000">
                      <a:srgbClr val="EC354A"/>
                    </a:gs>
                  </a:gsLst>
                  <a:path path="circle"/>
                </a:gradFill>
                <a:cs typeface="+mn-ea"/>
                <a:sym typeface="+mn-lt"/>
              </a:endParaRPr>
            </a:p>
          </p:txBody>
        </p:sp>
        <p:sp>
          <p:nvSpPr>
            <p:cNvPr id="40" name="文本框 39"/>
            <p:cNvSpPr txBox="1"/>
            <p:nvPr/>
          </p:nvSpPr>
          <p:spPr>
            <a:xfrm>
              <a:off x="1541719" y="2636782"/>
              <a:ext cx="4674235" cy="441325"/>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000" dirty="0">
                  <a:solidFill>
                    <a:prstClr val="white">
                      <a:lumMod val="50000"/>
                    </a:prstClr>
                  </a:solidFill>
                  <a:cs typeface="+mn-ea"/>
                  <a:sym typeface="+mn-lt"/>
                </a:rPr>
                <a:t>单击输入标题内容单击输入标题内容单击输入标题内容单击输入标题内容单击输入标题内容单击输入标题内容</a:t>
              </a:r>
              <a:endParaRPr lang="en-US" altLang="zh-CN" sz="1000" dirty="0">
                <a:solidFill>
                  <a:schemeClr val="tx1">
                    <a:lumMod val="65000"/>
                    <a:lumOff val="35000"/>
                  </a:schemeClr>
                </a:solidFill>
                <a:cs typeface="+mn-ea"/>
                <a:sym typeface="+mn-lt"/>
              </a:endParaRPr>
            </a:p>
          </p:txBody>
        </p:sp>
      </p:grpSp>
      <p:grpSp>
        <p:nvGrpSpPr>
          <p:cNvPr id="41" name="组合 42"/>
          <p:cNvGrpSpPr/>
          <p:nvPr/>
        </p:nvGrpSpPr>
        <p:grpSpPr>
          <a:xfrm>
            <a:off x="1873360" y="5146998"/>
            <a:ext cx="4674235" cy="789940"/>
            <a:chOff x="1541719" y="2288167"/>
            <a:chExt cx="4674235" cy="789940"/>
          </a:xfrm>
        </p:grpSpPr>
        <p:sp>
          <p:nvSpPr>
            <p:cNvPr id="42" name="文本框 41"/>
            <p:cNvSpPr txBox="1"/>
            <p:nvPr/>
          </p:nvSpPr>
          <p:spPr>
            <a:xfrm>
              <a:off x="1541719" y="228816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gradFill>
                    <a:gsLst>
                      <a:gs pos="1000">
                        <a:srgbClr val="FE8C67"/>
                      </a:gs>
                      <a:gs pos="100000">
                        <a:srgbClr val="EC354A"/>
                      </a:gs>
                    </a:gsLst>
                    <a:path path="circle"/>
                  </a:gradFill>
                  <a:cs typeface="+mn-ea"/>
                  <a:sym typeface="+mn-lt"/>
                </a:rPr>
                <a:t>标题文字添加</a:t>
              </a:r>
              <a:endParaRPr lang="zh-CN" altLang="en-US" b="1" dirty="0">
                <a:gradFill>
                  <a:gsLst>
                    <a:gs pos="1000">
                      <a:srgbClr val="FE8C67"/>
                    </a:gs>
                    <a:gs pos="100000">
                      <a:srgbClr val="EC354A"/>
                    </a:gs>
                  </a:gsLst>
                  <a:path path="circle"/>
                </a:gradFill>
                <a:cs typeface="+mn-ea"/>
                <a:sym typeface="+mn-lt"/>
              </a:endParaRPr>
            </a:p>
          </p:txBody>
        </p:sp>
        <p:sp>
          <p:nvSpPr>
            <p:cNvPr id="43" name="文本框 42"/>
            <p:cNvSpPr txBox="1"/>
            <p:nvPr/>
          </p:nvSpPr>
          <p:spPr>
            <a:xfrm>
              <a:off x="1541719" y="2636782"/>
              <a:ext cx="4674235" cy="441325"/>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000" dirty="0">
                  <a:solidFill>
                    <a:prstClr val="white">
                      <a:lumMod val="50000"/>
                    </a:prstClr>
                  </a:solidFill>
                  <a:cs typeface="+mn-ea"/>
                  <a:sym typeface="+mn-lt"/>
                </a:rPr>
                <a:t>单击输入标题内容单击输入标题内容单击输入标题内容单击输入标题内容单击输入标题内容单击输入标题内容</a:t>
              </a:r>
              <a:endParaRPr lang="en-US" altLang="zh-CN" sz="1000" dirty="0">
                <a:solidFill>
                  <a:schemeClr val="tx1">
                    <a:lumMod val="65000"/>
                    <a:lumOff val="35000"/>
                  </a:schemeClr>
                </a:solidFill>
                <a:cs typeface="+mn-ea"/>
                <a:sym typeface="+mn-lt"/>
              </a:endParaRPr>
            </a:p>
          </p:txBody>
        </p:sp>
      </p:grpSp>
      <p:sp>
        <p:nvSpPr>
          <p:cNvPr id="38" name="椭圆 37"/>
          <p:cNvSpPr/>
          <p:nvPr>
            <p:custDataLst>
              <p:tags r:id="rId1"/>
            </p:custDataLst>
          </p:nvPr>
        </p:nvSpPr>
        <p:spPr>
          <a:xfrm>
            <a:off x="8001635" y="-1069975"/>
            <a:ext cx="5382895" cy="5380355"/>
          </a:xfrm>
          <a:prstGeom prst="ellipse">
            <a:avLst/>
          </a:prstGeom>
          <a:gradFill>
            <a:gsLst>
              <a:gs pos="1000">
                <a:srgbClr val="FE8C67"/>
              </a:gs>
              <a:gs pos="100000">
                <a:srgbClr val="EC354A"/>
              </a:gs>
            </a:gsLst>
            <a:path path="circle"/>
          </a:gradFill>
          <a:ln>
            <a:noFill/>
          </a:ln>
          <a:effectLst>
            <a:outerShdw blurRad="952500" dist="419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400" dirty="0">
              <a:cs typeface="+mn-ea"/>
              <a:sym typeface="+mn-lt"/>
            </a:endParaRPr>
          </a:p>
        </p:txBody>
      </p:sp>
      <p:sp>
        <p:nvSpPr>
          <p:cNvPr id="44" name="椭圆 43"/>
          <p:cNvSpPr/>
          <p:nvPr>
            <p:custDataLst>
              <p:tags r:id="rId2"/>
            </p:custDataLst>
          </p:nvPr>
        </p:nvSpPr>
        <p:spPr>
          <a:xfrm>
            <a:off x="14283055" y="5101590"/>
            <a:ext cx="704215" cy="704215"/>
          </a:xfrm>
          <a:prstGeom prst="ellipse">
            <a:avLst/>
          </a:prstGeom>
          <a:gradFill>
            <a:gsLst>
              <a:gs pos="1000">
                <a:srgbClr val="FE8C67"/>
              </a:gs>
              <a:gs pos="100000">
                <a:srgbClr val="EC354A"/>
              </a:gs>
            </a:gsLst>
            <a:path path="circle"/>
          </a:gradFill>
          <a:ln>
            <a:noFill/>
          </a:ln>
          <a:effectLst>
            <a:outerShdw blurRad="952500" dist="419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45" name="椭圆 44"/>
          <p:cNvSpPr/>
          <p:nvPr>
            <p:custDataLst>
              <p:tags r:id="rId3"/>
            </p:custDataLst>
          </p:nvPr>
        </p:nvSpPr>
        <p:spPr>
          <a:xfrm>
            <a:off x="6821170" y="956310"/>
            <a:ext cx="547370" cy="547370"/>
          </a:xfrm>
          <a:prstGeom prst="ellipse">
            <a:avLst/>
          </a:prstGeom>
          <a:gradFill>
            <a:gsLst>
              <a:gs pos="1000">
                <a:srgbClr val="FE8C67"/>
              </a:gs>
              <a:gs pos="100000">
                <a:srgbClr val="EC354A"/>
              </a:gs>
            </a:gsLst>
            <a:path path="circle"/>
          </a:gradFill>
          <a:ln>
            <a:noFill/>
          </a:ln>
          <a:effectLst>
            <a:outerShdw blurRad="952500" dist="419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46" name="椭圆 45"/>
          <p:cNvSpPr/>
          <p:nvPr>
            <p:custDataLst>
              <p:tags r:id="rId4"/>
            </p:custDataLst>
          </p:nvPr>
        </p:nvSpPr>
        <p:spPr>
          <a:xfrm>
            <a:off x="8708390" y="4376420"/>
            <a:ext cx="1140460" cy="1140460"/>
          </a:xfrm>
          <a:prstGeom prst="ellipse">
            <a:avLst/>
          </a:prstGeom>
          <a:gradFill>
            <a:gsLst>
              <a:gs pos="1000">
                <a:srgbClr val="FE8C67"/>
              </a:gs>
              <a:gs pos="100000">
                <a:srgbClr val="EC354A"/>
              </a:gs>
            </a:gsLst>
            <a:path path="circle"/>
          </a:gradFill>
          <a:ln>
            <a:noFill/>
          </a:ln>
          <a:effectLst>
            <a:outerShdw blurRad="952500" dist="419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47" name="椭圆 46"/>
          <p:cNvSpPr/>
          <p:nvPr>
            <p:custDataLst>
              <p:tags r:id="rId5"/>
            </p:custDataLst>
          </p:nvPr>
        </p:nvSpPr>
        <p:spPr>
          <a:xfrm>
            <a:off x="8708390" y="5203190"/>
            <a:ext cx="574675" cy="574675"/>
          </a:xfrm>
          <a:prstGeom prst="ellipse">
            <a:avLst/>
          </a:prstGeom>
          <a:solidFill>
            <a:schemeClr val="bg1">
              <a:lumMod val="9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500"/>
                                        <p:tgtEl>
                                          <p:spTgt spid="3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500"/>
                                        <p:tgtEl>
                                          <p:spTgt spid="3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barn(inVertical)">
                                      <p:cBhvr>
                                        <p:cTn id="28" dur="500"/>
                                        <p:tgtEl>
                                          <p:spTgt spid="38"/>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barn(inVertical)">
                                      <p:cBhvr>
                                        <p:cTn id="31" dur="500"/>
                                        <p:tgtEl>
                                          <p:spTgt spid="44"/>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barn(inVertical)">
                                      <p:cBhvr>
                                        <p:cTn id="34" dur="500"/>
                                        <p:tgtEl>
                                          <p:spTgt spid="45"/>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barn(inVertical)">
                                      <p:cBhvr>
                                        <p:cTn id="37" dur="500"/>
                                        <p:tgtEl>
                                          <p:spTgt spid="46"/>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barn(inVertical)">
                                      <p:cBhvr>
                                        <p:cTn id="4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44" grpId="0" bldLvl="0" animBg="1"/>
      <p:bldP spid="45" grpId="0" bldLvl="0" animBg="1"/>
      <p:bldP spid="46" grpId="0" bldLvl="0" animBg="1"/>
      <p:bldP spid="47"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2537388" y="1694252"/>
            <a:ext cx="6415314" cy="1059543"/>
          </a:xfrm>
          <a:prstGeom prst="roundRect">
            <a:avLst>
              <a:gd name="adj" fmla="val 50000"/>
            </a:avLst>
          </a:prstGeom>
          <a:gradFill>
            <a:gsLst>
              <a:gs pos="1000">
                <a:srgbClr val="FE8C67"/>
              </a:gs>
              <a:gs pos="100000">
                <a:srgbClr val="EC354A"/>
              </a:gs>
            </a:gsLst>
            <a:path path="circle"/>
          </a:gradFill>
          <a:ln>
            <a:noFill/>
          </a:ln>
          <a:effectLst>
            <a:outerShdw blurRad="215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2099308" y="1304796"/>
            <a:ext cx="1838454" cy="1838454"/>
          </a:xfrm>
          <a:prstGeom prst="ellipse">
            <a:avLst/>
          </a:prstGeom>
          <a:solidFill>
            <a:schemeClr val="bg1"/>
          </a:solidFill>
          <a:ln>
            <a:noFill/>
          </a:ln>
          <a:effectLst>
            <a:outerShdw blurRad="2413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Shape 2525"/>
          <p:cNvSpPr>
            <a:spLocks noChangeAspect="1"/>
          </p:cNvSpPr>
          <p:nvPr/>
        </p:nvSpPr>
        <p:spPr>
          <a:xfrm>
            <a:off x="2624615" y="1830103"/>
            <a:ext cx="787839" cy="787839"/>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gradFill>
            <a:gsLst>
              <a:gs pos="1000">
                <a:srgbClr val="FE8C67"/>
              </a:gs>
              <a:gs pos="100000">
                <a:srgbClr val="EC354A"/>
              </a:gs>
            </a:gsLst>
            <a:path path="circle"/>
          </a:gra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20" name="Shape 2688"/>
          <p:cNvSpPr/>
          <p:nvPr/>
        </p:nvSpPr>
        <p:spPr>
          <a:xfrm>
            <a:off x="3740655" y="3032180"/>
            <a:ext cx="774017" cy="775892"/>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gradFill>
            <a:gsLst>
              <a:gs pos="1000">
                <a:srgbClr val="FE8C67"/>
              </a:gs>
              <a:gs pos="100000">
                <a:srgbClr val="EC354A"/>
              </a:gs>
            </a:gsLst>
            <a:path path="circle"/>
          </a:gra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21" name="Shape 2748"/>
          <p:cNvSpPr/>
          <p:nvPr/>
        </p:nvSpPr>
        <p:spPr>
          <a:xfrm>
            <a:off x="3740654" y="4158003"/>
            <a:ext cx="774017" cy="77401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gradFill>
            <a:gsLst>
              <a:gs pos="1000">
                <a:srgbClr val="FE8C67"/>
              </a:gs>
              <a:gs pos="100000">
                <a:srgbClr val="EC354A"/>
              </a:gs>
            </a:gsLst>
            <a:path path="circle"/>
          </a:gra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22" name="Shape 2778"/>
          <p:cNvSpPr/>
          <p:nvPr/>
        </p:nvSpPr>
        <p:spPr>
          <a:xfrm>
            <a:off x="3740654" y="5343587"/>
            <a:ext cx="828187" cy="82818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gradFill>
            <a:gsLst>
              <a:gs pos="1000">
                <a:srgbClr val="FE8C67"/>
              </a:gs>
              <a:gs pos="100000">
                <a:srgbClr val="EC354A"/>
              </a:gs>
            </a:gsLst>
            <a:path path="circle"/>
          </a:gra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3" name="文本框 2"/>
          <p:cNvSpPr txBox="1"/>
          <p:nvPr/>
        </p:nvSpPr>
        <p:spPr>
          <a:xfrm>
            <a:off x="4375842" y="1962412"/>
            <a:ext cx="2316480" cy="521970"/>
          </a:xfrm>
          <a:prstGeom prst="rect">
            <a:avLst/>
          </a:prstGeom>
          <a:noFill/>
        </p:spPr>
        <p:txBody>
          <a:bodyPr wrap="none" rtlCol="0">
            <a:spAutoFit/>
          </a:bodyPr>
          <a:lstStyle/>
          <a:p>
            <a:r>
              <a:rPr lang="zh-CN" altLang="en-US" sz="2800" dirty="0">
                <a:solidFill>
                  <a:schemeClr val="bg1"/>
                </a:solidFill>
                <a:cs typeface="+mn-ea"/>
                <a:sym typeface="+mn-lt"/>
              </a:rPr>
              <a:t>添加文字内容</a:t>
            </a:r>
            <a:endParaRPr lang="zh-CN" altLang="en-US" sz="2800" dirty="0">
              <a:solidFill>
                <a:schemeClr val="bg1"/>
              </a:solidFill>
              <a:cs typeface="+mn-ea"/>
              <a:sym typeface="+mn-lt"/>
            </a:endParaRPr>
          </a:p>
        </p:txBody>
      </p:sp>
      <p:sp>
        <p:nvSpPr>
          <p:cNvPr id="10" name="文本占位符 2"/>
          <p:cNvSpPr txBox="1"/>
          <p:nvPr/>
        </p:nvSpPr>
        <p:spPr>
          <a:xfrm>
            <a:off x="4771390" y="3094990"/>
            <a:ext cx="4181475" cy="6502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lnSpc>
                <a:spcPct val="130000"/>
              </a:lnSpc>
              <a:buNone/>
            </a:pPr>
            <a:r>
              <a:rPr lang="zh-CN" altLang="en-US" sz="1200" kern="100" dirty="0">
                <a:solidFill>
                  <a:srgbClr val="7F7F7F"/>
                </a:solidFill>
                <a:cs typeface="+mn-ea"/>
                <a:sym typeface="+mn-lt"/>
              </a:rPr>
              <a:t>请替换文字内容，点击添加相关标题文字，修改文字内容，也可以直接复制你的内容到此。</a:t>
            </a:r>
            <a:endParaRPr lang="en-US" altLang="zh-CN" sz="1200" kern="100" dirty="0">
              <a:solidFill>
                <a:srgbClr val="808080"/>
              </a:solidFill>
              <a:cs typeface="+mn-ea"/>
              <a:sym typeface="+mn-lt"/>
            </a:endParaRPr>
          </a:p>
        </p:txBody>
      </p:sp>
      <p:sp>
        <p:nvSpPr>
          <p:cNvPr id="4" name="文本占位符 2"/>
          <p:cNvSpPr txBox="1"/>
          <p:nvPr/>
        </p:nvSpPr>
        <p:spPr>
          <a:xfrm>
            <a:off x="4771390" y="4219575"/>
            <a:ext cx="4181475" cy="6502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lnSpc>
                <a:spcPct val="130000"/>
              </a:lnSpc>
              <a:buNone/>
            </a:pPr>
            <a:r>
              <a:rPr lang="zh-CN" altLang="en-US" sz="1200" kern="100" dirty="0">
                <a:solidFill>
                  <a:srgbClr val="7F7F7F"/>
                </a:solidFill>
                <a:cs typeface="+mn-ea"/>
                <a:sym typeface="+mn-lt"/>
              </a:rPr>
              <a:t>请替换文字内容，点击添加相关标题文字，修改文字内容，也可以直接复制你的内容到此。</a:t>
            </a:r>
            <a:endParaRPr lang="en-US" altLang="zh-CN" sz="1200" kern="100" dirty="0">
              <a:solidFill>
                <a:srgbClr val="808080"/>
              </a:solidFill>
              <a:cs typeface="+mn-ea"/>
              <a:sym typeface="+mn-lt"/>
            </a:endParaRPr>
          </a:p>
        </p:txBody>
      </p:sp>
      <p:sp>
        <p:nvSpPr>
          <p:cNvPr id="5" name="文本占位符 2"/>
          <p:cNvSpPr txBox="1"/>
          <p:nvPr/>
        </p:nvSpPr>
        <p:spPr>
          <a:xfrm>
            <a:off x="4771390" y="5432425"/>
            <a:ext cx="4181475" cy="6502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lnSpc>
                <a:spcPct val="130000"/>
              </a:lnSpc>
              <a:buNone/>
            </a:pPr>
            <a:r>
              <a:rPr lang="zh-CN" altLang="en-US" sz="1200" kern="100" dirty="0">
                <a:solidFill>
                  <a:srgbClr val="7F7F7F"/>
                </a:solidFill>
                <a:cs typeface="+mn-ea"/>
                <a:sym typeface="+mn-lt"/>
              </a:rPr>
              <a:t>请替换文字内容，点击添加相关标题文字，修改文字内容，也可以直接复制你的内容到此。</a:t>
            </a:r>
            <a:endParaRPr lang="en-US" altLang="zh-CN" sz="1200" kern="100" dirty="0">
              <a:solidFill>
                <a:srgbClr val="808080"/>
              </a:solidFill>
              <a:cs typeface="+mn-ea"/>
              <a:sym typeface="+mn-lt"/>
            </a:endParaRPr>
          </a:p>
        </p:txBody>
      </p:sp>
      <p:sp>
        <p:nvSpPr>
          <p:cNvPr id="6" name="文本框 5"/>
          <p:cNvSpPr txBox="1"/>
          <p:nvPr/>
        </p:nvSpPr>
        <p:spPr>
          <a:xfrm>
            <a:off x="1774132" y="494290"/>
            <a:ext cx="1903085" cy="584775"/>
          </a:xfrm>
          <a:prstGeom prst="rect">
            <a:avLst/>
          </a:prstGeom>
          <a:noFill/>
        </p:spPr>
        <p:txBody>
          <a:bodyPr wrap="none" rtlCol="0">
            <a:spAutoFit/>
          </a:bodyPr>
          <a:lstStyle/>
          <a:p>
            <a:r>
              <a:rPr lang="en-US" altLang="zh-CN" sz="3200" b="1" dirty="0">
                <a:gradFill>
                  <a:gsLst>
                    <a:gs pos="1000">
                      <a:srgbClr val="FE8C67"/>
                    </a:gs>
                    <a:gs pos="100000">
                      <a:srgbClr val="EC354A"/>
                    </a:gs>
                  </a:gsLst>
                  <a:path path="circle"/>
                </a:gradFill>
                <a:cs typeface="+mn-ea"/>
                <a:sym typeface="+mn-lt"/>
              </a:rPr>
              <a:t>PART 04</a:t>
            </a:r>
            <a:endParaRPr lang="en-US" altLang="zh-CN" sz="3200" b="1" dirty="0">
              <a:gradFill>
                <a:gsLst>
                  <a:gs pos="1000">
                    <a:srgbClr val="FE8C67"/>
                  </a:gs>
                  <a:gs pos="100000">
                    <a:srgbClr val="EC354A"/>
                  </a:gs>
                </a:gsLst>
                <a:path path="circle"/>
              </a:gradFill>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98662" y="1844824"/>
            <a:ext cx="1582057" cy="50800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5" name="矩形 4"/>
          <p:cNvSpPr/>
          <p:nvPr/>
        </p:nvSpPr>
        <p:spPr>
          <a:xfrm>
            <a:off x="2780719" y="1844824"/>
            <a:ext cx="3095398" cy="508000"/>
          </a:xfrm>
          <a:prstGeom prst="rect">
            <a:avLst/>
          </a:prstGeom>
          <a:gradFill>
            <a:gsLst>
              <a:gs pos="1000">
                <a:srgbClr val="FE8C67"/>
              </a:gs>
              <a:gs pos="100000">
                <a:srgbClr val="EC354A"/>
              </a:gs>
            </a:gsLst>
            <a:path path="circle"/>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TextBox 19"/>
          <p:cNvSpPr txBox="1"/>
          <p:nvPr/>
        </p:nvSpPr>
        <p:spPr>
          <a:xfrm>
            <a:off x="2960038" y="1889688"/>
            <a:ext cx="2444433" cy="338554"/>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1600" dirty="0">
                <a:solidFill>
                  <a:schemeClr val="bg1"/>
                </a:solidFill>
                <a:latin typeface="+mn-lt"/>
                <a:cs typeface="+mn-ea"/>
                <a:sym typeface="+mn-lt"/>
              </a:rPr>
              <a:t>标题文字添加这里</a:t>
            </a:r>
            <a:endParaRPr lang="en-US" sz="1600" dirty="0">
              <a:solidFill>
                <a:schemeClr val="bg1"/>
              </a:solidFill>
              <a:latin typeface="+mn-lt"/>
              <a:cs typeface="+mn-ea"/>
              <a:sym typeface="+mn-lt"/>
            </a:endParaRPr>
          </a:p>
        </p:txBody>
      </p:sp>
      <p:sp>
        <p:nvSpPr>
          <p:cNvPr id="7" name="TextBox 19"/>
          <p:cNvSpPr txBox="1"/>
          <p:nvPr/>
        </p:nvSpPr>
        <p:spPr>
          <a:xfrm>
            <a:off x="1198662" y="1908738"/>
            <a:ext cx="1582057" cy="400110"/>
          </a:xfrm>
          <a:prstGeom prst="rect">
            <a:avLst/>
          </a:prstGeom>
          <a:noFill/>
          <a:effectLst/>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en-US" altLang="zh-CN" sz="2000" dirty="0">
                <a:solidFill>
                  <a:schemeClr val="tx1">
                    <a:lumMod val="75000"/>
                    <a:lumOff val="25000"/>
                  </a:schemeClr>
                </a:solidFill>
                <a:latin typeface="+mn-lt"/>
                <a:cs typeface="+mn-ea"/>
                <a:sym typeface="+mn-lt"/>
              </a:rPr>
              <a:t>01</a:t>
            </a:r>
            <a:endParaRPr lang="en-US" altLang="zh-CN" sz="2000" dirty="0">
              <a:solidFill>
                <a:schemeClr val="tx1">
                  <a:lumMod val="75000"/>
                  <a:lumOff val="25000"/>
                </a:schemeClr>
              </a:solidFill>
              <a:latin typeface="+mn-lt"/>
              <a:cs typeface="+mn-ea"/>
              <a:sym typeface="+mn-lt"/>
            </a:endParaRPr>
          </a:p>
        </p:txBody>
      </p:sp>
      <p:sp>
        <p:nvSpPr>
          <p:cNvPr id="8" name="矩形 7"/>
          <p:cNvSpPr/>
          <p:nvPr/>
        </p:nvSpPr>
        <p:spPr>
          <a:xfrm>
            <a:off x="1198662" y="3447040"/>
            <a:ext cx="1582057" cy="50800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9" name="矩形 8"/>
          <p:cNvSpPr/>
          <p:nvPr/>
        </p:nvSpPr>
        <p:spPr>
          <a:xfrm>
            <a:off x="2780719" y="3447040"/>
            <a:ext cx="3095398" cy="508000"/>
          </a:xfrm>
          <a:prstGeom prst="rect">
            <a:avLst/>
          </a:prstGeom>
          <a:gradFill>
            <a:gsLst>
              <a:gs pos="1000">
                <a:srgbClr val="FE8C67"/>
              </a:gs>
              <a:gs pos="100000">
                <a:srgbClr val="EC354A"/>
              </a:gs>
            </a:gsLst>
            <a:path path="circle"/>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TextBox 19"/>
          <p:cNvSpPr txBox="1"/>
          <p:nvPr/>
        </p:nvSpPr>
        <p:spPr>
          <a:xfrm>
            <a:off x="2960038" y="3496934"/>
            <a:ext cx="2444433" cy="338554"/>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1600" dirty="0">
                <a:solidFill>
                  <a:schemeClr val="bg1"/>
                </a:solidFill>
                <a:latin typeface="+mn-lt"/>
                <a:cs typeface="+mn-ea"/>
                <a:sym typeface="+mn-lt"/>
              </a:rPr>
              <a:t>标题文字添加这里</a:t>
            </a:r>
            <a:endParaRPr lang="en-US" sz="1600" dirty="0">
              <a:solidFill>
                <a:schemeClr val="bg1"/>
              </a:solidFill>
              <a:latin typeface="+mn-lt"/>
              <a:cs typeface="+mn-ea"/>
              <a:sym typeface="+mn-lt"/>
            </a:endParaRPr>
          </a:p>
        </p:txBody>
      </p:sp>
      <p:sp>
        <p:nvSpPr>
          <p:cNvPr id="11" name="TextBox 19"/>
          <p:cNvSpPr txBox="1"/>
          <p:nvPr/>
        </p:nvSpPr>
        <p:spPr>
          <a:xfrm>
            <a:off x="1198662" y="3496934"/>
            <a:ext cx="1582057" cy="400110"/>
          </a:xfrm>
          <a:prstGeom prst="rect">
            <a:avLst/>
          </a:prstGeom>
          <a:noFill/>
          <a:effectLst/>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en-US" altLang="zh-CN" sz="2000" dirty="0">
                <a:solidFill>
                  <a:schemeClr val="tx1">
                    <a:lumMod val="75000"/>
                    <a:lumOff val="25000"/>
                  </a:schemeClr>
                </a:solidFill>
                <a:latin typeface="+mn-lt"/>
                <a:cs typeface="+mn-ea"/>
                <a:sym typeface="+mn-lt"/>
              </a:rPr>
              <a:t>03</a:t>
            </a:r>
            <a:endParaRPr lang="en-US" altLang="zh-CN" sz="2000" dirty="0">
              <a:solidFill>
                <a:schemeClr val="tx1">
                  <a:lumMod val="75000"/>
                  <a:lumOff val="25000"/>
                </a:schemeClr>
              </a:solidFill>
              <a:latin typeface="+mn-lt"/>
              <a:cs typeface="+mn-ea"/>
              <a:sym typeface="+mn-lt"/>
            </a:endParaRPr>
          </a:p>
        </p:txBody>
      </p:sp>
      <p:sp>
        <p:nvSpPr>
          <p:cNvPr id="12" name="矩形 11"/>
          <p:cNvSpPr/>
          <p:nvPr/>
        </p:nvSpPr>
        <p:spPr>
          <a:xfrm>
            <a:off x="1198663" y="2645932"/>
            <a:ext cx="1582057" cy="50800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3" name="矩形 12"/>
          <p:cNvSpPr/>
          <p:nvPr/>
        </p:nvSpPr>
        <p:spPr>
          <a:xfrm>
            <a:off x="2780720" y="2645932"/>
            <a:ext cx="3095398" cy="508000"/>
          </a:xfrm>
          <a:prstGeom prst="rect">
            <a:avLst/>
          </a:prstGeom>
          <a:gradFill>
            <a:gsLst>
              <a:gs pos="1000">
                <a:srgbClr val="FE8C67"/>
              </a:gs>
              <a:gs pos="100000">
                <a:srgbClr val="EC354A"/>
              </a:gs>
            </a:gsLst>
            <a:path path="circle"/>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TextBox 15"/>
          <p:cNvSpPr txBox="1"/>
          <p:nvPr/>
        </p:nvSpPr>
        <p:spPr>
          <a:xfrm>
            <a:off x="2960039" y="2699877"/>
            <a:ext cx="2444433" cy="338554"/>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1600" dirty="0">
                <a:solidFill>
                  <a:schemeClr val="bg1"/>
                </a:solidFill>
                <a:latin typeface="+mn-lt"/>
                <a:cs typeface="+mn-ea"/>
                <a:sym typeface="+mn-lt"/>
              </a:rPr>
              <a:t>标题文字添加这里</a:t>
            </a:r>
            <a:endParaRPr lang="en-US" sz="1600" dirty="0">
              <a:solidFill>
                <a:schemeClr val="bg1"/>
              </a:solidFill>
              <a:latin typeface="+mn-lt"/>
              <a:cs typeface="+mn-ea"/>
              <a:sym typeface="+mn-lt"/>
            </a:endParaRPr>
          </a:p>
        </p:txBody>
      </p:sp>
      <p:sp>
        <p:nvSpPr>
          <p:cNvPr id="15" name="TextBox 19"/>
          <p:cNvSpPr txBox="1"/>
          <p:nvPr/>
        </p:nvSpPr>
        <p:spPr>
          <a:xfrm>
            <a:off x="1198662" y="2707587"/>
            <a:ext cx="1582057" cy="400110"/>
          </a:xfrm>
          <a:prstGeom prst="rect">
            <a:avLst/>
          </a:prstGeom>
          <a:noFill/>
          <a:effectLst/>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en-US" altLang="zh-CN" sz="2000" dirty="0">
                <a:solidFill>
                  <a:schemeClr val="tx1">
                    <a:lumMod val="75000"/>
                    <a:lumOff val="25000"/>
                  </a:schemeClr>
                </a:solidFill>
                <a:latin typeface="+mn-lt"/>
                <a:cs typeface="+mn-ea"/>
                <a:sym typeface="+mn-lt"/>
              </a:rPr>
              <a:t>02</a:t>
            </a:r>
            <a:endParaRPr lang="en-US" altLang="zh-CN" sz="2000" dirty="0">
              <a:solidFill>
                <a:schemeClr val="tx1">
                  <a:lumMod val="75000"/>
                  <a:lumOff val="25000"/>
                </a:schemeClr>
              </a:solidFill>
              <a:latin typeface="+mn-lt"/>
              <a:cs typeface="+mn-ea"/>
              <a:sym typeface="+mn-lt"/>
            </a:endParaRPr>
          </a:p>
        </p:txBody>
      </p:sp>
      <p:sp>
        <p:nvSpPr>
          <p:cNvPr id="2" name="矩形 1"/>
          <p:cNvSpPr/>
          <p:nvPr/>
        </p:nvSpPr>
        <p:spPr>
          <a:xfrm>
            <a:off x="1198663" y="4248148"/>
            <a:ext cx="1582057" cy="50800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3" name="矩形 2"/>
          <p:cNvSpPr/>
          <p:nvPr/>
        </p:nvSpPr>
        <p:spPr>
          <a:xfrm>
            <a:off x="2780720" y="4248148"/>
            <a:ext cx="3095398" cy="508000"/>
          </a:xfrm>
          <a:prstGeom prst="rect">
            <a:avLst/>
          </a:prstGeom>
          <a:gradFill>
            <a:gsLst>
              <a:gs pos="1000">
                <a:srgbClr val="FE8C67"/>
              </a:gs>
              <a:gs pos="100000">
                <a:srgbClr val="EC354A"/>
              </a:gs>
            </a:gsLst>
            <a:path path="circle"/>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TextBox 19"/>
          <p:cNvSpPr txBox="1"/>
          <p:nvPr/>
        </p:nvSpPr>
        <p:spPr>
          <a:xfrm>
            <a:off x="2960039" y="4292568"/>
            <a:ext cx="2444433" cy="338554"/>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1600" dirty="0">
                <a:solidFill>
                  <a:schemeClr val="bg1"/>
                </a:solidFill>
                <a:latin typeface="+mn-lt"/>
                <a:cs typeface="+mn-ea"/>
                <a:sym typeface="+mn-lt"/>
              </a:rPr>
              <a:t>标题文字添加这里</a:t>
            </a:r>
            <a:endParaRPr lang="en-US" sz="1600" dirty="0">
              <a:solidFill>
                <a:schemeClr val="bg1"/>
              </a:solidFill>
              <a:latin typeface="+mn-lt"/>
              <a:cs typeface="+mn-ea"/>
              <a:sym typeface="+mn-lt"/>
            </a:endParaRPr>
          </a:p>
        </p:txBody>
      </p:sp>
      <p:sp>
        <p:nvSpPr>
          <p:cNvPr id="24" name="TextBox 19"/>
          <p:cNvSpPr txBox="1"/>
          <p:nvPr/>
        </p:nvSpPr>
        <p:spPr>
          <a:xfrm>
            <a:off x="1198662" y="4302093"/>
            <a:ext cx="1582057" cy="400110"/>
          </a:xfrm>
          <a:prstGeom prst="rect">
            <a:avLst/>
          </a:prstGeom>
          <a:noFill/>
          <a:effectLst/>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en-US" altLang="zh-CN" sz="2000" dirty="0">
                <a:solidFill>
                  <a:schemeClr val="tx1">
                    <a:lumMod val="75000"/>
                    <a:lumOff val="25000"/>
                  </a:schemeClr>
                </a:solidFill>
                <a:latin typeface="+mn-lt"/>
                <a:cs typeface="+mn-ea"/>
                <a:sym typeface="+mn-lt"/>
              </a:rPr>
              <a:t>04</a:t>
            </a:r>
            <a:endParaRPr lang="en-US" altLang="zh-CN" sz="2000" dirty="0">
              <a:solidFill>
                <a:schemeClr val="tx1">
                  <a:lumMod val="75000"/>
                  <a:lumOff val="25000"/>
                </a:schemeClr>
              </a:solidFill>
              <a:latin typeface="+mn-lt"/>
              <a:cs typeface="+mn-ea"/>
              <a:sym typeface="+mn-lt"/>
            </a:endParaRPr>
          </a:p>
        </p:txBody>
      </p:sp>
      <p:pic>
        <p:nvPicPr>
          <p:cNvPr id="25" name="图片占位符 29" descr="C:\Users\王银芸\Desktop\5c1b5445d94c9.jpg5c1b5445d94c9"/>
          <p:cNvPicPr>
            <a:picLocks noChangeAspect="1"/>
          </p:cNvPicPr>
          <p:nvPr/>
        </p:nvPicPr>
        <p:blipFill>
          <a:blip r:embed="rId1" cstate="screen"/>
          <a:srcRect/>
          <a:stretch>
            <a:fillRect/>
          </a:stretch>
        </p:blipFill>
        <p:spPr>
          <a:xfrm>
            <a:off x="6700985" y="1850885"/>
            <a:ext cx="4352925" cy="2905263"/>
          </a:xfrm>
          <a:prstGeom prst="rect">
            <a:avLst/>
          </a:prstGeom>
        </p:spPr>
      </p:pic>
      <p:sp>
        <p:nvSpPr>
          <p:cNvPr id="26" name="文本框 16"/>
          <p:cNvSpPr txBox="1"/>
          <p:nvPr/>
        </p:nvSpPr>
        <p:spPr>
          <a:xfrm>
            <a:off x="1039649" y="5703639"/>
            <a:ext cx="10384149" cy="866140"/>
          </a:xfrm>
          <a:prstGeom prst="rect">
            <a:avLst/>
          </a:prstGeom>
          <a:noFill/>
          <a:effectLst/>
        </p:spPr>
        <p:txBody>
          <a:bodyPr wrap="square" rtlCol="0">
            <a:spAutoFit/>
            <a:scene3d>
              <a:camera prst="orthographicFront"/>
              <a:lightRig rig="threePt" dir="t"/>
            </a:scene3d>
            <a:sp3d contourW="12700"/>
          </a:bodyPr>
          <a:lstStyle/>
          <a:p>
            <a:pPr indent="0" algn="ctr" eaLnBrk="1" hangingPunct="1">
              <a:lnSpc>
                <a:spcPct val="140000"/>
              </a:lnSpc>
              <a:buNone/>
              <a:defRPr/>
            </a:pPr>
            <a:r>
              <a:rPr lang="zh-CN" altLang="en-US" sz="1200" kern="100" dirty="0">
                <a:solidFill>
                  <a:srgbClr val="7F7F7F"/>
                </a:solidFill>
                <a:cs typeface="+mn-ea"/>
                <a:sym typeface="+mn-lt"/>
              </a:rPr>
              <a:t>请替换文字内容，点击添加相关标题文字，修改文字内容，也可以直接复制你的内容到此请替换文字内容，点击添加相关标题文字，修改文字内容，也可以直接复制你的内容到此</a:t>
            </a:r>
            <a:endParaRPr lang="zh-CN" altLang="en-US" sz="1200" dirty="0">
              <a:solidFill>
                <a:schemeClr val="tx1">
                  <a:lumMod val="50000"/>
                  <a:lumOff val="50000"/>
                </a:schemeClr>
              </a:solidFill>
              <a:cs typeface="+mn-ea"/>
              <a:sym typeface="+mn-lt"/>
            </a:endParaRPr>
          </a:p>
          <a:p>
            <a:pPr indent="0" algn="ctr" eaLnBrk="1" hangingPunct="1">
              <a:lnSpc>
                <a:spcPct val="140000"/>
              </a:lnSpc>
              <a:buNone/>
              <a:defRPr/>
            </a:pPr>
            <a:endParaRPr lang="en-US" altLang="zh-CN" sz="1200" dirty="0">
              <a:solidFill>
                <a:schemeClr val="tx1">
                  <a:lumMod val="75000"/>
                  <a:lumOff val="25000"/>
                </a:schemeClr>
              </a:solidFill>
              <a:cs typeface="+mn-ea"/>
              <a:sym typeface="+mn-lt"/>
            </a:endParaRPr>
          </a:p>
        </p:txBody>
      </p:sp>
      <p:sp>
        <p:nvSpPr>
          <p:cNvPr id="27" name="矩形 26"/>
          <p:cNvSpPr/>
          <p:nvPr/>
        </p:nvSpPr>
        <p:spPr>
          <a:xfrm>
            <a:off x="5095574" y="5229200"/>
            <a:ext cx="2272298" cy="400110"/>
          </a:xfrm>
          <a:prstGeom prst="rect">
            <a:avLst/>
          </a:prstGeom>
          <a:effectLst/>
        </p:spPr>
        <p:txBody>
          <a:bodyPr vert="horz" wrap="square">
            <a:spAutoFit/>
          </a:bodyPr>
          <a:lstStyle/>
          <a:p>
            <a:pPr algn="ctr"/>
            <a:r>
              <a:rPr lang="zh-CN" altLang="en-US" sz="2000" b="1" dirty="0">
                <a:solidFill>
                  <a:schemeClr val="tx1">
                    <a:lumMod val="85000"/>
                    <a:lumOff val="15000"/>
                  </a:schemeClr>
                </a:solidFill>
                <a:cs typeface="+mn-ea"/>
                <a:sym typeface="+mn-lt"/>
              </a:rPr>
              <a:t>添加您的文字内容</a:t>
            </a:r>
            <a:endParaRPr lang="en-US" altLang="zh-CN" sz="2000" b="1" dirty="0">
              <a:solidFill>
                <a:schemeClr val="tx1">
                  <a:lumMod val="85000"/>
                  <a:lumOff val="15000"/>
                </a:schemeClr>
              </a:solidFill>
              <a:cs typeface="+mn-ea"/>
              <a:sym typeface="+mn-lt"/>
            </a:endParaRPr>
          </a:p>
        </p:txBody>
      </p:sp>
      <p:sp>
        <p:nvSpPr>
          <p:cNvPr id="17" name="文本框 16"/>
          <p:cNvSpPr txBox="1"/>
          <p:nvPr/>
        </p:nvSpPr>
        <p:spPr>
          <a:xfrm>
            <a:off x="1774132" y="494290"/>
            <a:ext cx="1903085" cy="584775"/>
          </a:xfrm>
          <a:prstGeom prst="rect">
            <a:avLst/>
          </a:prstGeom>
          <a:noFill/>
        </p:spPr>
        <p:txBody>
          <a:bodyPr wrap="none" rtlCol="0">
            <a:spAutoFit/>
          </a:bodyPr>
          <a:lstStyle/>
          <a:p>
            <a:r>
              <a:rPr lang="en-US" altLang="zh-CN" sz="3200" b="1" dirty="0">
                <a:gradFill>
                  <a:gsLst>
                    <a:gs pos="1000">
                      <a:srgbClr val="FE8C67"/>
                    </a:gs>
                    <a:gs pos="100000">
                      <a:srgbClr val="EC354A"/>
                    </a:gs>
                  </a:gsLst>
                  <a:path path="circle"/>
                </a:gradFill>
                <a:cs typeface="+mn-ea"/>
                <a:sym typeface="+mn-lt"/>
              </a:rPr>
              <a:t>PART 04</a:t>
            </a:r>
            <a:endParaRPr lang="en-US" altLang="zh-CN" sz="3200" b="1" dirty="0">
              <a:gradFill>
                <a:gsLst>
                  <a:gs pos="1000">
                    <a:srgbClr val="FE8C67"/>
                  </a:gs>
                  <a:gs pos="100000">
                    <a:srgbClr val="EC354A"/>
                  </a:gs>
                </a:gsLst>
                <a:path path="circle"/>
              </a:gradFill>
              <a:cs typeface="+mn-ea"/>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a464cb9b8db1"/>
          <p:cNvPicPr>
            <a:picLocks noChangeAspect="1"/>
          </p:cNvPicPr>
          <p:nvPr/>
        </p:nvPicPr>
        <p:blipFill>
          <a:blip r:embed="rId1" cstate="screen"/>
          <a:srcRect/>
          <a:stretch>
            <a:fillRect/>
          </a:stretch>
        </p:blipFill>
        <p:spPr>
          <a:xfrm rot="5400000">
            <a:off x="2635885" y="-2670175"/>
            <a:ext cx="6896100" cy="12197715"/>
          </a:xfrm>
          <a:prstGeom prst="rect">
            <a:avLst/>
          </a:prstGeom>
        </p:spPr>
      </p:pic>
      <p:sp>
        <p:nvSpPr>
          <p:cNvPr id="17" name="椭圆 16"/>
          <p:cNvSpPr/>
          <p:nvPr>
            <p:custDataLst>
              <p:tags r:id="rId2"/>
            </p:custDataLst>
          </p:nvPr>
        </p:nvSpPr>
        <p:spPr>
          <a:xfrm>
            <a:off x="470296" y="-2319369"/>
            <a:ext cx="11258771" cy="11263742"/>
          </a:xfrm>
          <a:prstGeom prst="ellipse">
            <a:avLst/>
          </a:prstGeom>
          <a:noFill/>
          <a:ln>
            <a:solidFill>
              <a:srgbClr val="F45D57">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29" name="椭圆 28"/>
          <p:cNvSpPr/>
          <p:nvPr>
            <p:custDataLst>
              <p:tags r:id="rId3"/>
            </p:custDataLst>
          </p:nvPr>
        </p:nvSpPr>
        <p:spPr>
          <a:xfrm>
            <a:off x="3560713" y="774043"/>
            <a:ext cx="5079208" cy="5076918"/>
          </a:xfrm>
          <a:prstGeom prst="ellipse">
            <a:avLst/>
          </a:prstGeom>
          <a:gradFill>
            <a:gsLst>
              <a:gs pos="1000">
                <a:srgbClr val="FE8C67"/>
              </a:gs>
              <a:gs pos="100000">
                <a:srgbClr val="EC354A"/>
              </a:gs>
            </a:gsLst>
            <a:path path="circle"/>
          </a:gradFill>
          <a:ln>
            <a:noFill/>
          </a:ln>
          <a:effectLst>
            <a:outerShdw blurRad="952500" dist="419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400" dirty="0">
              <a:cs typeface="+mn-ea"/>
              <a:sym typeface="+mn-lt"/>
            </a:endParaRPr>
          </a:p>
        </p:txBody>
      </p:sp>
      <p:sp>
        <p:nvSpPr>
          <p:cNvPr id="7" name="椭圆 6"/>
          <p:cNvSpPr/>
          <p:nvPr>
            <p:custDataLst>
              <p:tags r:id="rId4"/>
            </p:custDataLst>
          </p:nvPr>
        </p:nvSpPr>
        <p:spPr>
          <a:xfrm>
            <a:off x="10859633" y="5053637"/>
            <a:ext cx="840975" cy="840977"/>
          </a:xfrm>
          <a:prstGeom prst="ellipse">
            <a:avLst/>
          </a:prstGeom>
          <a:gradFill>
            <a:gsLst>
              <a:gs pos="1000">
                <a:srgbClr val="FE8C67"/>
              </a:gs>
              <a:gs pos="100000">
                <a:srgbClr val="EC354A"/>
              </a:gs>
            </a:gsLst>
            <a:path path="circle"/>
          </a:gradFill>
          <a:ln>
            <a:noFill/>
          </a:ln>
          <a:effectLst>
            <a:outerShdw blurRad="952500" dist="419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8" name="椭圆 7"/>
          <p:cNvSpPr/>
          <p:nvPr>
            <p:custDataLst>
              <p:tags r:id="rId5"/>
            </p:custDataLst>
          </p:nvPr>
        </p:nvSpPr>
        <p:spPr>
          <a:xfrm>
            <a:off x="10492015" y="4761367"/>
            <a:ext cx="231775" cy="231775"/>
          </a:xfrm>
          <a:prstGeom prst="ellipse">
            <a:avLst/>
          </a:prstGeom>
          <a:gradFill>
            <a:gsLst>
              <a:gs pos="1000">
                <a:srgbClr val="FE8C67"/>
              </a:gs>
              <a:gs pos="100000">
                <a:srgbClr val="EC354A"/>
              </a:gs>
            </a:gsLst>
            <a:path path="circle"/>
          </a:gradFill>
          <a:ln>
            <a:noFill/>
          </a:ln>
          <a:effectLst>
            <a:outerShdw blurRad="952500" dist="419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9" name="椭圆 8"/>
          <p:cNvSpPr/>
          <p:nvPr>
            <p:custDataLst>
              <p:tags r:id="rId6"/>
            </p:custDataLst>
          </p:nvPr>
        </p:nvSpPr>
        <p:spPr>
          <a:xfrm>
            <a:off x="2188554" y="4398057"/>
            <a:ext cx="358703" cy="358703"/>
          </a:xfrm>
          <a:prstGeom prst="ellipse">
            <a:avLst/>
          </a:prstGeom>
          <a:gradFill>
            <a:gsLst>
              <a:gs pos="1000">
                <a:srgbClr val="FE8C67"/>
              </a:gs>
              <a:gs pos="100000">
                <a:srgbClr val="EC354A"/>
              </a:gs>
            </a:gsLst>
            <a:path path="circle"/>
          </a:gradFill>
          <a:ln>
            <a:noFill/>
          </a:ln>
          <a:effectLst>
            <a:outerShdw blurRad="952500" dist="419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0" name="椭圆 9"/>
          <p:cNvSpPr/>
          <p:nvPr>
            <p:custDataLst>
              <p:tags r:id="rId7"/>
            </p:custDataLst>
          </p:nvPr>
        </p:nvSpPr>
        <p:spPr>
          <a:xfrm>
            <a:off x="377265" y="4877255"/>
            <a:ext cx="1365585" cy="1365591"/>
          </a:xfrm>
          <a:prstGeom prst="ellipse">
            <a:avLst/>
          </a:prstGeom>
          <a:gradFill>
            <a:gsLst>
              <a:gs pos="1000">
                <a:srgbClr val="FE8C67"/>
              </a:gs>
              <a:gs pos="100000">
                <a:srgbClr val="EC354A"/>
              </a:gs>
            </a:gsLst>
            <a:path path="circle"/>
          </a:gradFill>
          <a:ln>
            <a:noFill/>
          </a:ln>
          <a:effectLst>
            <a:outerShdw blurRad="952500" dist="419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2" name="椭圆 11"/>
          <p:cNvSpPr/>
          <p:nvPr>
            <p:custDataLst>
              <p:tags r:id="rId8"/>
            </p:custDataLst>
          </p:nvPr>
        </p:nvSpPr>
        <p:spPr>
          <a:xfrm>
            <a:off x="2722700" y="-65971"/>
            <a:ext cx="6753964" cy="6756946"/>
          </a:xfrm>
          <a:prstGeom prst="ellipse">
            <a:avLst/>
          </a:prstGeom>
          <a:noFill/>
          <a:ln>
            <a:solidFill>
              <a:srgbClr val="F45D57">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3" name="椭圆 12"/>
          <p:cNvSpPr/>
          <p:nvPr>
            <p:custDataLst>
              <p:tags r:id="rId9"/>
            </p:custDataLst>
          </p:nvPr>
        </p:nvSpPr>
        <p:spPr>
          <a:xfrm>
            <a:off x="1646923" y="-1142223"/>
            <a:ext cx="8905518" cy="8909450"/>
          </a:xfrm>
          <a:prstGeom prst="ellipse">
            <a:avLst/>
          </a:prstGeom>
          <a:noFill/>
          <a:ln>
            <a:solidFill>
              <a:srgbClr val="F45D57">
                <a:alpha val="3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4" name="椭圆 13"/>
          <p:cNvSpPr/>
          <p:nvPr>
            <p:custDataLst>
              <p:tags r:id="rId10"/>
            </p:custDataLst>
          </p:nvPr>
        </p:nvSpPr>
        <p:spPr>
          <a:xfrm>
            <a:off x="9339708" y="653685"/>
            <a:ext cx="516903" cy="516903"/>
          </a:xfrm>
          <a:prstGeom prst="ellipse">
            <a:avLst/>
          </a:prstGeom>
          <a:gradFill>
            <a:gsLst>
              <a:gs pos="1000">
                <a:srgbClr val="FE8C67"/>
              </a:gs>
              <a:gs pos="100000">
                <a:srgbClr val="EC354A"/>
              </a:gs>
            </a:gsLst>
            <a:path path="circle"/>
          </a:gradFill>
          <a:ln>
            <a:noFill/>
          </a:ln>
          <a:effectLst>
            <a:outerShdw blurRad="952500" dist="419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5" name="椭圆 14"/>
          <p:cNvSpPr/>
          <p:nvPr>
            <p:custDataLst>
              <p:tags r:id="rId11"/>
            </p:custDataLst>
          </p:nvPr>
        </p:nvSpPr>
        <p:spPr>
          <a:xfrm>
            <a:off x="11100768" y="0"/>
            <a:ext cx="265471" cy="265471"/>
          </a:xfrm>
          <a:prstGeom prst="ellipse">
            <a:avLst/>
          </a:prstGeom>
          <a:gradFill>
            <a:gsLst>
              <a:gs pos="1000">
                <a:srgbClr val="FE8C67"/>
              </a:gs>
              <a:gs pos="100000">
                <a:srgbClr val="EC354A"/>
              </a:gs>
            </a:gsLst>
            <a:path path="circle"/>
          </a:gradFill>
          <a:ln>
            <a:noFill/>
          </a:ln>
          <a:effectLst>
            <a:outerShdw blurRad="952500" dist="419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2" name="文本框 1"/>
          <p:cNvSpPr txBox="1"/>
          <p:nvPr/>
        </p:nvSpPr>
        <p:spPr>
          <a:xfrm>
            <a:off x="3718560" y="2108200"/>
            <a:ext cx="4732020" cy="1168400"/>
          </a:xfrm>
          <a:prstGeom prst="rect">
            <a:avLst/>
          </a:prstGeom>
          <a:noFill/>
        </p:spPr>
        <p:txBody>
          <a:bodyPr wrap="square" rtlCol="0">
            <a:spAutoFit/>
          </a:bodyPr>
          <a:lstStyle/>
          <a:p>
            <a:pPr algn="dist"/>
            <a:r>
              <a:rPr lang="en-US" altLang="zh-CN" sz="7000" dirty="0">
                <a:solidFill>
                  <a:schemeClr val="bg1"/>
                </a:solidFill>
                <a:cs typeface="+mn-ea"/>
                <a:sym typeface="+mn-lt"/>
              </a:rPr>
              <a:t>THANK</a:t>
            </a:r>
            <a:endParaRPr lang="en-US" altLang="zh-CN" sz="7000" dirty="0">
              <a:solidFill>
                <a:schemeClr val="bg1"/>
              </a:solidFill>
              <a:cs typeface="+mn-ea"/>
              <a:sym typeface="+mn-lt"/>
            </a:endParaRPr>
          </a:p>
        </p:txBody>
      </p:sp>
      <p:cxnSp>
        <p:nvCxnSpPr>
          <p:cNvPr id="6" name="直接连接符 5"/>
          <p:cNvCxnSpPr/>
          <p:nvPr/>
        </p:nvCxnSpPr>
        <p:spPr>
          <a:xfrm>
            <a:off x="4457603" y="4076838"/>
            <a:ext cx="11020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591203" y="4076838"/>
            <a:ext cx="11020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5490845" y="4877435"/>
            <a:ext cx="1341755" cy="275590"/>
          </a:xfrm>
          <a:prstGeom prst="rect">
            <a:avLst/>
          </a:prstGeom>
          <a:noFill/>
        </p:spPr>
        <p:txBody>
          <a:bodyPr wrap="square" rtlCol="0">
            <a:spAutoFit/>
          </a:bodyPr>
          <a:lstStyle/>
          <a:p>
            <a:pPr algn="dist"/>
            <a:r>
              <a:rPr lang="en-US" sz="1200" dirty="0">
                <a:solidFill>
                  <a:schemeClr val="bg1"/>
                </a:solidFill>
                <a:cs typeface="+mn-ea"/>
                <a:sym typeface="+mn-lt"/>
              </a:rPr>
              <a:t>www.92ppt.net</a:t>
            </a:r>
            <a:endParaRPr lang="en-US" sz="1200" dirty="0">
              <a:solidFill>
                <a:schemeClr val="bg1"/>
              </a:solidFill>
              <a:cs typeface="+mn-ea"/>
              <a:sym typeface="+mn-lt"/>
            </a:endParaRPr>
          </a:p>
        </p:txBody>
      </p:sp>
      <p:sp>
        <p:nvSpPr>
          <p:cNvPr id="5" name="文本框 4"/>
          <p:cNvSpPr txBox="1"/>
          <p:nvPr/>
        </p:nvSpPr>
        <p:spPr>
          <a:xfrm>
            <a:off x="3940175" y="3324225"/>
            <a:ext cx="4434205" cy="737235"/>
          </a:xfrm>
          <a:prstGeom prst="rect">
            <a:avLst/>
          </a:prstGeom>
          <a:noFill/>
        </p:spPr>
        <p:txBody>
          <a:bodyPr wrap="square" rtlCol="0">
            <a:spAutoFit/>
          </a:bodyPr>
          <a:lstStyle/>
          <a:p>
            <a:pPr algn="ctr"/>
            <a:r>
              <a:rPr lang="en-US" altLang="zh-CN" sz="1200" dirty="0">
                <a:solidFill>
                  <a:schemeClr val="bg1"/>
                </a:solidFill>
                <a:cs typeface="+mn-ea"/>
                <a:sym typeface="+mn-lt"/>
              </a:rPr>
              <a:t>Place your words and your thoughts here with our producPlace your words and your thoughtst.</a:t>
            </a:r>
            <a:endParaRPr lang="zh-CN" altLang="en-US" dirty="0">
              <a:solidFill>
                <a:prstClr val="black">
                  <a:lumMod val="75000"/>
                  <a:lumOff val="25000"/>
                </a:prstClr>
              </a:solidFill>
              <a:cs typeface="+mn-ea"/>
              <a:sym typeface="+mn-lt"/>
            </a:endParaRPr>
          </a:p>
          <a:p>
            <a:endParaRPr lang="zh-CN" altLang="en-US">
              <a:cs typeface="+mn-ea"/>
              <a:sym typeface="+mn-lt"/>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par>
                                <p:cTn id="26" presetID="16" presetClass="entr" presetSubtype="21"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500"/>
                                        <p:tgtEl>
                                          <p:spTgt spid="6"/>
                                        </p:tgtEl>
                                      </p:cBhvr>
                                    </p:animEffect>
                                  </p:childTnLst>
                                </p:cTn>
                              </p:par>
                              <p:par>
                                <p:cTn id="29" presetID="16" presetClass="entr" presetSubtype="21"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arn(inVertical)">
                                      <p:cBhvr>
                                        <p:cTn id="31" dur="500"/>
                                        <p:tgtEl>
                                          <p:spTgt spid="22"/>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barn(inVertical)">
                                      <p:cBhvr>
                                        <p:cTn id="34" dur="500"/>
                                        <p:tgtEl>
                                          <p:spTgt spid="19"/>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arn(inVertical)">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7" grpId="0" bldLvl="0" animBg="1"/>
      <p:bldP spid="8" grpId="0" bldLvl="0" animBg="1"/>
      <p:bldP spid="9" grpId="0" bldLvl="0" animBg="1"/>
      <p:bldP spid="10" grpId="0" bldLvl="0" animBg="1"/>
      <p:bldP spid="14" grpId="0" bldLvl="0" animBg="1"/>
      <p:bldP spid="2" grpId="0"/>
      <p:bldP spid="19"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a464cb9b8db1"/>
          <p:cNvPicPr>
            <a:picLocks noChangeAspect="1"/>
          </p:cNvPicPr>
          <p:nvPr/>
        </p:nvPicPr>
        <p:blipFill>
          <a:blip r:embed="rId1" cstate="screen"/>
          <a:srcRect/>
          <a:stretch>
            <a:fillRect/>
          </a:stretch>
        </p:blipFill>
        <p:spPr>
          <a:xfrm rot="5400000">
            <a:off x="2635885" y="-2670175"/>
            <a:ext cx="6896100" cy="12197715"/>
          </a:xfrm>
          <a:prstGeom prst="rect">
            <a:avLst/>
          </a:prstGeom>
        </p:spPr>
      </p:pic>
      <p:sp>
        <p:nvSpPr>
          <p:cNvPr id="3" name="椭圆 2"/>
          <p:cNvSpPr/>
          <p:nvPr/>
        </p:nvSpPr>
        <p:spPr>
          <a:xfrm>
            <a:off x="3164686" y="429817"/>
            <a:ext cx="4928392" cy="4928392"/>
          </a:xfrm>
          <a:prstGeom prst="ellipse">
            <a:avLst/>
          </a:prstGeom>
          <a:solidFill>
            <a:schemeClr val="bg1">
              <a:lumMod val="95000"/>
            </a:schemeClr>
          </a:solidFill>
          <a:ln>
            <a:noFill/>
          </a:ln>
          <a:effectLst>
            <a:outerShdw blurRad="800100" dist="571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椭圆 1"/>
          <p:cNvSpPr/>
          <p:nvPr/>
        </p:nvSpPr>
        <p:spPr>
          <a:xfrm>
            <a:off x="3903665" y="174625"/>
            <a:ext cx="4781550" cy="4781550"/>
          </a:xfrm>
          <a:prstGeom prst="ellipse">
            <a:avLst/>
          </a:prstGeom>
          <a:gradFill>
            <a:gsLst>
              <a:gs pos="1000">
                <a:srgbClr val="FE8C67"/>
              </a:gs>
              <a:gs pos="100000">
                <a:srgbClr val="EC354A"/>
              </a:gs>
            </a:gsLst>
            <a:path path="circle"/>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任意多边形 15"/>
          <p:cNvSpPr/>
          <p:nvPr>
            <p:custDataLst>
              <p:tags r:id="rId2"/>
            </p:custDataLst>
          </p:nvPr>
        </p:nvSpPr>
        <p:spPr bwMode="auto">
          <a:xfrm>
            <a:off x="4310064" y="2894013"/>
            <a:ext cx="3571875" cy="558800"/>
          </a:xfrm>
          <a:custGeom>
            <a:avLst/>
            <a:gdLst>
              <a:gd name="T0" fmla="*/ 0 w 3456384"/>
              <a:gd name="T1" fmla="*/ 23 h 3882329"/>
              <a:gd name="T2" fmla="*/ 4209859 w 3456384"/>
              <a:gd name="T3" fmla="*/ 23 h 3882329"/>
              <a:gd name="T4" fmla="*/ 0 w 3456384"/>
              <a:gd name="T5" fmla="*/ 23 h 3882329"/>
              <a:gd name="T6" fmla="*/ 0 w 3456384"/>
              <a:gd name="T7" fmla="*/ 0 h 3882329"/>
              <a:gd name="T8" fmla="*/ 4209859 w 3456384"/>
              <a:gd name="T9" fmla="*/ 0 h 3882329"/>
              <a:gd name="T10" fmla="*/ 0 w 3456384"/>
              <a:gd name="T11" fmla="*/ 0 h 3882329"/>
              <a:gd name="T12" fmla="*/ 0 60000 65536"/>
              <a:gd name="T13" fmla="*/ 0 60000 65536"/>
              <a:gd name="T14" fmla="*/ 0 60000 65536"/>
              <a:gd name="T15" fmla="*/ 0 60000 65536"/>
              <a:gd name="T16" fmla="*/ 0 60000 65536"/>
              <a:gd name="T17" fmla="*/ 0 60000 65536"/>
              <a:gd name="T18" fmla="*/ 0 w 3456384"/>
              <a:gd name="T19" fmla="*/ 0 h 3882329"/>
              <a:gd name="T20" fmla="*/ 3456384 w 3456384"/>
              <a:gd name="T21" fmla="*/ 3882329 h 3882329"/>
            </a:gdLst>
            <a:ahLst/>
            <a:cxnLst>
              <a:cxn ang="T12">
                <a:pos x="T0" y="T1"/>
              </a:cxn>
              <a:cxn ang="T13">
                <a:pos x="T2" y="T3"/>
              </a:cxn>
              <a:cxn ang="T14">
                <a:pos x="T4" y="T5"/>
              </a:cxn>
              <a:cxn ang="T15">
                <a:pos x="T6" y="T7"/>
              </a:cxn>
              <a:cxn ang="T16">
                <a:pos x="T8" y="T9"/>
              </a:cxn>
              <a:cxn ang="T17">
                <a:pos x="T10" y="T11"/>
              </a:cxn>
            </a:cxnLst>
            <a:rect l="T18" t="T19" r="T20" b="T21"/>
            <a:pathLst>
              <a:path w="3456384" h="3882329">
                <a:moveTo>
                  <a:pt x="0" y="3882329"/>
                </a:moveTo>
                <a:lnTo>
                  <a:pt x="3456384" y="3882329"/>
                </a:lnTo>
                <a:lnTo>
                  <a:pt x="0" y="3882329"/>
                </a:lnTo>
                <a:close/>
                <a:moveTo>
                  <a:pt x="0" y="0"/>
                </a:moveTo>
                <a:lnTo>
                  <a:pt x="3456384" y="0"/>
                </a:lnTo>
                <a:lnTo>
                  <a:pt x="0" y="0"/>
                </a:lnTo>
                <a:close/>
              </a:path>
            </a:pathLst>
          </a:custGeom>
          <a:solidFill>
            <a:srgbClr val="B80000"/>
          </a:solidFill>
          <a:ln w="9525">
            <a:solidFill>
              <a:srgbClr val="DEEBF7">
                <a:alpha val="87057"/>
              </a:srgbClr>
            </a:solidFill>
            <a:bevel/>
          </a:ln>
        </p:spPr>
        <p:txBody>
          <a:bodyPr lIns="0" tIns="72000" rIns="0" bIns="3600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spcBef>
                <a:spcPct val="0"/>
              </a:spcBef>
              <a:buFont typeface="Arial" panose="020B0604020202020204" pitchFamily="34" charset="0"/>
              <a:buNone/>
              <a:defRPr/>
            </a:pPr>
            <a:r>
              <a:rPr lang="zh-CN" altLang="en-US" sz="2800" b="1">
                <a:solidFill>
                  <a:srgbClr val="FFFFFF"/>
                </a:solidFill>
                <a:latin typeface="+mn-lt"/>
                <a:ea typeface="+mn-ea"/>
                <a:cs typeface="+mn-ea"/>
                <a:sym typeface="+mn-lt"/>
              </a:rPr>
              <a:t>年度工作概述</a:t>
            </a:r>
            <a:endParaRPr lang="zh-CN" altLang="en-US" sz="2800" b="1">
              <a:solidFill>
                <a:srgbClr val="FFFFFF"/>
              </a:solidFill>
              <a:latin typeface="+mn-lt"/>
              <a:ea typeface="+mn-ea"/>
              <a:cs typeface="+mn-ea"/>
              <a:sym typeface="+mn-lt"/>
            </a:endParaRPr>
          </a:p>
        </p:txBody>
      </p:sp>
      <p:sp>
        <p:nvSpPr>
          <p:cNvPr id="11" name="椭圆 10"/>
          <p:cNvSpPr/>
          <p:nvPr/>
        </p:nvSpPr>
        <p:spPr>
          <a:xfrm>
            <a:off x="7500442" y="4850408"/>
            <a:ext cx="762993" cy="762993"/>
          </a:xfrm>
          <a:prstGeom prst="ellipse">
            <a:avLst/>
          </a:prstGeom>
          <a:gradFill>
            <a:gsLst>
              <a:gs pos="1000">
                <a:srgbClr val="FE8C67"/>
              </a:gs>
              <a:gs pos="100000">
                <a:srgbClr val="EC354A"/>
              </a:gs>
            </a:gsLst>
            <a:path path="circle"/>
          </a:gradFill>
          <a:ln>
            <a:noFill/>
          </a:ln>
          <a:effectLst>
            <a:outerShdw blurRad="977900" dist="381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8430023" y="4243983"/>
            <a:ext cx="402034" cy="402034"/>
          </a:xfrm>
          <a:prstGeom prst="ellipse">
            <a:avLst/>
          </a:prstGeom>
          <a:solidFill>
            <a:srgbClr val="F45D57">
              <a:alpha val="56000"/>
            </a:srgbClr>
          </a:solidFill>
          <a:ln>
            <a:noFill/>
          </a:ln>
          <a:effectLst>
            <a:outerShdw blurRad="977900" dist="381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2718892" y="4722812"/>
            <a:ext cx="762993" cy="762993"/>
          </a:xfrm>
          <a:prstGeom prst="ellipse">
            <a:avLst/>
          </a:prstGeom>
          <a:gradFill>
            <a:gsLst>
              <a:gs pos="1000">
                <a:srgbClr val="FE8C67"/>
              </a:gs>
              <a:gs pos="100000">
                <a:srgbClr val="EC354A"/>
              </a:gs>
            </a:gsLst>
            <a:path path="circle"/>
          </a:gradFill>
          <a:ln>
            <a:noFill/>
          </a:ln>
          <a:effectLst>
            <a:outerShdw blurRad="977900" dist="381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3903665" y="5108434"/>
            <a:ext cx="402034" cy="402034"/>
          </a:xfrm>
          <a:prstGeom prst="ellipse">
            <a:avLst/>
          </a:prstGeom>
          <a:solidFill>
            <a:srgbClr val="F45D57">
              <a:alpha val="56000"/>
            </a:srgbClr>
          </a:solidFill>
          <a:ln>
            <a:noFill/>
          </a:ln>
          <a:effectLst>
            <a:outerShdw blurRad="977900" dist="381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5477549" y="1131661"/>
            <a:ext cx="1553630" cy="1569660"/>
          </a:xfrm>
          <a:prstGeom prst="rect">
            <a:avLst/>
          </a:prstGeom>
          <a:noFill/>
        </p:spPr>
        <p:txBody>
          <a:bodyPr wrap="none" rtlCol="0">
            <a:spAutoFit/>
          </a:bodyPr>
          <a:lstStyle/>
          <a:p>
            <a:r>
              <a:rPr lang="en-US" altLang="zh-CN" sz="9600" dirty="0">
                <a:solidFill>
                  <a:schemeClr val="bg1"/>
                </a:solidFill>
                <a:cs typeface="+mn-ea"/>
                <a:sym typeface="+mn-lt"/>
              </a:rPr>
              <a:t>01</a:t>
            </a:r>
            <a:endParaRPr lang="zh-CN" altLang="en-US" sz="9600" dirty="0">
              <a:solidFill>
                <a:schemeClr val="bg1"/>
              </a:solidFill>
              <a:cs typeface="+mn-ea"/>
              <a:sym typeface="+mn-lt"/>
            </a:endParaRPr>
          </a:p>
        </p:txBody>
      </p:sp>
      <p:sp>
        <p:nvSpPr>
          <p:cNvPr id="5" name="文本框 4"/>
          <p:cNvSpPr txBox="1"/>
          <p:nvPr/>
        </p:nvSpPr>
        <p:spPr>
          <a:xfrm>
            <a:off x="4541520" y="3615690"/>
            <a:ext cx="3322955" cy="737235"/>
          </a:xfrm>
          <a:prstGeom prst="rect">
            <a:avLst/>
          </a:prstGeom>
          <a:noFill/>
        </p:spPr>
        <p:txBody>
          <a:bodyPr wrap="square" rtlCol="0">
            <a:spAutoFit/>
          </a:bodyPr>
          <a:lstStyle/>
          <a:p>
            <a:pPr algn="ctr"/>
            <a:r>
              <a:rPr lang="en-US" altLang="zh-CN" sz="1200" dirty="0">
                <a:solidFill>
                  <a:schemeClr val="bg1"/>
                </a:solidFill>
                <a:cs typeface="+mn-ea"/>
                <a:sym typeface="+mn-lt"/>
              </a:rPr>
              <a:t>Place your words and your thoughts here with our producPlace your wordst.</a:t>
            </a:r>
            <a:endParaRPr lang="zh-CN" altLang="en-US" dirty="0">
              <a:solidFill>
                <a:prstClr val="black">
                  <a:lumMod val="75000"/>
                  <a:lumOff val="25000"/>
                </a:prstClr>
              </a:solidFill>
              <a:cs typeface="+mn-ea"/>
              <a:sym typeface="+mn-lt"/>
            </a:endParaRPr>
          </a:p>
          <a:p>
            <a:endParaRPr lang="zh-CN" altLang="en-US">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1000"/>
                                        <p:tgtEl>
                                          <p:spTgt spid="5"/>
                                        </p:tgtEl>
                                      </p:cBhvr>
                                    </p:animEffect>
                                    <p:anim calcmode="lin" valueType="num">
                                      <p:cBhvr>
                                        <p:cTn id="48" dur="1000" fill="hold"/>
                                        <p:tgtEl>
                                          <p:spTgt spid="5"/>
                                        </p:tgtEl>
                                        <p:attrNameLst>
                                          <p:attrName>ppt_x</p:attrName>
                                        </p:attrNameLst>
                                      </p:cBhvr>
                                      <p:tavLst>
                                        <p:tav tm="0">
                                          <p:val>
                                            <p:strVal val="#ppt_x"/>
                                          </p:val>
                                        </p:tav>
                                        <p:tav tm="100000">
                                          <p:val>
                                            <p:strVal val="#ppt_x"/>
                                          </p:val>
                                        </p:tav>
                                      </p:tavLst>
                                    </p:anim>
                                    <p:anim calcmode="lin" valueType="num">
                                      <p:cBhvr>
                                        <p:cTn id="4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9" grpId="0" animBg="1"/>
      <p:bldP spid="11" grpId="0" animBg="1"/>
      <p:bldP spid="12" grpId="0" animBg="1"/>
      <p:bldP spid="13" grpId="0" animBg="1"/>
      <p:bldP spid="14" grpId="0" animBg="1"/>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3976820" y="3492183"/>
            <a:ext cx="2536611" cy="2536611"/>
          </a:xfrm>
          <a:prstGeom prst="ellipse">
            <a:avLst/>
          </a:prstGeom>
          <a:solidFill>
            <a:schemeClr val="bg1"/>
          </a:solidFill>
          <a:ln>
            <a:noFill/>
          </a:ln>
          <a:effectLst>
            <a:outerShdw blurRad="2540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3850299" y="3425933"/>
            <a:ext cx="2536611" cy="2536611"/>
          </a:xfrm>
          <a:prstGeom prst="ellipse">
            <a:avLst/>
          </a:prstGeom>
          <a:solidFill>
            <a:schemeClr val="bg1"/>
          </a:solidFill>
          <a:ln>
            <a:noFill/>
          </a:ln>
          <a:effectLst>
            <a:outerShdw blurRad="2540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1774132" y="494290"/>
            <a:ext cx="1899046" cy="584775"/>
          </a:xfrm>
          <a:prstGeom prst="rect">
            <a:avLst/>
          </a:prstGeom>
          <a:noFill/>
        </p:spPr>
        <p:txBody>
          <a:bodyPr wrap="none" rtlCol="0">
            <a:spAutoFit/>
          </a:bodyPr>
          <a:lstStyle/>
          <a:p>
            <a:r>
              <a:rPr lang="en-US" altLang="zh-CN" sz="3200" b="1" dirty="0">
                <a:gradFill>
                  <a:gsLst>
                    <a:gs pos="1000">
                      <a:srgbClr val="FE8C67"/>
                    </a:gs>
                    <a:gs pos="100000">
                      <a:srgbClr val="EC354A"/>
                    </a:gs>
                  </a:gsLst>
                  <a:path path="circle"/>
                </a:gradFill>
                <a:cs typeface="+mn-ea"/>
                <a:sym typeface="+mn-lt"/>
              </a:rPr>
              <a:t>PART 01</a:t>
            </a:r>
            <a:endParaRPr lang="en-US" altLang="zh-CN" sz="3200" b="1" dirty="0">
              <a:gradFill>
                <a:gsLst>
                  <a:gs pos="1000">
                    <a:srgbClr val="FE8C67"/>
                  </a:gs>
                  <a:gs pos="100000">
                    <a:srgbClr val="EC354A"/>
                  </a:gs>
                </a:gsLst>
                <a:path path="circle"/>
              </a:gradFill>
              <a:cs typeface="+mn-ea"/>
              <a:sym typeface="+mn-lt"/>
            </a:endParaRPr>
          </a:p>
        </p:txBody>
      </p:sp>
      <p:sp>
        <p:nvSpPr>
          <p:cNvPr id="2" name="椭圆 1"/>
          <p:cNvSpPr/>
          <p:nvPr/>
        </p:nvSpPr>
        <p:spPr>
          <a:xfrm>
            <a:off x="1117516" y="1854834"/>
            <a:ext cx="4049487" cy="4049487"/>
          </a:xfrm>
          <a:prstGeom prst="ellipse">
            <a:avLst/>
          </a:prstGeom>
          <a:solidFill>
            <a:schemeClr val="bg1"/>
          </a:solidFill>
          <a:ln>
            <a:noFill/>
          </a:ln>
          <a:effectLst>
            <a:outerShdw blurRad="2540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Lorem ipsum dolor sit amet, consectetur adipiscing elit, sed do eiusmod tempor incididunt ut labore et dolore magna aliqua. Ut enim ad minim veniam, quis nostrud reprehenderit in voluptate velit esse cillum dolore eu et"/>
          <p:cNvSpPr txBox="1"/>
          <p:nvPr/>
        </p:nvSpPr>
        <p:spPr>
          <a:xfrm>
            <a:off x="5868043" y="2112730"/>
            <a:ext cx="5393245" cy="864019"/>
          </a:xfrm>
          <a:prstGeom prst="rect">
            <a:avLst/>
          </a:prstGeom>
          <a:noFill/>
          <a:ln w="12700" cap="flat">
            <a:noFill/>
            <a:miter lim="400000"/>
          </a:ln>
          <a:effectLst/>
        </p:spPr>
        <p:txBody>
          <a:bodyPr wrap="square" lIns="50800" tIns="50800" rIns="50800" bIns="50800" numCol="1" anchor="ctr">
            <a:spAutoFit/>
          </a:bodyPr>
          <a:lstStyle/>
          <a:p>
            <a:pPr marL="0" lvl="2" algn="l">
              <a:lnSpc>
                <a:spcPct val="130000"/>
              </a:lnSpc>
            </a:pPr>
            <a:r>
              <a:rPr lang="zh-CN" altLang="en-US" sz="2000" kern="100" dirty="0">
                <a:solidFill>
                  <a:srgbClr val="7F7F7F"/>
                </a:solidFill>
                <a:cs typeface="+mn-ea"/>
                <a:sym typeface="+mn-lt"/>
              </a:rPr>
              <a:t>请替换文字内容，点击添加相关标题文字，修改文字内容，也可以直接复制你的内容到此</a:t>
            </a:r>
            <a:endParaRPr sz="2000" dirty="0">
              <a:solidFill>
                <a:schemeClr val="bg1">
                  <a:lumMod val="50000"/>
                </a:schemeClr>
              </a:solidFill>
              <a:cs typeface="+mn-ea"/>
              <a:sym typeface="+mn-lt"/>
            </a:endParaRPr>
          </a:p>
        </p:txBody>
      </p:sp>
      <p:sp>
        <p:nvSpPr>
          <p:cNvPr id="19" name="MH_SubTitle_1"/>
          <p:cNvSpPr txBox="1"/>
          <p:nvPr>
            <p:custDataLst>
              <p:tags r:id="rId1"/>
            </p:custDataLst>
          </p:nvPr>
        </p:nvSpPr>
        <p:spPr>
          <a:xfrm>
            <a:off x="8158168" y="1331203"/>
            <a:ext cx="2528925" cy="650182"/>
          </a:xfrm>
          <a:prstGeom prst="rect">
            <a:avLst/>
          </a:prstGeom>
          <a:noFill/>
        </p:spPr>
        <p:txBody>
          <a:bodyPr anchor="ctr"/>
          <a:lstStyle/>
          <a:p>
            <a:pPr algn="just">
              <a:defRPr/>
            </a:pPr>
            <a:r>
              <a:rPr lang="zh-CN" altLang="en-US" sz="2400" b="1" dirty="0">
                <a:gradFill>
                  <a:gsLst>
                    <a:gs pos="1000">
                      <a:srgbClr val="FE8C67"/>
                    </a:gs>
                    <a:gs pos="100000">
                      <a:srgbClr val="EC354A"/>
                    </a:gs>
                  </a:gsLst>
                  <a:path path="circle"/>
                </a:gradFill>
                <a:cs typeface="+mn-ea"/>
                <a:sym typeface="+mn-lt"/>
              </a:rPr>
              <a:t>添加文字内容</a:t>
            </a:r>
            <a:endParaRPr lang="zh-CN" altLang="en-US" sz="2400" b="1" dirty="0">
              <a:gradFill>
                <a:gsLst>
                  <a:gs pos="1000">
                    <a:srgbClr val="FE8C67"/>
                  </a:gs>
                  <a:gs pos="100000">
                    <a:srgbClr val="EC354A"/>
                  </a:gs>
                </a:gsLst>
                <a:path path="circle"/>
              </a:gradFill>
              <a:cs typeface="+mn-ea"/>
              <a:sym typeface="+mn-lt"/>
            </a:endParaRPr>
          </a:p>
        </p:txBody>
      </p:sp>
      <p:sp>
        <p:nvSpPr>
          <p:cNvPr id="21" name="椭圆 20"/>
          <p:cNvSpPr/>
          <p:nvPr/>
        </p:nvSpPr>
        <p:spPr>
          <a:xfrm>
            <a:off x="10404129" y="1320265"/>
            <a:ext cx="650182" cy="650182"/>
          </a:xfrm>
          <a:prstGeom prst="ellipse">
            <a:avLst/>
          </a:prstGeom>
          <a:noFill/>
          <a:ln>
            <a:solidFill>
              <a:srgbClr val="F45D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文本框 21"/>
          <p:cNvSpPr txBox="1"/>
          <p:nvPr/>
        </p:nvSpPr>
        <p:spPr>
          <a:xfrm>
            <a:off x="10464530" y="1316004"/>
            <a:ext cx="437940" cy="646331"/>
          </a:xfrm>
          <a:prstGeom prst="rect">
            <a:avLst/>
          </a:prstGeom>
          <a:noFill/>
        </p:spPr>
        <p:txBody>
          <a:bodyPr wrap="none" rtlCol="0">
            <a:spAutoFit/>
          </a:bodyPr>
          <a:lstStyle/>
          <a:p>
            <a:r>
              <a:rPr lang="zh-CN" altLang="en-US" sz="3600" dirty="0">
                <a:solidFill>
                  <a:srgbClr val="F45D57"/>
                </a:solidFill>
                <a:cs typeface="+mn-ea"/>
                <a:sym typeface="+mn-lt"/>
              </a:rPr>
              <a:t>√</a:t>
            </a:r>
            <a:endParaRPr lang="zh-CN" altLang="en-US" sz="3600" dirty="0">
              <a:solidFill>
                <a:srgbClr val="F45D57"/>
              </a:solidFill>
              <a:cs typeface="+mn-ea"/>
              <a:sym typeface="+mn-lt"/>
            </a:endParaRPr>
          </a:p>
        </p:txBody>
      </p:sp>
      <p:sp>
        <p:nvSpPr>
          <p:cNvPr id="13" name="Shape 2525"/>
          <p:cNvSpPr>
            <a:spLocks noChangeAspect="1"/>
          </p:cNvSpPr>
          <p:nvPr/>
        </p:nvSpPr>
        <p:spPr>
          <a:xfrm>
            <a:off x="2037239" y="2775192"/>
            <a:ext cx="2210041" cy="2210041"/>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gradFill>
            <a:gsLst>
              <a:gs pos="1000">
                <a:srgbClr val="FE8C67"/>
              </a:gs>
              <a:gs pos="100000">
                <a:srgbClr val="EC354A"/>
              </a:gs>
            </a:gsLst>
            <a:path path="circle"/>
          </a:gra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3" name="Lorem ipsum dolor sit amet, consectetur adipiscing elit, sed do eiusmod tempor incididunt ut labore et dolore magna aliqua. Ut enim ad minim veniam, quis nostrud reprehenderit in voluptate velit esse cillum dolore eu et"/>
          <p:cNvSpPr txBox="1"/>
          <p:nvPr/>
        </p:nvSpPr>
        <p:spPr>
          <a:xfrm>
            <a:off x="6880225" y="4754035"/>
            <a:ext cx="4157980" cy="864019"/>
          </a:xfrm>
          <a:prstGeom prst="rect">
            <a:avLst/>
          </a:prstGeom>
          <a:noFill/>
          <a:ln w="12700" cap="flat">
            <a:noFill/>
            <a:miter lim="400000"/>
          </a:ln>
          <a:effectLst/>
        </p:spPr>
        <p:txBody>
          <a:bodyPr wrap="square" lIns="50800" tIns="50800" rIns="50800" bIns="50800" numCol="1" anchor="ctr">
            <a:spAutoFit/>
          </a:bodyPr>
          <a:lstStyle/>
          <a:p>
            <a:pPr marL="0" lvl="2" algn="l">
              <a:lnSpc>
                <a:spcPct val="130000"/>
              </a:lnSpc>
            </a:pPr>
            <a:r>
              <a:rPr lang="zh-CN" altLang="en-US" sz="2000" kern="100" dirty="0">
                <a:solidFill>
                  <a:srgbClr val="7F7F7F"/>
                </a:solidFill>
                <a:cs typeface="+mn-ea"/>
                <a:sym typeface="+mn-lt"/>
              </a:rPr>
              <a:t>请替换文字内容，点击添加相关标题文字，修改文字内容</a:t>
            </a:r>
            <a:endParaRPr sz="2000" dirty="0">
              <a:solidFill>
                <a:schemeClr val="bg1">
                  <a:lumMod val="50000"/>
                </a:schemeClr>
              </a:solidFill>
              <a:cs typeface="+mn-ea"/>
              <a:sym typeface="+mn-lt"/>
            </a:endParaRPr>
          </a:p>
        </p:txBody>
      </p:sp>
      <p:sp>
        <p:nvSpPr>
          <p:cNvPr id="4" name="MH_SubTitle_1"/>
          <p:cNvSpPr txBox="1"/>
          <p:nvPr>
            <p:custDataLst>
              <p:tags r:id="rId2"/>
            </p:custDataLst>
          </p:nvPr>
        </p:nvSpPr>
        <p:spPr>
          <a:xfrm>
            <a:off x="7935283" y="3972803"/>
            <a:ext cx="2528925" cy="650182"/>
          </a:xfrm>
          <a:prstGeom prst="rect">
            <a:avLst/>
          </a:prstGeom>
          <a:noFill/>
        </p:spPr>
        <p:txBody>
          <a:bodyPr anchor="ctr"/>
          <a:lstStyle/>
          <a:p>
            <a:pPr algn="just">
              <a:defRPr/>
            </a:pPr>
            <a:r>
              <a:rPr lang="zh-CN" altLang="en-US" sz="2400" b="1" dirty="0">
                <a:gradFill>
                  <a:gsLst>
                    <a:gs pos="1000">
                      <a:srgbClr val="FE8C67"/>
                    </a:gs>
                    <a:gs pos="100000">
                      <a:srgbClr val="EC354A"/>
                    </a:gs>
                  </a:gsLst>
                  <a:path path="circle"/>
                </a:gradFill>
                <a:cs typeface="+mn-ea"/>
                <a:sym typeface="+mn-lt"/>
              </a:rPr>
              <a:t>添加文字内容</a:t>
            </a:r>
            <a:endParaRPr lang="zh-CN" altLang="en-US" sz="2400" b="1" dirty="0">
              <a:gradFill>
                <a:gsLst>
                  <a:gs pos="1000">
                    <a:srgbClr val="FE8C67"/>
                  </a:gs>
                  <a:gs pos="100000">
                    <a:srgbClr val="EC354A"/>
                  </a:gs>
                </a:gsLst>
                <a:path path="circle"/>
              </a:gradFill>
              <a:cs typeface="+mn-ea"/>
              <a:sym typeface="+mn-lt"/>
            </a:endParaRPr>
          </a:p>
        </p:txBody>
      </p:sp>
      <p:sp>
        <p:nvSpPr>
          <p:cNvPr id="5" name="椭圆 4"/>
          <p:cNvSpPr/>
          <p:nvPr/>
        </p:nvSpPr>
        <p:spPr>
          <a:xfrm>
            <a:off x="10181244" y="3961865"/>
            <a:ext cx="650182" cy="650182"/>
          </a:xfrm>
          <a:prstGeom prst="ellipse">
            <a:avLst/>
          </a:prstGeom>
          <a:noFill/>
          <a:ln>
            <a:solidFill>
              <a:srgbClr val="F45D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10241645" y="3957604"/>
            <a:ext cx="437940" cy="646331"/>
          </a:xfrm>
          <a:prstGeom prst="rect">
            <a:avLst/>
          </a:prstGeom>
          <a:noFill/>
        </p:spPr>
        <p:txBody>
          <a:bodyPr wrap="none" rtlCol="0">
            <a:spAutoFit/>
          </a:bodyPr>
          <a:lstStyle/>
          <a:p>
            <a:r>
              <a:rPr lang="zh-CN" altLang="en-US" sz="3600" dirty="0">
                <a:solidFill>
                  <a:srgbClr val="F45D57"/>
                </a:solidFill>
                <a:cs typeface="+mn-ea"/>
                <a:sym typeface="+mn-lt"/>
              </a:rPr>
              <a:t>√</a:t>
            </a:r>
            <a:endParaRPr lang="zh-CN" altLang="en-US" sz="3600" dirty="0">
              <a:solidFill>
                <a:srgbClr val="F45D57"/>
              </a:solidFill>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animBg="1"/>
      <p:bldP spid="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774132" y="494290"/>
            <a:ext cx="1899046" cy="584775"/>
          </a:xfrm>
          <a:prstGeom prst="rect">
            <a:avLst/>
          </a:prstGeom>
          <a:noFill/>
        </p:spPr>
        <p:txBody>
          <a:bodyPr wrap="none" rtlCol="0">
            <a:spAutoFit/>
          </a:bodyPr>
          <a:lstStyle/>
          <a:p>
            <a:r>
              <a:rPr lang="en-US" altLang="zh-CN" sz="3200" b="1" dirty="0">
                <a:gradFill>
                  <a:gsLst>
                    <a:gs pos="1000">
                      <a:srgbClr val="FE8C67"/>
                    </a:gs>
                    <a:gs pos="100000">
                      <a:srgbClr val="EC354A"/>
                    </a:gs>
                  </a:gsLst>
                  <a:path path="circle"/>
                </a:gradFill>
                <a:cs typeface="+mn-ea"/>
                <a:sym typeface="+mn-lt"/>
              </a:rPr>
              <a:t>PART 01</a:t>
            </a:r>
            <a:endParaRPr lang="en-US" altLang="zh-CN" sz="3200" b="1" dirty="0">
              <a:gradFill>
                <a:gsLst>
                  <a:gs pos="1000">
                    <a:srgbClr val="FE8C67"/>
                  </a:gs>
                  <a:gs pos="100000">
                    <a:srgbClr val="EC354A"/>
                  </a:gs>
                </a:gsLst>
                <a:path path="circle"/>
              </a:gradFill>
              <a:cs typeface="+mn-ea"/>
              <a:sym typeface="+mn-lt"/>
            </a:endParaRPr>
          </a:p>
        </p:txBody>
      </p:sp>
      <p:sp>
        <p:nvSpPr>
          <p:cNvPr id="16" name="íṡľïdé"/>
          <p:cNvSpPr/>
          <p:nvPr/>
        </p:nvSpPr>
        <p:spPr>
          <a:xfrm>
            <a:off x="1229995" y="3455035"/>
            <a:ext cx="9070975" cy="771525"/>
          </a:xfrm>
          <a:prstGeom prst="rect">
            <a:avLst/>
          </a:prstGeom>
          <a:gradFill>
            <a:gsLst>
              <a:gs pos="1000">
                <a:srgbClr val="FE8C67"/>
              </a:gs>
              <a:gs pos="100000">
                <a:srgbClr val="EC354A"/>
              </a:gs>
            </a:gsLst>
            <a:path path="circle"/>
          </a:gradFill>
          <a:ln>
            <a:noFill/>
          </a:ln>
          <a:effectLst>
            <a:outerShdw blurRad="533400" dist="317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3877" tIns="61939" rIns="123877" bIns="61939" rtlCol="0" anchor="ctr"/>
          <a:lstStyle/>
          <a:p>
            <a:pPr algn="ctr"/>
            <a:endParaRPr lang="en-US" sz="1420">
              <a:solidFill>
                <a:schemeClr val="bg1"/>
              </a:solidFill>
              <a:cs typeface="+mn-ea"/>
              <a:sym typeface="+mn-lt"/>
            </a:endParaRPr>
          </a:p>
        </p:txBody>
      </p:sp>
      <p:sp>
        <p:nvSpPr>
          <p:cNvPr id="34" name="işliḍé"/>
          <p:cNvSpPr/>
          <p:nvPr/>
        </p:nvSpPr>
        <p:spPr>
          <a:xfrm>
            <a:off x="2525928" y="3549489"/>
            <a:ext cx="583215" cy="58321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20" b="1" dirty="0">
                <a:solidFill>
                  <a:srgbClr val="052C84"/>
                </a:solidFill>
                <a:cs typeface="+mn-ea"/>
                <a:sym typeface="+mn-lt"/>
              </a:rPr>
              <a:t>2026</a:t>
            </a:r>
            <a:endParaRPr lang="en-US" sz="1420" b="1" dirty="0">
              <a:solidFill>
                <a:srgbClr val="052C84"/>
              </a:solidFill>
              <a:cs typeface="+mn-ea"/>
              <a:sym typeface="+mn-lt"/>
            </a:endParaRPr>
          </a:p>
        </p:txBody>
      </p:sp>
      <p:sp>
        <p:nvSpPr>
          <p:cNvPr id="35" name="ïŝḻîďè"/>
          <p:cNvSpPr/>
          <p:nvPr/>
        </p:nvSpPr>
        <p:spPr>
          <a:xfrm>
            <a:off x="4003741" y="3549489"/>
            <a:ext cx="583215" cy="58321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20" b="1" dirty="0">
                <a:solidFill>
                  <a:srgbClr val="052C84"/>
                </a:solidFill>
                <a:cs typeface="+mn-ea"/>
                <a:sym typeface="+mn-lt"/>
              </a:rPr>
              <a:t>2027</a:t>
            </a:r>
            <a:endParaRPr lang="en-US" sz="1420" b="1" dirty="0">
              <a:solidFill>
                <a:srgbClr val="052C84"/>
              </a:solidFill>
              <a:cs typeface="+mn-ea"/>
              <a:sym typeface="+mn-lt"/>
            </a:endParaRPr>
          </a:p>
        </p:txBody>
      </p:sp>
      <p:sp>
        <p:nvSpPr>
          <p:cNvPr id="39" name="iśḻiḓé"/>
          <p:cNvSpPr/>
          <p:nvPr/>
        </p:nvSpPr>
        <p:spPr>
          <a:xfrm>
            <a:off x="5481554" y="3549489"/>
            <a:ext cx="583215" cy="58321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20" b="1" dirty="0">
                <a:solidFill>
                  <a:srgbClr val="052C84"/>
                </a:solidFill>
                <a:cs typeface="+mn-ea"/>
                <a:sym typeface="+mn-lt"/>
              </a:rPr>
              <a:t>2028</a:t>
            </a:r>
            <a:endParaRPr lang="en-US" sz="1420" b="1" dirty="0">
              <a:solidFill>
                <a:srgbClr val="052C84"/>
              </a:solidFill>
              <a:cs typeface="+mn-ea"/>
              <a:sym typeface="+mn-lt"/>
            </a:endParaRPr>
          </a:p>
        </p:txBody>
      </p:sp>
      <p:sp>
        <p:nvSpPr>
          <p:cNvPr id="40" name="íśļiďé"/>
          <p:cNvSpPr/>
          <p:nvPr/>
        </p:nvSpPr>
        <p:spPr>
          <a:xfrm>
            <a:off x="6959367" y="3549489"/>
            <a:ext cx="583215" cy="58321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20" b="1" dirty="0">
                <a:solidFill>
                  <a:srgbClr val="052C84"/>
                </a:solidFill>
                <a:cs typeface="+mn-ea"/>
                <a:sym typeface="+mn-lt"/>
              </a:rPr>
              <a:t>2029</a:t>
            </a:r>
            <a:endParaRPr lang="en-US" sz="1420" b="1" dirty="0">
              <a:solidFill>
                <a:srgbClr val="052C84"/>
              </a:solidFill>
              <a:cs typeface="+mn-ea"/>
              <a:sym typeface="+mn-lt"/>
            </a:endParaRPr>
          </a:p>
        </p:txBody>
      </p:sp>
      <p:sp>
        <p:nvSpPr>
          <p:cNvPr id="41" name="ïşļiḍê"/>
          <p:cNvSpPr/>
          <p:nvPr/>
        </p:nvSpPr>
        <p:spPr>
          <a:xfrm>
            <a:off x="8437179" y="3549489"/>
            <a:ext cx="583215" cy="58321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20" b="1" dirty="0">
                <a:solidFill>
                  <a:srgbClr val="052C84"/>
                </a:solidFill>
                <a:cs typeface="+mn-ea"/>
                <a:sym typeface="+mn-lt"/>
              </a:rPr>
              <a:t>2030</a:t>
            </a:r>
            <a:endParaRPr lang="en-US" sz="1420" b="1" dirty="0">
              <a:solidFill>
                <a:srgbClr val="052C84"/>
              </a:solidFill>
              <a:cs typeface="+mn-ea"/>
              <a:sym typeface="+mn-lt"/>
            </a:endParaRPr>
          </a:p>
        </p:txBody>
      </p:sp>
      <p:cxnSp>
        <p:nvCxnSpPr>
          <p:cNvPr id="42" name="直接连接符 63"/>
          <p:cNvCxnSpPr/>
          <p:nvPr/>
        </p:nvCxnSpPr>
        <p:spPr>
          <a:xfrm>
            <a:off x="4645144" y="3841096"/>
            <a:ext cx="778221" cy="0"/>
          </a:xfrm>
          <a:prstGeom prst="line">
            <a:avLst/>
          </a:prstGeom>
          <a:ln w="12700" cap="flat" cmpd="sng" algn="ctr">
            <a:solidFill>
              <a:schemeClr val="bg1"/>
            </a:solidFill>
            <a:prstDash val="sysDash"/>
            <a:miter lim="800000"/>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3" name="直接连接符 64"/>
          <p:cNvCxnSpPr/>
          <p:nvPr/>
        </p:nvCxnSpPr>
        <p:spPr>
          <a:xfrm>
            <a:off x="6122957" y="3841096"/>
            <a:ext cx="778221" cy="0"/>
          </a:xfrm>
          <a:prstGeom prst="line">
            <a:avLst/>
          </a:prstGeom>
          <a:ln w="12700" cap="flat" cmpd="sng" algn="ctr">
            <a:solidFill>
              <a:schemeClr val="bg1"/>
            </a:solidFill>
            <a:prstDash val="sysDash"/>
            <a:miter lim="800000"/>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4" name="直接连接符 65"/>
          <p:cNvCxnSpPr/>
          <p:nvPr/>
        </p:nvCxnSpPr>
        <p:spPr>
          <a:xfrm>
            <a:off x="7600771" y="3841096"/>
            <a:ext cx="778221" cy="0"/>
          </a:xfrm>
          <a:prstGeom prst="line">
            <a:avLst/>
          </a:prstGeom>
          <a:ln w="12700" cap="flat" cmpd="sng" algn="ctr">
            <a:solidFill>
              <a:schemeClr val="bg1"/>
            </a:solidFill>
            <a:prstDash val="sysDash"/>
            <a:miter lim="800000"/>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5" name="直接连接符 66"/>
          <p:cNvCxnSpPr/>
          <p:nvPr/>
        </p:nvCxnSpPr>
        <p:spPr>
          <a:xfrm>
            <a:off x="3167331" y="3841096"/>
            <a:ext cx="778221" cy="0"/>
          </a:xfrm>
          <a:prstGeom prst="line">
            <a:avLst/>
          </a:prstGeom>
          <a:ln w="12700" cap="flat" cmpd="sng" algn="ctr">
            <a:solidFill>
              <a:schemeClr val="bg1"/>
            </a:solidFill>
            <a:prstDash val="sysDash"/>
            <a:miter lim="800000"/>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6" name="直接连接符 67"/>
          <p:cNvCxnSpPr/>
          <p:nvPr/>
        </p:nvCxnSpPr>
        <p:spPr>
          <a:xfrm>
            <a:off x="1689518" y="3841096"/>
            <a:ext cx="778221" cy="0"/>
          </a:xfrm>
          <a:prstGeom prst="line">
            <a:avLst/>
          </a:prstGeom>
          <a:ln w="12700" cap="flat" cmpd="sng" algn="ctr">
            <a:solidFill>
              <a:schemeClr val="bg1"/>
            </a:solidFill>
            <a:prstDash val="sysDash"/>
            <a:miter lim="800000"/>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 name="直接连接符 68"/>
          <p:cNvCxnSpPr/>
          <p:nvPr/>
        </p:nvCxnSpPr>
        <p:spPr>
          <a:xfrm>
            <a:off x="9078583" y="3841096"/>
            <a:ext cx="778221" cy="0"/>
          </a:xfrm>
          <a:prstGeom prst="line">
            <a:avLst/>
          </a:prstGeom>
          <a:ln w="12700" cap="flat" cmpd="sng" algn="ctr">
            <a:solidFill>
              <a:schemeClr val="bg1"/>
            </a:solidFill>
            <a:prstDash val="sysDash"/>
            <a:miter lim="800000"/>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48" name="组合 7"/>
          <p:cNvGrpSpPr/>
          <p:nvPr/>
        </p:nvGrpSpPr>
        <p:grpSpPr>
          <a:xfrm>
            <a:off x="758124" y="2013539"/>
            <a:ext cx="3745476" cy="1033245"/>
            <a:chOff x="3624780" y="2412339"/>
            <a:chExt cx="2133781" cy="1033244"/>
          </a:xfrm>
        </p:grpSpPr>
        <p:sp>
          <p:nvSpPr>
            <p:cNvPr id="49" name="文本框 48"/>
            <p:cNvSpPr txBox="1"/>
            <p:nvPr/>
          </p:nvSpPr>
          <p:spPr>
            <a:xfrm>
              <a:off x="3624780" y="2412339"/>
              <a:ext cx="2133781" cy="400110"/>
            </a:xfrm>
            <a:prstGeom prst="rect">
              <a:avLst/>
            </a:prstGeom>
            <a:noFill/>
          </p:spPr>
          <p:txBody>
            <a:bodyPr wrap="square" rtlCol="0">
              <a:spAutoFit/>
              <a:scene3d>
                <a:camera prst="orthographicFront"/>
                <a:lightRig rig="threePt" dir="t"/>
              </a:scene3d>
              <a:sp3d contourW="12700"/>
            </a:bodyPr>
            <a:lstStyle/>
            <a:p>
              <a:r>
                <a:rPr lang="zh-CN" altLang="en-US" sz="2000" b="1" dirty="0">
                  <a:gradFill>
                    <a:gsLst>
                      <a:gs pos="1000">
                        <a:srgbClr val="FE8C67"/>
                      </a:gs>
                      <a:gs pos="100000">
                        <a:srgbClr val="EC354A"/>
                      </a:gs>
                    </a:gsLst>
                    <a:path path="circle"/>
                  </a:gradFill>
                  <a:cs typeface="+mn-ea"/>
                  <a:sym typeface="+mn-lt"/>
                </a:rPr>
                <a:t>标题文字添加</a:t>
              </a:r>
              <a:endParaRPr lang="zh-CN" altLang="en-US" sz="2000" b="1" dirty="0">
                <a:gradFill>
                  <a:gsLst>
                    <a:gs pos="1000">
                      <a:srgbClr val="FE8C67"/>
                    </a:gs>
                    <a:gs pos="100000">
                      <a:srgbClr val="EC354A"/>
                    </a:gs>
                  </a:gsLst>
                  <a:path path="circle"/>
                </a:gradFill>
                <a:cs typeface="+mn-ea"/>
                <a:sym typeface="+mn-lt"/>
              </a:endParaRPr>
            </a:p>
          </p:txBody>
        </p:sp>
        <p:sp>
          <p:nvSpPr>
            <p:cNvPr id="50" name="文本框 49"/>
            <p:cNvSpPr txBox="1"/>
            <p:nvPr/>
          </p:nvSpPr>
          <p:spPr>
            <a:xfrm>
              <a:off x="3624780" y="2796614"/>
              <a:ext cx="1831728" cy="648969"/>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060" dirty="0">
                  <a:solidFill>
                    <a:prstClr val="white">
                      <a:lumMod val="50000"/>
                    </a:prstClr>
                  </a:solidFill>
                  <a:cs typeface="+mn-ea"/>
                  <a:sym typeface="+mn-lt"/>
                </a:rPr>
                <a:t>单击输入标题内容单击输入标题内容单击输入标题内容单击输入标题内容单击输入标题内容单击输入标题内容</a:t>
              </a:r>
              <a:endParaRPr lang="en-US" altLang="zh-CN" sz="1065" dirty="0">
                <a:solidFill>
                  <a:schemeClr val="tx1">
                    <a:lumMod val="75000"/>
                    <a:lumOff val="25000"/>
                  </a:schemeClr>
                </a:solidFill>
                <a:cs typeface="+mn-ea"/>
                <a:sym typeface="+mn-lt"/>
              </a:endParaRPr>
            </a:p>
          </p:txBody>
        </p:sp>
      </p:grpSp>
      <p:grpSp>
        <p:nvGrpSpPr>
          <p:cNvPr id="51" name="组合 7"/>
          <p:cNvGrpSpPr/>
          <p:nvPr/>
        </p:nvGrpSpPr>
        <p:grpSpPr>
          <a:xfrm>
            <a:off x="2630862" y="4607244"/>
            <a:ext cx="3745476" cy="1063725"/>
            <a:chOff x="3624780" y="2412339"/>
            <a:chExt cx="2133781" cy="1063724"/>
          </a:xfrm>
        </p:grpSpPr>
        <p:sp>
          <p:nvSpPr>
            <p:cNvPr id="52" name="文本框 51"/>
            <p:cNvSpPr txBox="1"/>
            <p:nvPr/>
          </p:nvSpPr>
          <p:spPr>
            <a:xfrm>
              <a:off x="3624780" y="2412339"/>
              <a:ext cx="2133781" cy="400110"/>
            </a:xfrm>
            <a:prstGeom prst="rect">
              <a:avLst/>
            </a:prstGeom>
            <a:noFill/>
          </p:spPr>
          <p:txBody>
            <a:bodyPr wrap="square" rtlCol="0">
              <a:spAutoFit/>
              <a:scene3d>
                <a:camera prst="orthographicFront"/>
                <a:lightRig rig="threePt" dir="t"/>
              </a:scene3d>
              <a:sp3d contourW="12700"/>
            </a:bodyPr>
            <a:lstStyle/>
            <a:p>
              <a:r>
                <a:rPr lang="zh-CN" altLang="en-US" sz="2000" b="1" dirty="0">
                  <a:gradFill>
                    <a:gsLst>
                      <a:gs pos="1000">
                        <a:srgbClr val="FE8C67"/>
                      </a:gs>
                      <a:gs pos="100000">
                        <a:srgbClr val="EC354A"/>
                      </a:gs>
                    </a:gsLst>
                    <a:path path="circle"/>
                  </a:gradFill>
                  <a:cs typeface="+mn-ea"/>
                  <a:sym typeface="+mn-lt"/>
                </a:rPr>
                <a:t>标题文字添加</a:t>
              </a:r>
              <a:endParaRPr lang="zh-CN" altLang="en-US" sz="2000" b="1" dirty="0">
                <a:gradFill>
                  <a:gsLst>
                    <a:gs pos="1000">
                      <a:srgbClr val="FE8C67"/>
                    </a:gs>
                    <a:gs pos="100000">
                      <a:srgbClr val="EC354A"/>
                    </a:gs>
                  </a:gsLst>
                  <a:path path="circle"/>
                </a:gradFill>
                <a:cs typeface="+mn-ea"/>
                <a:sym typeface="+mn-lt"/>
              </a:endParaRPr>
            </a:p>
          </p:txBody>
        </p:sp>
        <p:sp>
          <p:nvSpPr>
            <p:cNvPr id="53" name="文本框 52"/>
            <p:cNvSpPr txBox="1"/>
            <p:nvPr/>
          </p:nvSpPr>
          <p:spPr>
            <a:xfrm>
              <a:off x="3624780" y="2827094"/>
              <a:ext cx="1831728" cy="648969"/>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060" dirty="0">
                  <a:solidFill>
                    <a:prstClr val="white">
                      <a:lumMod val="50000"/>
                    </a:prstClr>
                  </a:solidFill>
                  <a:cs typeface="+mn-ea"/>
                  <a:sym typeface="+mn-lt"/>
                </a:rPr>
                <a:t>单击输入标题内容单击输入标题内容单击输入标题内容单击输入标题内容单击输入标题内容单击输入标题内容</a:t>
              </a:r>
              <a:endParaRPr lang="en-US" altLang="zh-CN" sz="1065" dirty="0">
                <a:solidFill>
                  <a:schemeClr val="tx1">
                    <a:lumMod val="75000"/>
                    <a:lumOff val="25000"/>
                  </a:schemeClr>
                </a:solidFill>
                <a:cs typeface="+mn-ea"/>
                <a:sym typeface="+mn-lt"/>
              </a:endParaRPr>
            </a:p>
          </p:txBody>
        </p:sp>
      </p:grpSp>
      <p:grpSp>
        <p:nvGrpSpPr>
          <p:cNvPr id="54" name="组合 7"/>
          <p:cNvGrpSpPr/>
          <p:nvPr/>
        </p:nvGrpSpPr>
        <p:grpSpPr>
          <a:xfrm>
            <a:off x="4586956" y="2013539"/>
            <a:ext cx="3745476" cy="1018005"/>
            <a:chOff x="3624780" y="2412339"/>
            <a:chExt cx="2133781" cy="1018004"/>
          </a:xfrm>
        </p:grpSpPr>
        <p:sp>
          <p:nvSpPr>
            <p:cNvPr id="55" name="文本框 54"/>
            <p:cNvSpPr txBox="1"/>
            <p:nvPr/>
          </p:nvSpPr>
          <p:spPr>
            <a:xfrm>
              <a:off x="3624780" y="2412339"/>
              <a:ext cx="2133781" cy="400110"/>
            </a:xfrm>
            <a:prstGeom prst="rect">
              <a:avLst/>
            </a:prstGeom>
            <a:noFill/>
          </p:spPr>
          <p:txBody>
            <a:bodyPr wrap="square" rtlCol="0">
              <a:spAutoFit/>
              <a:scene3d>
                <a:camera prst="orthographicFront"/>
                <a:lightRig rig="threePt" dir="t"/>
              </a:scene3d>
              <a:sp3d contourW="12700"/>
            </a:bodyPr>
            <a:lstStyle/>
            <a:p>
              <a:r>
                <a:rPr lang="zh-CN" altLang="en-US" sz="2000" b="1" dirty="0">
                  <a:gradFill>
                    <a:gsLst>
                      <a:gs pos="1000">
                        <a:srgbClr val="FE8C67"/>
                      </a:gs>
                      <a:gs pos="100000">
                        <a:srgbClr val="EC354A"/>
                      </a:gs>
                    </a:gsLst>
                    <a:path path="circle"/>
                  </a:gradFill>
                  <a:cs typeface="+mn-ea"/>
                  <a:sym typeface="+mn-lt"/>
                </a:rPr>
                <a:t>标题文字添加</a:t>
              </a:r>
              <a:endParaRPr lang="zh-CN" altLang="en-US" sz="2000" b="1" dirty="0">
                <a:gradFill>
                  <a:gsLst>
                    <a:gs pos="1000">
                      <a:srgbClr val="FE8C67"/>
                    </a:gs>
                    <a:gs pos="100000">
                      <a:srgbClr val="EC354A"/>
                    </a:gs>
                  </a:gsLst>
                  <a:path path="circle"/>
                </a:gradFill>
                <a:cs typeface="+mn-ea"/>
                <a:sym typeface="+mn-lt"/>
              </a:endParaRPr>
            </a:p>
          </p:txBody>
        </p:sp>
        <p:sp>
          <p:nvSpPr>
            <p:cNvPr id="56" name="文本框 55"/>
            <p:cNvSpPr txBox="1"/>
            <p:nvPr/>
          </p:nvSpPr>
          <p:spPr>
            <a:xfrm>
              <a:off x="3624780" y="2781374"/>
              <a:ext cx="1831728" cy="648969"/>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060" dirty="0">
                  <a:solidFill>
                    <a:prstClr val="white">
                      <a:lumMod val="50000"/>
                    </a:prstClr>
                  </a:solidFill>
                  <a:cs typeface="+mn-ea"/>
                  <a:sym typeface="+mn-lt"/>
                </a:rPr>
                <a:t>单击输入标题内容单击输入标题内容单击输入标题内容单击输入标题内容单击输入标题内容单击输入标题内容</a:t>
              </a:r>
              <a:endParaRPr lang="en-US" altLang="zh-CN" sz="1065" dirty="0">
                <a:solidFill>
                  <a:schemeClr val="tx1">
                    <a:lumMod val="75000"/>
                    <a:lumOff val="25000"/>
                  </a:schemeClr>
                </a:solidFill>
                <a:cs typeface="+mn-ea"/>
                <a:sym typeface="+mn-lt"/>
              </a:endParaRPr>
            </a:p>
          </p:txBody>
        </p:sp>
      </p:grpSp>
      <p:grpSp>
        <p:nvGrpSpPr>
          <p:cNvPr id="57" name="组合 7"/>
          <p:cNvGrpSpPr/>
          <p:nvPr/>
        </p:nvGrpSpPr>
        <p:grpSpPr>
          <a:xfrm>
            <a:off x="6459694" y="4607244"/>
            <a:ext cx="3745476" cy="1033245"/>
            <a:chOff x="3624780" y="2412339"/>
            <a:chExt cx="2133781" cy="1033244"/>
          </a:xfrm>
        </p:grpSpPr>
        <p:sp>
          <p:nvSpPr>
            <p:cNvPr id="58" name="文本框 57"/>
            <p:cNvSpPr txBox="1"/>
            <p:nvPr/>
          </p:nvSpPr>
          <p:spPr>
            <a:xfrm>
              <a:off x="3624780" y="2412339"/>
              <a:ext cx="2133781" cy="400110"/>
            </a:xfrm>
            <a:prstGeom prst="rect">
              <a:avLst/>
            </a:prstGeom>
            <a:noFill/>
          </p:spPr>
          <p:txBody>
            <a:bodyPr wrap="square" rtlCol="0">
              <a:spAutoFit/>
              <a:scene3d>
                <a:camera prst="orthographicFront"/>
                <a:lightRig rig="threePt" dir="t"/>
              </a:scene3d>
              <a:sp3d contourW="12700"/>
            </a:bodyPr>
            <a:lstStyle/>
            <a:p>
              <a:r>
                <a:rPr lang="zh-CN" altLang="en-US" sz="2000" b="1" dirty="0">
                  <a:gradFill>
                    <a:gsLst>
                      <a:gs pos="1000">
                        <a:srgbClr val="FE8C67"/>
                      </a:gs>
                      <a:gs pos="100000">
                        <a:srgbClr val="EC354A"/>
                      </a:gs>
                    </a:gsLst>
                    <a:path path="circle"/>
                  </a:gradFill>
                  <a:cs typeface="+mn-ea"/>
                  <a:sym typeface="+mn-lt"/>
                </a:rPr>
                <a:t>标题文字添加</a:t>
              </a:r>
              <a:endParaRPr lang="zh-CN" altLang="en-US" sz="2000" b="1" dirty="0">
                <a:gradFill>
                  <a:gsLst>
                    <a:gs pos="1000">
                      <a:srgbClr val="FE8C67"/>
                    </a:gs>
                    <a:gs pos="100000">
                      <a:srgbClr val="EC354A"/>
                    </a:gs>
                  </a:gsLst>
                  <a:path path="circle"/>
                </a:gradFill>
                <a:cs typeface="+mn-ea"/>
                <a:sym typeface="+mn-lt"/>
              </a:endParaRPr>
            </a:p>
          </p:txBody>
        </p:sp>
        <p:sp>
          <p:nvSpPr>
            <p:cNvPr id="59" name="文本框 58"/>
            <p:cNvSpPr txBox="1"/>
            <p:nvPr/>
          </p:nvSpPr>
          <p:spPr>
            <a:xfrm>
              <a:off x="3624780" y="2796614"/>
              <a:ext cx="1831728" cy="648969"/>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060" dirty="0">
                  <a:solidFill>
                    <a:prstClr val="white">
                      <a:lumMod val="50000"/>
                    </a:prstClr>
                  </a:solidFill>
                  <a:cs typeface="+mn-ea"/>
                  <a:sym typeface="+mn-lt"/>
                </a:rPr>
                <a:t>单击输入标题内容单击输入标题内容单击输入标题内容单击输入标题内容单击输入标题内容单击输入标题内容</a:t>
              </a:r>
              <a:endParaRPr lang="en-US" altLang="zh-CN" sz="1065" dirty="0">
                <a:solidFill>
                  <a:schemeClr val="tx1">
                    <a:lumMod val="75000"/>
                    <a:lumOff val="25000"/>
                  </a:schemeClr>
                </a:solidFill>
                <a:cs typeface="+mn-ea"/>
                <a:sym typeface="+mn-lt"/>
              </a:endParaRPr>
            </a:p>
          </p:txBody>
        </p:sp>
      </p:grpSp>
      <p:grpSp>
        <p:nvGrpSpPr>
          <p:cNvPr id="60" name="组合 7"/>
          <p:cNvGrpSpPr/>
          <p:nvPr/>
        </p:nvGrpSpPr>
        <p:grpSpPr>
          <a:xfrm>
            <a:off x="8185539" y="1990799"/>
            <a:ext cx="3745476" cy="1018005"/>
            <a:chOff x="3624780" y="2412339"/>
            <a:chExt cx="2133781" cy="1018004"/>
          </a:xfrm>
        </p:grpSpPr>
        <p:sp>
          <p:nvSpPr>
            <p:cNvPr id="61" name="文本框 60"/>
            <p:cNvSpPr txBox="1"/>
            <p:nvPr/>
          </p:nvSpPr>
          <p:spPr>
            <a:xfrm>
              <a:off x="3624780" y="2412339"/>
              <a:ext cx="2133781" cy="400110"/>
            </a:xfrm>
            <a:prstGeom prst="rect">
              <a:avLst/>
            </a:prstGeom>
            <a:noFill/>
          </p:spPr>
          <p:txBody>
            <a:bodyPr wrap="square" rtlCol="0">
              <a:spAutoFit/>
              <a:scene3d>
                <a:camera prst="orthographicFront"/>
                <a:lightRig rig="threePt" dir="t"/>
              </a:scene3d>
              <a:sp3d contourW="12700"/>
            </a:bodyPr>
            <a:lstStyle/>
            <a:p>
              <a:r>
                <a:rPr lang="zh-CN" altLang="en-US" sz="2000" b="1" dirty="0">
                  <a:gradFill>
                    <a:gsLst>
                      <a:gs pos="1000">
                        <a:srgbClr val="FE8C67"/>
                      </a:gs>
                      <a:gs pos="100000">
                        <a:srgbClr val="EC354A"/>
                      </a:gs>
                    </a:gsLst>
                    <a:path path="circle"/>
                  </a:gradFill>
                  <a:cs typeface="+mn-ea"/>
                  <a:sym typeface="+mn-lt"/>
                </a:rPr>
                <a:t>标题文字添加</a:t>
              </a:r>
              <a:endParaRPr lang="zh-CN" altLang="en-US" sz="2000" b="1" dirty="0">
                <a:gradFill>
                  <a:gsLst>
                    <a:gs pos="1000">
                      <a:srgbClr val="FE8C67"/>
                    </a:gs>
                    <a:gs pos="100000">
                      <a:srgbClr val="EC354A"/>
                    </a:gs>
                  </a:gsLst>
                  <a:path path="circle"/>
                </a:gradFill>
                <a:cs typeface="+mn-ea"/>
                <a:sym typeface="+mn-lt"/>
              </a:endParaRPr>
            </a:p>
          </p:txBody>
        </p:sp>
        <p:sp>
          <p:nvSpPr>
            <p:cNvPr id="62" name="文本框 61"/>
            <p:cNvSpPr txBox="1"/>
            <p:nvPr/>
          </p:nvSpPr>
          <p:spPr>
            <a:xfrm>
              <a:off x="3624780" y="2781374"/>
              <a:ext cx="1831728" cy="648969"/>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060" dirty="0">
                  <a:solidFill>
                    <a:prstClr val="white">
                      <a:lumMod val="50000"/>
                    </a:prstClr>
                  </a:solidFill>
                  <a:cs typeface="+mn-ea"/>
                  <a:sym typeface="+mn-lt"/>
                </a:rPr>
                <a:t>单击输入标题内容单击输入标题内容单击输入标题内容单击输入标题内容单击输入标题内容单击输入标题内容</a:t>
              </a:r>
              <a:endParaRPr lang="en-US" altLang="zh-CN" sz="1065" dirty="0">
                <a:solidFill>
                  <a:schemeClr val="tx1">
                    <a:lumMod val="75000"/>
                    <a:lumOff val="25000"/>
                  </a:schemeClr>
                </a:solidFill>
                <a:cs typeface="+mn-ea"/>
                <a:sym typeface="+mn-lt"/>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barn(inVertical)">
                                      <p:cBhvr>
                                        <p:cTn id="7" dur="500"/>
                                        <p:tgtEl>
                                          <p:spTgt spid="4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barn(inVertical)">
                                      <p:cBhvr>
                                        <p:cTn id="18" dur="500"/>
                                        <p:tgtEl>
                                          <p:spTgt spid="45"/>
                                        </p:tgtEl>
                                      </p:cBhvr>
                                    </p:animEffect>
                                  </p:childTnLst>
                                </p:cTn>
                              </p:par>
                            </p:childTnLst>
                          </p:cTn>
                        </p:par>
                        <p:par>
                          <p:cTn id="19" fill="hold">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barn(inVertical)">
                                      <p:cBhvr>
                                        <p:cTn id="29" dur="500"/>
                                        <p:tgtEl>
                                          <p:spTgt spid="42"/>
                                        </p:tgtEl>
                                      </p:cBhvr>
                                    </p:animEffect>
                                  </p:childTnLst>
                                </p:cTn>
                              </p:par>
                            </p:childTnLst>
                          </p:cTn>
                        </p:par>
                        <p:par>
                          <p:cTn id="30" fill="hold">
                            <p:stCondLst>
                              <p:cond delay="500"/>
                            </p:stCondLst>
                            <p:childTnLst>
                              <p:par>
                                <p:cTn id="31" presetID="53" presetClass="entr" presetSubtype="16"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Effect transition="in" filter="fade">
                                      <p:cBhvr>
                                        <p:cTn id="35" dur="500"/>
                                        <p:tgtEl>
                                          <p:spTgt spid="39"/>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barn(inVertical)">
                                      <p:cBhvr>
                                        <p:cTn id="40" dur="500"/>
                                        <p:tgtEl>
                                          <p:spTgt spid="43"/>
                                        </p:tgtEl>
                                      </p:cBhvr>
                                    </p:animEffect>
                                  </p:childTnLst>
                                </p:cTn>
                              </p:par>
                            </p:childTnLst>
                          </p:cTn>
                        </p:par>
                        <p:par>
                          <p:cTn id="41" fill="hold">
                            <p:stCondLst>
                              <p:cond delay="500"/>
                            </p:stCondLst>
                            <p:childTnLst>
                              <p:par>
                                <p:cTn id="42" presetID="53" presetClass="entr" presetSubtype="16"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p:cTn id="44" dur="500" fill="hold"/>
                                        <p:tgtEl>
                                          <p:spTgt spid="40"/>
                                        </p:tgtEl>
                                        <p:attrNameLst>
                                          <p:attrName>ppt_w</p:attrName>
                                        </p:attrNameLst>
                                      </p:cBhvr>
                                      <p:tavLst>
                                        <p:tav tm="0">
                                          <p:val>
                                            <p:fltVal val="0"/>
                                          </p:val>
                                        </p:tav>
                                        <p:tav tm="100000">
                                          <p:val>
                                            <p:strVal val="#ppt_w"/>
                                          </p:val>
                                        </p:tav>
                                      </p:tavLst>
                                    </p:anim>
                                    <p:anim calcmode="lin" valueType="num">
                                      <p:cBhvr>
                                        <p:cTn id="45" dur="500" fill="hold"/>
                                        <p:tgtEl>
                                          <p:spTgt spid="40"/>
                                        </p:tgtEl>
                                        <p:attrNameLst>
                                          <p:attrName>ppt_h</p:attrName>
                                        </p:attrNameLst>
                                      </p:cBhvr>
                                      <p:tavLst>
                                        <p:tav tm="0">
                                          <p:val>
                                            <p:fltVal val="0"/>
                                          </p:val>
                                        </p:tav>
                                        <p:tav tm="100000">
                                          <p:val>
                                            <p:strVal val="#ppt_h"/>
                                          </p:val>
                                        </p:tav>
                                      </p:tavLst>
                                    </p:anim>
                                    <p:animEffect transition="in" filter="fade">
                                      <p:cBhvr>
                                        <p:cTn id="46" dur="500"/>
                                        <p:tgtEl>
                                          <p:spTgt spid="40"/>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barn(inVertical)">
                                      <p:cBhvr>
                                        <p:cTn id="51" dur="500"/>
                                        <p:tgtEl>
                                          <p:spTgt spid="44"/>
                                        </p:tgtEl>
                                      </p:cBhvr>
                                    </p:animEffect>
                                  </p:childTnLst>
                                </p:cTn>
                              </p:par>
                            </p:childTnLst>
                          </p:cTn>
                        </p:par>
                        <p:par>
                          <p:cTn id="52" fill="hold">
                            <p:stCondLst>
                              <p:cond delay="500"/>
                            </p:stCondLst>
                            <p:childTnLst>
                              <p:par>
                                <p:cTn id="53" presetID="53" presetClass="entr" presetSubtype="16" fill="hold" grpId="0" nodeType="after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p:cTn id="55" dur="500" fill="hold"/>
                                        <p:tgtEl>
                                          <p:spTgt spid="41"/>
                                        </p:tgtEl>
                                        <p:attrNameLst>
                                          <p:attrName>ppt_w</p:attrName>
                                        </p:attrNameLst>
                                      </p:cBhvr>
                                      <p:tavLst>
                                        <p:tav tm="0">
                                          <p:val>
                                            <p:fltVal val="0"/>
                                          </p:val>
                                        </p:tav>
                                        <p:tav tm="100000">
                                          <p:val>
                                            <p:strVal val="#ppt_w"/>
                                          </p:val>
                                        </p:tav>
                                      </p:tavLst>
                                    </p:anim>
                                    <p:anim calcmode="lin" valueType="num">
                                      <p:cBhvr>
                                        <p:cTn id="56" dur="500" fill="hold"/>
                                        <p:tgtEl>
                                          <p:spTgt spid="41"/>
                                        </p:tgtEl>
                                        <p:attrNameLst>
                                          <p:attrName>ppt_h</p:attrName>
                                        </p:attrNameLst>
                                      </p:cBhvr>
                                      <p:tavLst>
                                        <p:tav tm="0">
                                          <p:val>
                                            <p:fltVal val="0"/>
                                          </p:val>
                                        </p:tav>
                                        <p:tav tm="100000">
                                          <p:val>
                                            <p:strVal val="#ppt_h"/>
                                          </p:val>
                                        </p:tav>
                                      </p:tavLst>
                                    </p:anim>
                                    <p:animEffect transition="in" filter="fade">
                                      <p:cBhvr>
                                        <p:cTn id="57" dur="500"/>
                                        <p:tgtEl>
                                          <p:spTgt spid="41"/>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barn(inVertical)">
                                      <p:cBhvr>
                                        <p:cTn id="62" dur="500"/>
                                        <p:tgtEl>
                                          <p:spTgt spid="47"/>
                                        </p:tgtEl>
                                      </p:cBhvr>
                                    </p:animEffect>
                                  </p:childTnLst>
                                </p:cTn>
                              </p:par>
                            </p:childTnLst>
                          </p:cTn>
                        </p:par>
                        <p:par>
                          <p:cTn id="63" fill="hold">
                            <p:stCondLst>
                              <p:cond delay="500"/>
                            </p:stCondLst>
                            <p:childTnLst>
                              <p:par>
                                <p:cTn id="64" presetID="1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 calcmode="lin" valueType="num">
                                      <p:cBhvr additive="base">
                                        <p:cTn id="66" dur="500"/>
                                        <p:tgtEl>
                                          <p:spTgt spid="48"/>
                                        </p:tgtEl>
                                        <p:attrNameLst>
                                          <p:attrName>ppt_x</p:attrName>
                                        </p:attrNameLst>
                                      </p:cBhvr>
                                      <p:tavLst>
                                        <p:tav tm="0">
                                          <p:val>
                                            <p:strVal val="#ppt_x-#ppt_w*1.125000"/>
                                          </p:val>
                                        </p:tav>
                                        <p:tav tm="100000">
                                          <p:val>
                                            <p:strVal val="#ppt_x"/>
                                          </p:val>
                                        </p:tav>
                                      </p:tavLst>
                                    </p:anim>
                                    <p:animEffect transition="in" filter="wipe(right)">
                                      <p:cBhvr>
                                        <p:cTn id="67" dur="500"/>
                                        <p:tgtEl>
                                          <p:spTgt spid="48"/>
                                        </p:tgtEl>
                                      </p:cBhvr>
                                    </p:animEffect>
                                  </p:childTnLst>
                                </p:cTn>
                              </p:par>
                            </p:childTnLst>
                          </p:cTn>
                        </p:par>
                        <p:par>
                          <p:cTn id="68" fill="hold">
                            <p:stCondLst>
                              <p:cond delay="1000"/>
                            </p:stCondLst>
                            <p:childTnLst>
                              <p:par>
                                <p:cTn id="69" presetID="12" presetClass="entr" presetSubtype="8" fill="hold" nodeType="afterEffect">
                                  <p:stCondLst>
                                    <p:cond delay="0"/>
                                  </p:stCondLst>
                                  <p:childTnLst>
                                    <p:set>
                                      <p:cBhvr>
                                        <p:cTn id="70" dur="1" fill="hold">
                                          <p:stCondLst>
                                            <p:cond delay="0"/>
                                          </p:stCondLst>
                                        </p:cTn>
                                        <p:tgtEl>
                                          <p:spTgt spid="51"/>
                                        </p:tgtEl>
                                        <p:attrNameLst>
                                          <p:attrName>style.visibility</p:attrName>
                                        </p:attrNameLst>
                                      </p:cBhvr>
                                      <p:to>
                                        <p:strVal val="visible"/>
                                      </p:to>
                                    </p:set>
                                    <p:anim calcmode="lin" valueType="num">
                                      <p:cBhvr additive="base">
                                        <p:cTn id="71" dur="500"/>
                                        <p:tgtEl>
                                          <p:spTgt spid="51"/>
                                        </p:tgtEl>
                                        <p:attrNameLst>
                                          <p:attrName>ppt_x</p:attrName>
                                        </p:attrNameLst>
                                      </p:cBhvr>
                                      <p:tavLst>
                                        <p:tav tm="0">
                                          <p:val>
                                            <p:strVal val="#ppt_x-#ppt_w*1.125000"/>
                                          </p:val>
                                        </p:tav>
                                        <p:tav tm="100000">
                                          <p:val>
                                            <p:strVal val="#ppt_x"/>
                                          </p:val>
                                        </p:tav>
                                      </p:tavLst>
                                    </p:anim>
                                    <p:animEffect transition="in" filter="wipe(right)">
                                      <p:cBhvr>
                                        <p:cTn id="72" dur="500"/>
                                        <p:tgtEl>
                                          <p:spTgt spid="51"/>
                                        </p:tgtEl>
                                      </p:cBhvr>
                                    </p:animEffect>
                                  </p:childTnLst>
                                </p:cTn>
                              </p:par>
                            </p:childTnLst>
                          </p:cTn>
                        </p:par>
                        <p:par>
                          <p:cTn id="73" fill="hold">
                            <p:stCondLst>
                              <p:cond delay="1500"/>
                            </p:stCondLst>
                            <p:childTnLst>
                              <p:par>
                                <p:cTn id="74" presetID="12" presetClass="entr" presetSubtype="8" fill="hold" nodeType="afterEffect">
                                  <p:stCondLst>
                                    <p:cond delay="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p:tgtEl>
                                          <p:spTgt spid="54"/>
                                        </p:tgtEl>
                                        <p:attrNameLst>
                                          <p:attrName>ppt_x</p:attrName>
                                        </p:attrNameLst>
                                      </p:cBhvr>
                                      <p:tavLst>
                                        <p:tav tm="0">
                                          <p:val>
                                            <p:strVal val="#ppt_x-#ppt_w*1.125000"/>
                                          </p:val>
                                        </p:tav>
                                        <p:tav tm="100000">
                                          <p:val>
                                            <p:strVal val="#ppt_x"/>
                                          </p:val>
                                        </p:tav>
                                      </p:tavLst>
                                    </p:anim>
                                    <p:animEffect transition="in" filter="wipe(right)">
                                      <p:cBhvr>
                                        <p:cTn id="77" dur="500"/>
                                        <p:tgtEl>
                                          <p:spTgt spid="54"/>
                                        </p:tgtEl>
                                      </p:cBhvr>
                                    </p:animEffect>
                                  </p:childTnLst>
                                </p:cTn>
                              </p:par>
                            </p:childTnLst>
                          </p:cTn>
                        </p:par>
                        <p:par>
                          <p:cTn id="78" fill="hold">
                            <p:stCondLst>
                              <p:cond delay="2000"/>
                            </p:stCondLst>
                            <p:childTnLst>
                              <p:par>
                                <p:cTn id="79" presetID="12" presetClass="entr" presetSubtype="8" fill="hold" nodeType="afterEffect">
                                  <p:stCondLst>
                                    <p:cond delay="0"/>
                                  </p:stCondLst>
                                  <p:childTnLst>
                                    <p:set>
                                      <p:cBhvr>
                                        <p:cTn id="80" dur="1" fill="hold">
                                          <p:stCondLst>
                                            <p:cond delay="0"/>
                                          </p:stCondLst>
                                        </p:cTn>
                                        <p:tgtEl>
                                          <p:spTgt spid="57"/>
                                        </p:tgtEl>
                                        <p:attrNameLst>
                                          <p:attrName>style.visibility</p:attrName>
                                        </p:attrNameLst>
                                      </p:cBhvr>
                                      <p:to>
                                        <p:strVal val="visible"/>
                                      </p:to>
                                    </p:set>
                                    <p:anim calcmode="lin" valueType="num">
                                      <p:cBhvr additive="base">
                                        <p:cTn id="81" dur="500"/>
                                        <p:tgtEl>
                                          <p:spTgt spid="57"/>
                                        </p:tgtEl>
                                        <p:attrNameLst>
                                          <p:attrName>ppt_x</p:attrName>
                                        </p:attrNameLst>
                                      </p:cBhvr>
                                      <p:tavLst>
                                        <p:tav tm="0">
                                          <p:val>
                                            <p:strVal val="#ppt_x-#ppt_w*1.125000"/>
                                          </p:val>
                                        </p:tav>
                                        <p:tav tm="100000">
                                          <p:val>
                                            <p:strVal val="#ppt_x"/>
                                          </p:val>
                                        </p:tav>
                                      </p:tavLst>
                                    </p:anim>
                                    <p:animEffect transition="in" filter="wipe(right)">
                                      <p:cBhvr>
                                        <p:cTn id="82" dur="500"/>
                                        <p:tgtEl>
                                          <p:spTgt spid="57"/>
                                        </p:tgtEl>
                                      </p:cBhvr>
                                    </p:animEffect>
                                  </p:childTnLst>
                                </p:cTn>
                              </p:par>
                            </p:childTnLst>
                          </p:cTn>
                        </p:par>
                        <p:par>
                          <p:cTn id="83" fill="hold">
                            <p:stCondLst>
                              <p:cond delay="2500"/>
                            </p:stCondLst>
                            <p:childTnLst>
                              <p:par>
                                <p:cTn id="84" presetID="12" presetClass="entr" presetSubtype="8" fill="hold" nodeType="afterEffect">
                                  <p:stCondLst>
                                    <p:cond delay="0"/>
                                  </p:stCondLst>
                                  <p:childTnLst>
                                    <p:set>
                                      <p:cBhvr>
                                        <p:cTn id="85" dur="1" fill="hold">
                                          <p:stCondLst>
                                            <p:cond delay="0"/>
                                          </p:stCondLst>
                                        </p:cTn>
                                        <p:tgtEl>
                                          <p:spTgt spid="60"/>
                                        </p:tgtEl>
                                        <p:attrNameLst>
                                          <p:attrName>style.visibility</p:attrName>
                                        </p:attrNameLst>
                                      </p:cBhvr>
                                      <p:to>
                                        <p:strVal val="visible"/>
                                      </p:to>
                                    </p:set>
                                    <p:anim calcmode="lin" valueType="num">
                                      <p:cBhvr additive="base">
                                        <p:cTn id="86" dur="500"/>
                                        <p:tgtEl>
                                          <p:spTgt spid="60"/>
                                        </p:tgtEl>
                                        <p:attrNameLst>
                                          <p:attrName>ppt_x</p:attrName>
                                        </p:attrNameLst>
                                      </p:cBhvr>
                                      <p:tavLst>
                                        <p:tav tm="0">
                                          <p:val>
                                            <p:strVal val="#ppt_x-#ppt_w*1.125000"/>
                                          </p:val>
                                        </p:tav>
                                        <p:tav tm="100000">
                                          <p:val>
                                            <p:strVal val="#ppt_x"/>
                                          </p:val>
                                        </p:tav>
                                      </p:tavLst>
                                    </p:anim>
                                    <p:animEffect transition="in" filter="wipe(right)">
                                      <p:cBhvr>
                                        <p:cTn id="8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P spid="39" grpId="0" bldLvl="0" animBg="1"/>
      <p:bldP spid="40" grpId="0" bldLvl="0" animBg="1"/>
      <p:bldP spid="4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774190" y="1606550"/>
            <a:ext cx="7150735" cy="4241800"/>
          </a:xfrm>
          <a:prstGeom prst="roundRect">
            <a:avLst/>
          </a:prstGeom>
          <a:gradFill flip="none" rotWithShape="1">
            <a:gsLst>
              <a:gs pos="1000">
                <a:srgbClr val="FE8C67"/>
              </a:gs>
              <a:gs pos="100000">
                <a:srgbClr val="EC354A"/>
              </a:gs>
            </a:gsLst>
            <a:path path="circle"/>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8013610" y="2263461"/>
            <a:ext cx="2927725" cy="2927725"/>
          </a:xfrm>
          <a:prstGeom prst="ellipse">
            <a:avLst/>
          </a:prstGeom>
          <a:solidFill>
            <a:schemeClr val="bg1"/>
          </a:solidFill>
          <a:ln>
            <a:noFill/>
          </a:ln>
          <a:effectLst>
            <a:outerShdw blurRad="2540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7812054" y="2263461"/>
            <a:ext cx="2927725" cy="2927725"/>
          </a:xfrm>
          <a:prstGeom prst="ellipse">
            <a:avLst/>
          </a:prstGeom>
          <a:solidFill>
            <a:schemeClr val="bg1"/>
          </a:solidFill>
          <a:ln>
            <a:noFill/>
          </a:ln>
          <a:effectLst>
            <a:outerShdw blurRad="2540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a:off x="7610498" y="2263461"/>
            <a:ext cx="2927725" cy="2927725"/>
          </a:xfrm>
          <a:prstGeom prst="ellipse">
            <a:avLst/>
          </a:prstGeom>
          <a:solidFill>
            <a:schemeClr val="bg1"/>
          </a:solidFill>
          <a:ln>
            <a:noFill/>
          </a:ln>
          <a:effectLst>
            <a:outerShdw blurRad="2540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8275564" y="4393362"/>
            <a:ext cx="1554480" cy="368300"/>
          </a:xfrm>
          <a:prstGeom prst="rect">
            <a:avLst/>
          </a:prstGeom>
          <a:noFill/>
        </p:spPr>
        <p:txBody>
          <a:bodyPr wrap="none" rtlCol="0">
            <a:spAutoFit/>
          </a:bodyPr>
          <a:lstStyle/>
          <a:p>
            <a:r>
              <a:rPr lang="zh-CN" altLang="en-US" dirty="0">
                <a:solidFill>
                  <a:schemeClr val="tx1">
                    <a:lumMod val="65000"/>
                    <a:lumOff val="35000"/>
                  </a:schemeClr>
                </a:solidFill>
                <a:cs typeface="+mn-ea"/>
                <a:sym typeface="+mn-lt"/>
              </a:rPr>
              <a:t>添加文字内容</a:t>
            </a:r>
            <a:endParaRPr lang="zh-CN" altLang="en-US" dirty="0">
              <a:solidFill>
                <a:schemeClr val="tx1">
                  <a:lumMod val="65000"/>
                  <a:lumOff val="35000"/>
                </a:schemeClr>
              </a:solidFill>
              <a:cs typeface="+mn-ea"/>
              <a:sym typeface="+mn-lt"/>
            </a:endParaRPr>
          </a:p>
        </p:txBody>
      </p:sp>
      <p:sp>
        <p:nvSpPr>
          <p:cNvPr id="13" name="Shape 2525"/>
          <p:cNvSpPr>
            <a:spLocks noChangeAspect="1"/>
          </p:cNvSpPr>
          <p:nvPr/>
        </p:nvSpPr>
        <p:spPr>
          <a:xfrm>
            <a:off x="8376805" y="2753344"/>
            <a:ext cx="1351442" cy="1351442"/>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gradFill>
            <a:gsLst>
              <a:gs pos="1000">
                <a:srgbClr val="FE8C67"/>
              </a:gs>
              <a:gs pos="100000">
                <a:srgbClr val="EC354A"/>
              </a:gs>
            </a:gsLst>
            <a:path path="circle"/>
          </a:gra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cs typeface="+mn-ea"/>
              <a:sym typeface="+mn-lt"/>
            </a:endParaRPr>
          </a:p>
        </p:txBody>
      </p:sp>
      <p:sp>
        <p:nvSpPr>
          <p:cNvPr id="18" name="Lorem ipsum dolor sit amet, consectetur adipiscing elit, sed do eiusmod tempor incididunt ut labore et dolore magna aliqua. Ut enim ad minim veniam, quis nostrud reprehenderit in voluptate velit esse cillum dolore eu et"/>
          <p:cNvSpPr txBox="1"/>
          <p:nvPr/>
        </p:nvSpPr>
        <p:spPr>
          <a:xfrm>
            <a:off x="2379980" y="3060065"/>
            <a:ext cx="5089525" cy="1701800"/>
          </a:xfrm>
          <a:prstGeom prst="rect">
            <a:avLst/>
          </a:prstGeom>
          <a:noFill/>
          <a:ln w="12700" cap="flat">
            <a:noFill/>
            <a:miter lim="400000"/>
          </a:ln>
          <a:effectLst/>
        </p:spPr>
        <p:txBody>
          <a:bodyPr wrap="square" lIns="50800" tIns="50800" rIns="50800" bIns="50800" numCol="1" anchor="ctr">
            <a:spAutoFit/>
          </a:bodyPr>
          <a:lstStyle/>
          <a:p>
            <a:pPr marL="0" lvl="2" algn="l">
              <a:lnSpc>
                <a:spcPct val="130000"/>
              </a:lnSpc>
            </a:pPr>
            <a:r>
              <a:rPr lang="zh-CN" altLang="en-US" sz="2000" kern="100" dirty="0">
                <a:solidFill>
                  <a:schemeClr val="bg1"/>
                </a:solidFill>
                <a:cs typeface="+mn-ea"/>
                <a:sym typeface="+mn-lt"/>
              </a:rPr>
              <a:t>请替换文字内容，点击添加相关标题文字，修改文字内容，也可以直接复制你的内容到此，请替换文字内容，点击添加相关标题文字，修改文字内容</a:t>
            </a:r>
            <a:endParaRPr lang="zh-CN" altLang="en-US" sz="2000" kern="100" dirty="0">
              <a:solidFill>
                <a:schemeClr val="bg1"/>
              </a:solidFill>
              <a:cs typeface="+mn-ea"/>
              <a:sym typeface="+mn-lt"/>
            </a:endParaRPr>
          </a:p>
        </p:txBody>
      </p:sp>
      <p:sp>
        <p:nvSpPr>
          <p:cNvPr id="19" name="MH_SubTitle_1"/>
          <p:cNvSpPr txBox="1"/>
          <p:nvPr>
            <p:custDataLst>
              <p:tags r:id="rId1"/>
            </p:custDataLst>
          </p:nvPr>
        </p:nvSpPr>
        <p:spPr>
          <a:xfrm>
            <a:off x="2398718" y="2253858"/>
            <a:ext cx="2528925" cy="650182"/>
          </a:xfrm>
          <a:prstGeom prst="rect">
            <a:avLst/>
          </a:prstGeom>
          <a:noFill/>
        </p:spPr>
        <p:txBody>
          <a:bodyPr anchor="ctr"/>
          <a:lstStyle/>
          <a:p>
            <a:pPr algn="just">
              <a:defRPr/>
            </a:pPr>
            <a:r>
              <a:rPr lang="zh-CN" altLang="en-US" sz="2400" b="1" dirty="0">
                <a:solidFill>
                  <a:schemeClr val="bg1"/>
                </a:solidFill>
                <a:cs typeface="+mn-ea"/>
                <a:sym typeface="+mn-lt"/>
              </a:rPr>
              <a:t>添加文字内容</a:t>
            </a:r>
            <a:endParaRPr lang="zh-CN" altLang="en-US" sz="2400" b="1" dirty="0">
              <a:solidFill>
                <a:schemeClr val="bg1"/>
              </a:solidFill>
              <a:cs typeface="+mn-ea"/>
              <a:sym typeface="+mn-lt"/>
            </a:endParaRPr>
          </a:p>
        </p:txBody>
      </p:sp>
      <p:sp>
        <p:nvSpPr>
          <p:cNvPr id="21" name="椭圆 20"/>
          <p:cNvSpPr/>
          <p:nvPr/>
        </p:nvSpPr>
        <p:spPr>
          <a:xfrm>
            <a:off x="4644679" y="2242920"/>
            <a:ext cx="650182" cy="65018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2" name="文本框 21"/>
          <p:cNvSpPr txBox="1"/>
          <p:nvPr/>
        </p:nvSpPr>
        <p:spPr>
          <a:xfrm>
            <a:off x="4705080" y="2238659"/>
            <a:ext cx="437940" cy="646331"/>
          </a:xfrm>
          <a:prstGeom prst="rect">
            <a:avLst/>
          </a:prstGeom>
          <a:noFill/>
        </p:spPr>
        <p:txBody>
          <a:bodyPr wrap="none" rtlCol="0">
            <a:spAutoFit/>
          </a:bodyPr>
          <a:lstStyle/>
          <a:p>
            <a:r>
              <a:rPr lang="zh-CN" altLang="en-US" sz="3600" dirty="0">
                <a:solidFill>
                  <a:schemeClr val="bg1"/>
                </a:solidFill>
                <a:cs typeface="+mn-ea"/>
                <a:sym typeface="+mn-lt"/>
              </a:rPr>
              <a:t>√</a:t>
            </a:r>
            <a:endParaRPr lang="zh-CN" altLang="en-US" sz="3600" dirty="0">
              <a:solidFill>
                <a:schemeClr val="bg1"/>
              </a:solidFill>
              <a:cs typeface="+mn-ea"/>
              <a:sym typeface="+mn-lt"/>
            </a:endParaRPr>
          </a:p>
        </p:txBody>
      </p:sp>
      <p:sp>
        <p:nvSpPr>
          <p:cNvPr id="2" name="文本框 1"/>
          <p:cNvSpPr txBox="1"/>
          <p:nvPr/>
        </p:nvSpPr>
        <p:spPr>
          <a:xfrm>
            <a:off x="1774132" y="494290"/>
            <a:ext cx="1899046" cy="584775"/>
          </a:xfrm>
          <a:prstGeom prst="rect">
            <a:avLst/>
          </a:prstGeom>
          <a:noFill/>
        </p:spPr>
        <p:txBody>
          <a:bodyPr wrap="none" rtlCol="0">
            <a:spAutoFit/>
          </a:bodyPr>
          <a:lstStyle/>
          <a:p>
            <a:r>
              <a:rPr lang="en-US" altLang="zh-CN" sz="3200" b="1" dirty="0">
                <a:gradFill>
                  <a:gsLst>
                    <a:gs pos="1000">
                      <a:srgbClr val="FE8C67"/>
                    </a:gs>
                    <a:gs pos="100000">
                      <a:srgbClr val="EC354A"/>
                    </a:gs>
                  </a:gsLst>
                  <a:path path="circle"/>
                </a:gradFill>
                <a:cs typeface="+mn-ea"/>
                <a:sym typeface="+mn-lt"/>
              </a:rPr>
              <a:t>PART 01</a:t>
            </a:r>
            <a:endParaRPr lang="en-US" altLang="zh-CN" sz="3200" b="1" dirty="0">
              <a:gradFill>
                <a:gsLst>
                  <a:gs pos="1000">
                    <a:srgbClr val="FE8C67"/>
                  </a:gs>
                  <a:gs pos="100000">
                    <a:srgbClr val="EC354A"/>
                  </a:gs>
                </a:gsLst>
                <a:path path="circle"/>
              </a:gradFill>
              <a:cs typeface="+mn-ea"/>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4" grpId="0"/>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774132" y="494290"/>
            <a:ext cx="1899046" cy="584775"/>
          </a:xfrm>
          <a:prstGeom prst="rect">
            <a:avLst/>
          </a:prstGeom>
          <a:noFill/>
        </p:spPr>
        <p:txBody>
          <a:bodyPr wrap="none" rtlCol="0">
            <a:spAutoFit/>
          </a:bodyPr>
          <a:lstStyle/>
          <a:p>
            <a:r>
              <a:rPr lang="en-US" altLang="zh-CN" sz="3200" b="1" dirty="0">
                <a:gradFill>
                  <a:gsLst>
                    <a:gs pos="1000">
                      <a:srgbClr val="FE8C67"/>
                    </a:gs>
                    <a:gs pos="100000">
                      <a:srgbClr val="EC354A"/>
                    </a:gs>
                  </a:gsLst>
                  <a:path path="circle"/>
                </a:gradFill>
                <a:cs typeface="+mn-ea"/>
                <a:sym typeface="+mn-lt"/>
              </a:rPr>
              <a:t>PART 01</a:t>
            </a:r>
            <a:endParaRPr lang="en-US" altLang="zh-CN" sz="3200" b="1" dirty="0">
              <a:gradFill>
                <a:gsLst>
                  <a:gs pos="1000">
                    <a:srgbClr val="FE8C67"/>
                  </a:gs>
                  <a:gs pos="100000">
                    <a:srgbClr val="EC354A"/>
                  </a:gs>
                </a:gsLst>
                <a:path path="circle"/>
              </a:gradFill>
              <a:cs typeface="+mn-ea"/>
              <a:sym typeface="+mn-lt"/>
            </a:endParaRPr>
          </a:p>
        </p:txBody>
      </p:sp>
      <p:pic>
        <p:nvPicPr>
          <p:cNvPr id="27" name="图片占位符 5" descr="C:\Users\王银芸\Desktop\5c1b5445d94c9.jpg5c1b5445d94c9"/>
          <p:cNvPicPr preferRelativeResize="0">
            <a:picLocks noChangeAspect="1"/>
          </p:cNvPicPr>
          <p:nvPr/>
        </p:nvPicPr>
        <p:blipFill>
          <a:blip r:embed="rId1" cstate="screen"/>
          <a:srcRect/>
          <a:stretch>
            <a:fillRect/>
          </a:stretch>
        </p:blipFill>
        <p:spPr>
          <a:xfrm>
            <a:off x="1429385" y="1667510"/>
            <a:ext cx="1949450" cy="1859280"/>
          </a:xfrm>
          <a:custGeom>
            <a:avLst/>
            <a:gdLst>
              <a:gd name="connsiteX0" fmla="*/ 750822 w 3362570"/>
              <a:gd name="connsiteY0" fmla="*/ 19683 h 1520793"/>
              <a:gd name="connsiteX1" fmla="*/ 769972 w 3362570"/>
              <a:gd name="connsiteY1" fmla="*/ 19683 h 1520793"/>
              <a:gd name="connsiteX2" fmla="*/ 778210 w 3362570"/>
              <a:gd name="connsiteY2" fmla="*/ 20368 h 1520793"/>
              <a:gd name="connsiteX3" fmla="*/ 920995 w 3362570"/>
              <a:gd name="connsiteY3" fmla="*/ 25855 h 1520793"/>
              <a:gd name="connsiteX4" fmla="*/ 1093000 w 3362570"/>
              <a:gd name="connsiteY4" fmla="*/ 47802 h 1520793"/>
              <a:gd name="connsiteX5" fmla="*/ 1251204 w 3362570"/>
              <a:gd name="connsiteY5" fmla="*/ 92382 h 1520793"/>
              <a:gd name="connsiteX6" fmla="*/ 1383922 w 3362570"/>
              <a:gd name="connsiteY6" fmla="*/ 166385 h 1520793"/>
              <a:gd name="connsiteX7" fmla="*/ 1503544 w 3362570"/>
              <a:gd name="connsiteY7" fmla="*/ 340795 h 1520793"/>
              <a:gd name="connsiteX8" fmla="*/ 1518399 w 3362570"/>
              <a:gd name="connsiteY8" fmla="*/ 425429 h 1520793"/>
              <a:gd name="connsiteX9" fmla="*/ 1520793 w 3362570"/>
              <a:gd name="connsiteY9" fmla="*/ 443673 h 1520793"/>
              <a:gd name="connsiteX10" fmla="*/ 1520793 w 3362570"/>
              <a:gd name="connsiteY10" fmla="*/ 473027 h 1520793"/>
              <a:gd name="connsiteX11" fmla="*/ 1518893 w 3362570"/>
              <a:gd name="connsiteY11" fmla="*/ 484960 h 1520793"/>
              <a:gd name="connsiteX12" fmla="*/ 1497066 w 3362570"/>
              <a:gd name="connsiteY12" fmla="*/ 622130 h 1520793"/>
              <a:gd name="connsiteX13" fmla="*/ 1434544 w 3362570"/>
              <a:gd name="connsiteY13" fmla="*/ 800724 h 1520793"/>
              <a:gd name="connsiteX14" fmla="*/ 1307037 w 3362570"/>
              <a:gd name="connsiteY14" fmla="*/ 1044954 h 1520793"/>
              <a:gd name="connsiteX15" fmla="*/ 1154395 w 3362570"/>
              <a:gd name="connsiteY15" fmla="*/ 1263465 h 1520793"/>
              <a:gd name="connsiteX16" fmla="*/ 1027240 w 3362570"/>
              <a:gd name="connsiteY16" fmla="*/ 1391443 h 1520793"/>
              <a:gd name="connsiteX17" fmla="*/ 904942 w 3362570"/>
              <a:gd name="connsiteY17" fmla="*/ 1468259 h 1520793"/>
              <a:gd name="connsiteX18" fmla="*/ 790813 w 3362570"/>
              <a:gd name="connsiteY18" fmla="*/ 1498915 h 1520793"/>
              <a:gd name="connsiteX19" fmla="*/ 771240 w 3362570"/>
              <a:gd name="connsiteY19" fmla="*/ 1501111 h 1520793"/>
              <a:gd name="connsiteX20" fmla="*/ 748287 w 3362570"/>
              <a:gd name="connsiteY20" fmla="*/ 1501111 h 1520793"/>
              <a:gd name="connsiteX21" fmla="*/ 742654 w 3362570"/>
              <a:gd name="connsiteY21" fmla="*/ 1500081 h 1520793"/>
              <a:gd name="connsiteX22" fmla="*/ 709070 w 3362570"/>
              <a:gd name="connsiteY22" fmla="*/ 1496446 h 1520793"/>
              <a:gd name="connsiteX23" fmla="*/ 583605 w 3362570"/>
              <a:gd name="connsiteY23" fmla="*/ 1453375 h 1520793"/>
              <a:gd name="connsiteX24" fmla="*/ 446311 w 3362570"/>
              <a:gd name="connsiteY24" fmla="*/ 1351253 h 1520793"/>
              <a:gd name="connsiteX25" fmla="*/ 323521 w 3362570"/>
              <a:gd name="connsiteY25" fmla="*/ 1211340 h 1520793"/>
              <a:gd name="connsiteX26" fmla="*/ 103640 w 3362570"/>
              <a:gd name="connsiteY26" fmla="*/ 842629 h 1520793"/>
              <a:gd name="connsiteX27" fmla="*/ 23657 w 3362570"/>
              <a:gd name="connsiteY27" fmla="*/ 627068 h 1520793"/>
              <a:gd name="connsiteX28" fmla="*/ 1056 w 3362570"/>
              <a:gd name="connsiteY28" fmla="*/ 480503 h 1520793"/>
              <a:gd name="connsiteX29" fmla="*/ 0 w 3362570"/>
              <a:gd name="connsiteY29" fmla="*/ 473027 h 1520793"/>
              <a:gd name="connsiteX30" fmla="*/ 0 w 3362570"/>
              <a:gd name="connsiteY30" fmla="*/ 444976 h 1520793"/>
              <a:gd name="connsiteX31" fmla="*/ 1127 w 3362570"/>
              <a:gd name="connsiteY31" fmla="*/ 435579 h 1520793"/>
              <a:gd name="connsiteX32" fmla="*/ 9083 w 3362570"/>
              <a:gd name="connsiteY32" fmla="*/ 368572 h 1520793"/>
              <a:gd name="connsiteX33" fmla="*/ 100190 w 3362570"/>
              <a:gd name="connsiteY33" fmla="*/ 198345 h 1520793"/>
              <a:gd name="connsiteX34" fmla="*/ 216713 w 3362570"/>
              <a:gd name="connsiteY34" fmla="*/ 115633 h 1520793"/>
              <a:gd name="connsiteX35" fmla="*/ 379847 w 3362570"/>
              <a:gd name="connsiteY35" fmla="*/ 58022 h 1520793"/>
              <a:gd name="connsiteX36" fmla="*/ 519816 w 3362570"/>
              <a:gd name="connsiteY36" fmla="*/ 33537 h 1520793"/>
              <a:gd name="connsiteX37" fmla="*/ 632890 w 3362570"/>
              <a:gd name="connsiteY37" fmla="*/ 23798 h 1520793"/>
              <a:gd name="connsiteX38" fmla="*/ 745118 w 3362570"/>
              <a:gd name="connsiteY38" fmla="*/ 20368 h 1520793"/>
              <a:gd name="connsiteX39" fmla="*/ 750822 w 3362570"/>
              <a:gd name="connsiteY39" fmla="*/ 19683 h 1520793"/>
              <a:gd name="connsiteX40" fmla="*/ 1881142 w 3362570"/>
              <a:gd name="connsiteY40" fmla="*/ 0 h 1520793"/>
              <a:gd name="connsiteX41" fmla="*/ 3362570 w 3362570"/>
              <a:gd name="connsiteY41" fmla="*/ 0 h 1520793"/>
              <a:gd name="connsiteX42" fmla="*/ 3362570 w 3362570"/>
              <a:gd name="connsiteY42" fmla="*/ 1520793 h 1520793"/>
              <a:gd name="connsiteX43" fmla="*/ 1881142 w 3362570"/>
              <a:gd name="connsiteY43" fmla="*/ 1520793 h 1520793"/>
              <a:gd name="connsiteX0-1" fmla="*/ 750822 w 3362570"/>
              <a:gd name="connsiteY0-2" fmla="*/ 19683 h 1520793"/>
              <a:gd name="connsiteX1-3" fmla="*/ 769972 w 3362570"/>
              <a:gd name="connsiteY1-4" fmla="*/ 19683 h 1520793"/>
              <a:gd name="connsiteX2-5" fmla="*/ 778210 w 3362570"/>
              <a:gd name="connsiteY2-6" fmla="*/ 20368 h 1520793"/>
              <a:gd name="connsiteX3-7" fmla="*/ 920995 w 3362570"/>
              <a:gd name="connsiteY3-8" fmla="*/ 25855 h 1520793"/>
              <a:gd name="connsiteX4-9" fmla="*/ 1093000 w 3362570"/>
              <a:gd name="connsiteY4-10" fmla="*/ 47802 h 1520793"/>
              <a:gd name="connsiteX5-11" fmla="*/ 1251204 w 3362570"/>
              <a:gd name="connsiteY5-12" fmla="*/ 92382 h 1520793"/>
              <a:gd name="connsiteX6-13" fmla="*/ 1383922 w 3362570"/>
              <a:gd name="connsiteY6-14" fmla="*/ 166385 h 1520793"/>
              <a:gd name="connsiteX7-15" fmla="*/ 1503544 w 3362570"/>
              <a:gd name="connsiteY7-16" fmla="*/ 340795 h 1520793"/>
              <a:gd name="connsiteX8-17" fmla="*/ 1518399 w 3362570"/>
              <a:gd name="connsiteY8-18" fmla="*/ 425429 h 1520793"/>
              <a:gd name="connsiteX9-19" fmla="*/ 1520793 w 3362570"/>
              <a:gd name="connsiteY9-20" fmla="*/ 443673 h 1520793"/>
              <a:gd name="connsiteX10-21" fmla="*/ 1520793 w 3362570"/>
              <a:gd name="connsiteY10-22" fmla="*/ 473027 h 1520793"/>
              <a:gd name="connsiteX11-23" fmla="*/ 1518893 w 3362570"/>
              <a:gd name="connsiteY11-24" fmla="*/ 484960 h 1520793"/>
              <a:gd name="connsiteX12-25" fmla="*/ 1497066 w 3362570"/>
              <a:gd name="connsiteY12-26" fmla="*/ 622130 h 1520793"/>
              <a:gd name="connsiteX13-27" fmla="*/ 1434544 w 3362570"/>
              <a:gd name="connsiteY13-28" fmla="*/ 800724 h 1520793"/>
              <a:gd name="connsiteX14-29" fmla="*/ 1307037 w 3362570"/>
              <a:gd name="connsiteY14-30" fmla="*/ 1044954 h 1520793"/>
              <a:gd name="connsiteX15-31" fmla="*/ 1154395 w 3362570"/>
              <a:gd name="connsiteY15-32" fmla="*/ 1263465 h 1520793"/>
              <a:gd name="connsiteX16-33" fmla="*/ 1027240 w 3362570"/>
              <a:gd name="connsiteY16-34" fmla="*/ 1391443 h 1520793"/>
              <a:gd name="connsiteX17-35" fmla="*/ 904942 w 3362570"/>
              <a:gd name="connsiteY17-36" fmla="*/ 1468259 h 1520793"/>
              <a:gd name="connsiteX18-37" fmla="*/ 790813 w 3362570"/>
              <a:gd name="connsiteY18-38" fmla="*/ 1498915 h 1520793"/>
              <a:gd name="connsiteX19-39" fmla="*/ 771240 w 3362570"/>
              <a:gd name="connsiteY19-40" fmla="*/ 1501111 h 1520793"/>
              <a:gd name="connsiteX20-41" fmla="*/ 748287 w 3362570"/>
              <a:gd name="connsiteY20-42" fmla="*/ 1501111 h 1520793"/>
              <a:gd name="connsiteX21-43" fmla="*/ 742654 w 3362570"/>
              <a:gd name="connsiteY21-44" fmla="*/ 1500081 h 1520793"/>
              <a:gd name="connsiteX22-45" fmla="*/ 709070 w 3362570"/>
              <a:gd name="connsiteY22-46" fmla="*/ 1496446 h 1520793"/>
              <a:gd name="connsiteX23-47" fmla="*/ 583605 w 3362570"/>
              <a:gd name="connsiteY23-48" fmla="*/ 1453375 h 1520793"/>
              <a:gd name="connsiteX24-49" fmla="*/ 446311 w 3362570"/>
              <a:gd name="connsiteY24-50" fmla="*/ 1351253 h 1520793"/>
              <a:gd name="connsiteX25-51" fmla="*/ 323521 w 3362570"/>
              <a:gd name="connsiteY25-52" fmla="*/ 1211340 h 1520793"/>
              <a:gd name="connsiteX26-53" fmla="*/ 103640 w 3362570"/>
              <a:gd name="connsiteY26-54" fmla="*/ 842629 h 1520793"/>
              <a:gd name="connsiteX27-55" fmla="*/ 23657 w 3362570"/>
              <a:gd name="connsiteY27-56" fmla="*/ 627068 h 1520793"/>
              <a:gd name="connsiteX28-57" fmla="*/ 1056 w 3362570"/>
              <a:gd name="connsiteY28-58" fmla="*/ 480503 h 1520793"/>
              <a:gd name="connsiteX29-59" fmla="*/ 0 w 3362570"/>
              <a:gd name="connsiteY29-60" fmla="*/ 473027 h 1520793"/>
              <a:gd name="connsiteX30-61" fmla="*/ 0 w 3362570"/>
              <a:gd name="connsiteY30-62" fmla="*/ 444976 h 1520793"/>
              <a:gd name="connsiteX31-63" fmla="*/ 1127 w 3362570"/>
              <a:gd name="connsiteY31-64" fmla="*/ 435579 h 1520793"/>
              <a:gd name="connsiteX32-65" fmla="*/ 9083 w 3362570"/>
              <a:gd name="connsiteY32-66" fmla="*/ 368572 h 1520793"/>
              <a:gd name="connsiteX33-67" fmla="*/ 100190 w 3362570"/>
              <a:gd name="connsiteY33-68" fmla="*/ 198345 h 1520793"/>
              <a:gd name="connsiteX34-69" fmla="*/ 216713 w 3362570"/>
              <a:gd name="connsiteY34-70" fmla="*/ 115633 h 1520793"/>
              <a:gd name="connsiteX35-71" fmla="*/ 379847 w 3362570"/>
              <a:gd name="connsiteY35-72" fmla="*/ 58022 h 1520793"/>
              <a:gd name="connsiteX36-73" fmla="*/ 519816 w 3362570"/>
              <a:gd name="connsiteY36-74" fmla="*/ 33537 h 1520793"/>
              <a:gd name="connsiteX37-75" fmla="*/ 632890 w 3362570"/>
              <a:gd name="connsiteY37-76" fmla="*/ 23798 h 1520793"/>
              <a:gd name="connsiteX38-77" fmla="*/ 745118 w 3362570"/>
              <a:gd name="connsiteY38-78" fmla="*/ 20368 h 1520793"/>
              <a:gd name="connsiteX39-79" fmla="*/ 750822 w 3362570"/>
              <a:gd name="connsiteY39-80" fmla="*/ 19683 h 1520793"/>
              <a:gd name="connsiteX40-81" fmla="*/ 1881142 w 3362570"/>
              <a:gd name="connsiteY40-82" fmla="*/ 1520793 h 1520793"/>
              <a:gd name="connsiteX41-83" fmla="*/ 3362570 w 3362570"/>
              <a:gd name="connsiteY41-84" fmla="*/ 0 h 1520793"/>
              <a:gd name="connsiteX42-85" fmla="*/ 3362570 w 3362570"/>
              <a:gd name="connsiteY42-86" fmla="*/ 1520793 h 1520793"/>
              <a:gd name="connsiteX43-87" fmla="*/ 1881142 w 3362570"/>
              <a:gd name="connsiteY43-88" fmla="*/ 1520793 h 1520793"/>
              <a:gd name="connsiteX0-89" fmla="*/ 750822 w 3362570"/>
              <a:gd name="connsiteY0-90" fmla="*/ 0 h 1501110"/>
              <a:gd name="connsiteX1-91" fmla="*/ 769972 w 3362570"/>
              <a:gd name="connsiteY1-92" fmla="*/ 0 h 1501110"/>
              <a:gd name="connsiteX2-93" fmla="*/ 778210 w 3362570"/>
              <a:gd name="connsiteY2-94" fmla="*/ 685 h 1501110"/>
              <a:gd name="connsiteX3-95" fmla="*/ 920995 w 3362570"/>
              <a:gd name="connsiteY3-96" fmla="*/ 6172 h 1501110"/>
              <a:gd name="connsiteX4-97" fmla="*/ 1093000 w 3362570"/>
              <a:gd name="connsiteY4-98" fmla="*/ 28119 h 1501110"/>
              <a:gd name="connsiteX5-99" fmla="*/ 1251204 w 3362570"/>
              <a:gd name="connsiteY5-100" fmla="*/ 72699 h 1501110"/>
              <a:gd name="connsiteX6-101" fmla="*/ 1383922 w 3362570"/>
              <a:gd name="connsiteY6-102" fmla="*/ 146702 h 1501110"/>
              <a:gd name="connsiteX7-103" fmla="*/ 1503544 w 3362570"/>
              <a:gd name="connsiteY7-104" fmla="*/ 321112 h 1501110"/>
              <a:gd name="connsiteX8-105" fmla="*/ 1518399 w 3362570"/>
              <a:gd name="connsiteY8-106" fmla="*/ 405746 h 1501110"/>
              <a:gd name="connsiteX9-107" fmla="*/ 1520793 w 3362570"/>
              <a:gd name="connsiteY9-108" fmla="*/ 423990 h 1501110"/>
              <a:gd name="connsiteX10-109" fmla="*/ 1520793 w 3362570"/>
              <a:gd name="connsiteY10-110" fmla="*/ 453344 h 1501110"/>
              <a:gd name="connsiteX11-111" fmla="*/ 1518893 w 3362570"/>
              <a:gd name="connsiteY11-112" fmla="*/ 465277 h 1501110"/>
              <a:gd name="connsiteX12-113" fmla="*/ 1497066 w 3362570"/>
              <a:gd name="connsiteY12-114" fmla="*/ 602447 h 1501110"/>
              <a:gd name="connsiteX13-115" fmla="*/ 1434544 w 3362570"/>
              <a:gd name="connsiteY13-116" fmla="*/ 781041 h 1501110"/>
              <a:gd name="connsiteX14-117" fmla="*/ 1307037 w 3362570"/>
              <a:gd name="connsiteY14-118" fmla="*/ 1025271 h 1501110"/>
              <a:gd name="connsiteX15-119" fmla="*/ 1154395 w 3362570"/>
              <a:gd name="connsiteY15-120" fmla="*/ 1243782 h 1501110"/>
              <a:gd name="connsiteX16-121" fmla="*/ 1027240 w 3362570"/>
              <a:gd name="connsiteY16-122" fmla="*/ 1371760 h 1501110"/>
              <a:gd name="connsiteX17-123" fmla="*/ 904942 w 3362570"/>
              <a:gd name="connsiteY17-124" fmla="*/ 1448576 h 1501110"/>
              <a:gd name="connsiteX18-125" fmla="*/ 790813 w 3362570"/>
              <a:gd name="connsiteY18-126" fmla="*/ 1479232 h 1501110"/>
              <a:gd name="connsiteX19-127" fmla="*/ 771240 w 3362570"/>
              <a:gd name="connsiteY19-128" fmla="*/ 1481428 h 1501110"/>
              <a:gd name="connsiteX20-129" fmla="*/ 748287 w 3362570"/>
              <a:gd name="connsiteY20-130" fmla="*/ 1481428 h 1501110"/>
              <a:gd name="connsiteX21-131" fmla="*/ 742654 w 3362570"/>
              <a:gd name="connsiteY21-132" fmla="*/ 1480398 h 1501110"/>
              <a:gd name="connsiteX22-133" fmla="*/ 709070 w 3362570"/>
              <a:gd name="connsiteY22-134" fmla="*/ 1476763 h 1501110"/>
              <a:gd name="connsiteX23-135" fmla="*/ 583605 w 3362570"/>
              <a:gd name="connsiteY23-136" fmla="*/ 1433692 h 1501110"/>
              <a:gd name="connsiteX24-137" fmla="*/ 446311 w 3362570"/>
              <a:gd name="connsiteY24-138" fmla="*/ 1331570 h 1501110"/>
              <a:gd name="connsiteX25-139" fmla="*/ 323521 w 3362570"/>
              <a:gd name="connsiteY25-140" fmla="*/ 1191657 h 1501110"/>
              <a:gd name="connsiteX26-141" fmla="*/ 103640 w 3362570"/>
              <a:gd name="connsiteY26-142" fmla="*/ 822946 h 1501110"/>
              <a:gd name="connsiteX27-143" fmla="*/ 23657 w 3362570"/>
              <a:gd name="connsiteY27-144" fmla="*/ 607385 h 1501110"/>
              <a:gd name="connsiteX28-145" fmla="*/ 1056 w 3362570"/>
              <a:gd name="connsiteY28-146" fmla="*/ 460820 h 1501110"/>
              <a:gd name="connsiteX29-147" fmla="*/ 0 w 3362570"/>
              <a:gd name="connsiteY29-148" fmla="*/ 453344 h 1501110"/>
              <a:gd name="connsiteX30-149" fmla="*/ 0 w 3362570"/>
              <a:gd name="connsiteY30-150" fmla="*/ 425293 h 1501110"/>
              <a:gd name="connsiteX31-151" fmla="*/ 1127 w 3362570"/>
              <a:gd name="connsiteY31-152" fmla="*/ 415896 h 1501110"/>
              <a:gd name="connsiteX32-153" fmla="*/ 9083 w 3362570"/>
              <a:gd name="connsiteY32-154" fmla="*/ 348889 h 1501110"/>
              <a:gd name="connsiteX33-155" fmla="*/ 100190 w 3362570"/>
              <a:gd name="connsiteY33-156" fmla="*/ 178662 h 1501110"/>
              <a:gd name="connsiteX34-157" fmla="*/ 216713 w 3362570"/>
              <a:gd name="connsiteY34-158" fmla="*/ 95950 h 1501110"/>
              <a:gd name="connsiteX35-159" fmla="*/ 379847 w 3362570"/>
              <a:gd name="connsiteY35-160" fmla="*/ 38339 h 1501110"/>
              <a:gd name="connsiteX36-161" fmla="*/ 519816 w 3362570"/>
              <a:gd name="connsiteY36-162" fmla="*/ 13854 h 1501110"/>
              <a:gd name="connsiteX37-163" fmla="*/ 632890 w 3362570"/>
              <a:gd name="connsiteY37-164" fmla="*/ 4115 h 1501110"/>
              <a:gd name="connsiteX38-165" fmla="*/ 745118 w 3362570"/>
              <a:gd name="connsiteY38-166" fmla="*/ 685 h 1501110"/>
              <a:gd name="connsiteX39-167" fmla="*/ 750822 w 3362570"/>
              <a:gd name="connsiteY39-168" fmla="*/ 0 h 1501110"/>
              <a:gd name="connsiteX40-169" fmla="*/ 1881142 w 3362570"/>
              <a:gd name="connsiteY40-170" fmla="*/ 1501110 h 1501110"/>
              <a:gd name="connsiteX41-171" fmla="*/ 3362570 w 3362570"/>
              <a:gd name="connsiteY41-172" fmla="*/ 1501110 h 1501110"/>
              <a:gd name="connsiteX42-173" fmla="*/ 1881142 w 3362570"/>
              <a:gd name="connsiteY42-174" fmla="*/ 1501110 h 1501110"/>
              <a:gd name="connsiteX0-175" fmla="*/ 750822 w 1520793"/>
              <a:gd name="connsiteY0-176" fmla="*/ 0 h 1481428"/>
              <a:gd name="connsiteX1-177" fmla="*/ 769972 w 1520793"/>
              <a:gd name="connsiteY1-178" fmla="*/ 0 h 1481428"/>
              <a:gd name="connsiteX2-179" fmla="*/ 778210 w 1520793"/>
              <a:gd name="connsiteY2-180" fmla="*/ 685 h 1481428"/>
              <a:gd name="connsiteX3-181" fmla="*/ 920995 w 1520793"/>
              <a:gd name="connsiteY3-182" fmla="*/ 6172 h 1481428"/>
              <a:gd name="connsiteX4-183" fmla="*/ 1093000 w 1520793"/>
              <a:gd name="connsiteY4-184" fmla="*/ 28119 h 1481428"/>
              <a:gd name="connsiteX5-185" fmla="*/ 1251204 w 1520793"/>
              <a:gd name="connsiteY5-186" fmla="*/ 72699 h 1481428"/>
              <a:gd name="connsiteX6-187" fmla="*/ 1383922 w 1520793"/>
              <a:gd name="connsiteY6-188" fmla="*/ 146702 h 1481428"/>
              <a:gd name="connsiteX7-189" fmla="*/ 1503544 w 1520793"/>
              <a:gd name="connsiteY7-190" fmla="*/ 321112 h 1481428"/>
              <a:gd name="connsiteX8-191" fmla="*/ 1518399 w 1520793"/>
              <a:gd name="connsiteY8-192" fmla="*/ 405746 h 1481428"/>
              <a:gd name="connsiteX9-193" fmla="*/ 1520793 w 1520793"/>
              <a:gd name="connsiteY9-194" fmla="*/ 423990 h 1481428"/>
              <a:gd name="connsiteX10-195" fmla="*/ 1520793 w 1520793"/>
              <a:gd name="connsiteY10-196" fmla="*/ 453344 h 1481428"/>
              <a:gd name="connsiteX11-197" fmla="*/ 1518893 w 1520793"/>
              <a:gd name="connsiteY11-198" fmla="*/ 465277 h 1481428"/>
              <a:gd name="connsiteX12-199" fmla="*/ 1497066 w 1520793"/>
              <a:gd name="connsiteY12-200" fmla="*/ 602447 h 1481428"/>
              <a:gd name="connsiteX13-201" fmla="*/ 1434544 w 1520793"/>
              <a:gd name="connsiteY13-202" fmla="*/ 781041 h 1481428"/>
              <a:gd name="connsiteX14-203" fmla="*/ 1307037 w 1520793"/>
              <a:gd name="connsiteY14-204" fmla="*/ 1025271 h 1481428"/>
              <a:gd name="connsiteX15-205" fmla="*/ 1154395 w 1520793"/>
              <a:gd name="connsiteY15-206" fmla="*/ 1243782 h 1481428"/>
              <a:gd name="connsiteX16-207" fmla="*/ 1027240 w 1520793"/>
              <a:gd name="connsiteY16-208" fmla="*/ 1371760 h 1481428"/>
              <a:gd name="connsiteX17-209" fmla="*/ 904942 w 1520793"/>
              <a:gd name="connsiteY17-210" fmla="*/ 1448576 h 1481428"/>
              <a:gd name="connsiteX18-211" fmla="*/ 790813 w 1520793"/>
              <a:gd name="connsiteY18-212" fmla="*/ 1479232 h 1481428"/>
              <a:gd name="connsiteX19-213" fmla="*/ 771240 w 1520793"/>
              <a:gd name="connsiteY19-214" fmla="*/ 1481428 h 1481428"/>
              <a:gd name="connsiteX20-215" fmla="*/ 748287 w 1520793"/>
              <a:gd name="connsiteY20-216" fmla="*/ 1481428 h 1481428"/>
              <a:gd name="connsiteX21-217" fmla="*/ 742654 w 1520793"/>
              <a:gd name="connsiteY21-218" fmla="*/ 1480398 h 1481428"/>
              <a:gd name="connsiteX22-219" fmla="*/ 709070 w 1520793"/>
              <a:gd name="connsiteY22-220" fmla="*/ 1476763 h 1481428"/>
              <a:gd name="connsiteX23-221" fmla="*/ 583605 w 1520793"/>
              <a:gd name="connsiteY23-222" fmla="*/ 1433692 h 1481428"/>
              <a:gd name="connsiteX24-223" fmla="*/ 446311 w 1520793"/>
              <a:gd name="connsiteY24-224" fmla="*/ 1331570 h 1481428"/>
              <a:gd name="connsiteX25-225" fmla="*/ 323521 w 1520793"/>
              <a:gd name="connsiteY25-226" fmla="*/ 1191657 h 1481428"/>
              <a:gd name="connsiteX26-227" fmla="*/ 103640 w 1520793"/>
              <a:gd name="connsiteY26-228" fmla="*/ 822946 h 1481428"/>
              <a:gd name="connsiteX27-229" fmla="*/ 23657 w 1520793"/>
              <a:gd name="connsiteY27-230" fmla="*/ 607385 h 1481428"/>
              <a:gd name="connsiteX28-231" fmla="*/ 1056 w 1520793"/>
              <a:gd name="connsiteY28-232" fmla="*/ 460820 h 1481428"/>
              <a:gd name="connsiteX29-233" fmla="*/ 0 w 1520793"/>
              <a:gd name="connsiteY29-234" fmla="*/ 453344 h 1481428"/>
              <a:gd name="connsiteX30-235" fmla="*/ 0 w 1520793"/>
              <a:gd name="connsiteY30-236" fmla="*/ 425293 h 1481428"/>
              <a:gd name="connsiteX31-237" fmla="*/ 1127 w 1520793"/>
              <a:gd name="connsiteY31-238" fmla="*/ 415896 h 1481428"/>
              <a:gd name="connsiteX32-239" fmla="*/ 9083 w 1520793"/>
              <a:gd name="connsiteY32-240" fmla="*/ 348889 h 1481428"/>
              <a:gd name="connsiteX33-241" fmla="*/ 100190 w 1520793"/>
              <a:gd name="connsiteY33-242" fmla="*/ 178662 h 1481428"/>
              <a:gd name="connsiteX34-243" fmla="*/ 216713 w 1520793"/>
              <a:gd name="connsiteY34-244" fmla="*/ 95950 h 1481428"/>
              <a:gd name="connsiteX35-245" fmla="*/ 379847 w 1520793"/>
              <a:gd name="connsiteY35-246" fmla="*/ 38339 h 1481428"/>
              <a:gd name="connsiteX36-247" fmla="*/ 519816 w 1520793"/>
              <a:gd name="connsiteY36-248" fmla="*/ 13854 h 1481428"/>
              <a:gd name="connsiteX37-249" fmla="*/ 632890 w 1520793"/>
              <a:gd name="connsiteY37-250" fmla="*/ 4115 h 1481428"/>
              <a:gd name="connsiteX38-251" fmla="*/ 745118 w 1520793"/>
              <a:gd name="connsiteY38-252" fmla="*/ 685 h 1481428"/>
              <a:gd name="connsiteX39-253" fmla="*/ 750822 w 1520793"/>
              <a:gd name="connsiteY39-254" fmla="*/ 0 h 14814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Lst>
            <a:rect l="l" t="t" r="r" b="b"/>
            <a:pathLst>
              <a:path w="1520793" h="1481428">
                <a:moveTo>
                  <a:pt x="750822" y="0"/>
                </a:moveTo>
                <a:lnTo>
                  <a:pt x="769972" y="0"/>
                </a:lnTo>
                <a:cubicBezTo>
                  <a:pt x="772718" y="205"/>
                  <a:pt x="775464" y="617"/>
                  <a:pt x="778210" y="685"/>
                </a:cubicBezTo>
                <a:cubicBezTo>
                  <a:pt x="825805" y="1166"/>
                  <a:pt x="873471" y="2743"/>
                  <a:pt x="920995" y="6172"/>
                </a:cubicBezTo>
                <a:cubicBezTo>
                  <a:pt x="978729" y="10424"/>
                  <a:pt x="1036182" y="17215"/>
                  <a:pt x="1093000" y="28119"/>
                </a:cubicBezTo>
                <a:cubicBezTo>
                  <a:pt x="1147002" y="38544"/>
                  <a:pt x="1199949" y="52535"/>
                  <a:pt x="1251204" y="72699"/>
                </a:cubicBezTo>
                <a:cubicBezTo>
                  <a:pt x="1298729" y="91423"/>
                  <a:pt x="1343579" y="114948"/>
                  <a:pt x="1383922" y="146702"/>
                </a:cubicBezTo>
                <a:cubicBezTo>
                  <a:pt x="1441867" y="192380"/>
                  <a:pt x="1482703" y="249853"/>
                  <a:pt x="1503544" y="321112"/>
                </a:cubicBezTo>
                <a:cubicBezTo>
                  <a:pt x="1511640" y="348752"/>
                  <a:pt x="1516428" y="377010"/>
                  <a:pt x="1518399" y="405746"/>
                </a:cubicBezTo>
                <a:cubicBezTo>
                  <a:pt x="1518822" y="411851"/>
                  <a:pt x="1519948" y="417885"/>
                  <a:pt x="1520793" y="423990"/>
                </a:cubicBezTo>
                <a:lnTo>
                  <a:pt x="1520793" y="453344"/>
                </a:lnTo>
                <a:cubicBezTo>
                  <a:pt x="1520160" y="457322"/>
                  <a:pt x="1519103" y="461231"/>
                  <a:pt x="1518893" y="465277"/>
                </a:cubicBezTo>
                <a:cubicBezTo>
                  <a:pt x="1516428" y="511709"/>
                  <a:pt x="1508543" y="557387"/>
                  <a:pt x="1497066" y="602447"/>
                </a:cubicBezTo>
                <a:cubicBezTo>
                  <a:pt x="1481436" y="663762"/>
                  <a:pt x="1459821" y="723087"/>
                  <a:pt x="1434544" y="781041"/>
                </a:cubicBezTo>
                <a:cubicBezTo>
                  <a:pt x="1397863" y="865469"/>
                  <a:pt x="1354422" y="946399"/>
                  <a:pt x="1307037" y="1025271"/>
                </a:cubicBezTo>
                <a:cubicBezTo>
                  <a:pt x="1261132" y="1101606"/>
                  <a:pt x="1211425" y="1175266"/>
                  <a:pt x="1154395" y="1243782"/>
                </a:cubicBezTo>
                <a:cubicBezTo>
                  <a:pt x="1115742" y="1290145"/>
                  <a:pt x="1074131" y="1333628"/>
                  <a:pt x="1027240" y="1371760"/>
                </a:cubicBezTo>
                <a:cubicBezTo>
                  <a:pt x="989642" y="1402418"/>
                  <a:pt x="949369" y="1428891"/>
                  <a:pt x="904942" y="1448576"/>
                </a:cubicBezTo>
                <a:cubicBezTo>
                  <a:pt x="868472" y="1464693"/>
                  <a:pt x="830592" y="1475460"/>
                  <a:pt x="790813" y="1479232"/>
                </a:cubicBezTo>
                <a:cubicBezTo>
                  <a:pt x="784265" y="1479850"/>
                  <a:pt x="777787" y="1480673"/>
                  <a:pt x="771240" y="1481428"/>
                </a:cubicBezTo>
                <a:lnTo>
                  <a:pt x="748287" y="1481428"/>
                </a:lnTo>
                <a:cubicBezTo>
                  <a:pt x="746385" y="1481084"/>
                  <a:pt x="744555" y="1480536"/>
                  <a:pt x="742654" y="1480398"/>
                </a:cubicBezTo>
                <a:cubicBezTo>
                  <a:pt x="731460" y="1479165"/>
                  <a:pt x="720194" y="1478478"/>
                  <a:pt x="709070" y="1476763"/>
                </a:cubicBezTo>
                <a:cubicBezTo>
                  <a:pt x="664643" y="1470111"/>
                  <a:pt x="623103" y="1454885"/>
                  <a:pt x="583605" y="1433692"/>
                </a:cubicBezTo>
                <a:cubicBezTo>
                  <a:pt x="532841" y="1406464"/>
                  <a:pt x="487921" y="1371212"/>
                  <a:pt x="446311" y="1331570"/>
                </a:cubicBezTo>
                <a:cubicBezTo>
                  <a:pt x="401180" y="1288636"/>
                  <a:pt x="360695" y="1241519"/>
                  <a:pt x="323521" y="1191657"/>
                </a:cubicBezTo>
                <a:cubicBezTo>
                  <a:pt x="237484" y="1076367"/>
                  <a:pt x="165175" y="952846"/>
                  <a:pt x="103640" y="822946"/>
                </a:cubicBezTo>
                <a:cubicBezTo>
                  <a:pt x="70689" y="753402"/>
                  <a:pt x="42878" y="681937"/>
                  <a:pt x="23657" y="607385"/>
                </a:cubicBezTo>
                <a:cubicBezTo>
                  <a:pt x="11195" y="559307"/>
                  <a:pt x="1902" y="510681"/>
                  <a:pt x="1056" y="460820"/>
                </a:cubicBezTo>
                <a:cubicBezTo>
                  <a:pt x="986" y="458282"/>
                  <a:pt x="352" y="455813"/>
                  <a:pt x="0" y="453344"/>
                </a:cubicBezTo>
                <a:lnTo>
                  <a:pt x="0" y="425293"/>
                </a:lnTo>
                <a:cubicBezTo>
                  <a:pt x="423" y="422138"/>
                  <a:pt x="1127" y="419052"/>
                  <a:pt x="1127" y="415896"/>
                </a:cubicBezTo>
                <a:cubicBezTo>
                  <a:pt x="1197" y="393264"/>
                  <a:pt x="4366" y="370974"/>
                  <a:pt x="9083" y="348889"/>
                </a:cubicBezTo>
                <a:cubicBezTo>
                  <a:pt x="22953" y="283323"/>
                  <a:pt x="53017" y="226398"/>
                  <a:pt x="100190" y="178662"/>
                </a:cubicBezTo>
                <a:cubicBezTo>
                  <a:pt x="134197" y="144302"/>
                  <a:pt x="173694" y="117623"/>
                  <a:pt x="216713" y="95950"/>
                </a:cubicBezTo>
                <a:cubicBezTo>
                  <a:pt x="268674" y="69819"/>
                  <a:pt x="323450" y="51849"/>
                  <a:pt x="379847" y="38339"/>
                </a:cubicBezTo>
                <a:cubicBezTo>
                  <a:pt x="426033" y="27365"/>
                  <a:pt x="472713" y="19546"/>
                  <a:pt x="519816" y="13854"/>
                </a:cubicBezTo>
                <a:cubicBezTo>
                  <a:pt x="557413" y="9259"/>
                  <a:pt x="595151" y="5761"/>
                  <a:pt x="632890" y="4115"/>
                </a:cubicBezTo>
                <a:cubicBezTo>
                  <a:pt x="670346" y="2400"/>
                  <a:pt x="707732" y="1782"/>
                  <a:pt x="745118" y="685"/>
                </a:cubicBezTo>
                <a:cubicBezTo>
                  <a:pt x="747019" y="617"/>
                  <a:pt x="748921" y="205"/>
                  <a:pt x="750822" y="0"/>
                </a:cubicBezTo>
                <a:close/>
              </a:path>
            </a:pathLst>
          </a:custGeom>
          <a:blipFill rotWithShape="1">
            <a:blip r:embed="rId2" cstate="screen"/>
            <a:stretch>
              <a:fillRect/>
            </a:stretch>
          </a:blipFill>
          <a:effectLst>
            <a:outerShdw blurRad="444500" dist="76200" dir="2700000" algn="tl" rotWithShape="0">
              <a:prstClr val="black">
                <a:alpha val="40000"/>
              </a:prstClr>
            </a:outerShdw>
          </a:effectLst>
        </p:spPr>
      </p:pic>
      <p:pic>
        <p:nvPicPr>
          <p:cNvPr id="6" name="图片占位符 19" descr="C:\Users\王银芸\Desktop\5c1b5445d9388.jpg5c1b5445d9388"/>
          <p:cNvPicPr>
            <a:picLocks noChangeAspect="1"/>
          </p:cNvPicPr>
          <p:nvPr/>
        </p:nvPicPr>
        <p:blipFill>
          <a:blip r:embed="rId3" cstate="screen"/>
          <a:srcRect/>
          <a:stretch>
            <a:fillRect/>
          </a:stretch>
        </p:blipFill>
        <p:spPr>
          <a:xfrm>
            <a:off x="5173345" y="1667510"/>
            <a:ext cx="1950085" cy="1858010"/>
          </a:xfrm>
          <a:custGeom>
            <a:avLst/>
            <a:gdLst>
              <a:gd name="connsiteX0" fmla="*/ 750822 w 3362570"/>
              <a:gd name="connsiteY0" fmla="*/ 19683 h 1520793"/>
              <a:gd name="connsiteX1" fmla="*/ 769972 w 3362570"/>
              <a:gd name="connsiteY1" fmla="*/ 19683 h 1520793"/>
              <a:gd name="connsiteX2" fmla="*/ 778210 w 3362570"/>
              <a:gd name="connsiteY2" fmla="*/ 20368 h 1520793"/>
              <a:gd name="connsiteX3" fmla="*/ 920995 w 3362570"/>
              <a:gd name="connsiteY3" fmla="*/ 25855 h 1520793"/>
              <a:gd name="connsiteX4" fmla="*/ 1093000 w 3362570"/>
              <a:gd name="connsiteY4" fmla="*/ 47802 h 1520793"/>
              <a:gd name="connsiteX5" fmla="*/ 1251204 w 3362570"/>
              <a:gd name="connsiteY5" fmla="*/ 92382 h 1520793"/>
              <a:gd name="connsiteX6" fmla="*/ 1383922 w 3362570"/>
              <a:gd name="connsiteY6" fmla="*/ 166385 h 1520793"/>
              <a:gd name="connsiteX7" fmla="*/ 1503544 w 3362570"/>
              <a:gd name="connsiteY7" fmla="*/ 340795 h 1520793"/>
              <a:gd name="connsiteX8" fmla="*/ 1518399 w 3362570"/>
              <a:gd name="connsiteY8" fmla="*/ 425429 h 1520793"/>
              <a:gd name="connsiteX9" fmla="*/ 1520793 w 3362570"/>
              <a:gd name="connsiteY9" fmla="*/ 443673 h 1520793"/>
              <a:gd name="connsiteX10" fmla="*/ 1520793 w 3362570"/>
              <a:gd name="connsiteY10" fmla="*/ 473027 h 1520793"/>
              <a:gd name="connsiteX11" fmla="*/ 1518893 w 3362570"/>
              <a:gd name="connsiteY11" fmla="*/ 484960 h 1520793"/>
              <a:gd name="connsiteX12" fmla="*/ 1497066 w 3362570"/>
              <a:gd name="connsiteY12" fmla="*/ 622130 h 1520793"/>
              <a:gd name="connsiteX13" fmla="*/ 1434544 w 3362570"/>
              <a:gd name="connsiteY13" fmla="*/ 800724 h 1520793"/>
              <a:gd name="connsiteX14" fmla="*/ 1307037 w 3362570"/>
              <a:gd name="connsiteY14" fmla="*/ 1044954 h 1520793"/>
              <a:gd name="connsiteX15" fmla="*/ 1154395 w 3362570"/>
              <a:gd name="connsiteY15" fmla="*/ 1263465 h 1520793"/>
              <a:gd name="connsiteX16" fmla="*/ 1027240 w 3362570"/>
              <a:gd name="connsiteY16" fmla="*/ 1391443 h 1520793"/>
              <a:gd name="connsiteX17" fmla="*/ 904942 w 3362570"/>
              <a:gd name="connsiteY17" fmla="*/ 1468259 h 1520793"/>
              <a:gd name="connsiteX18" fmla="*/ 790813 w 3362570"/>
              <a:gd name="connsiteY18" fmla="*/ 1498915 h 1520793"/>
              <a:gd name="connsiteX19" fmla="*/ 771240 w 3362570"/>
              <a:gd name="connsiteY19" fmla="*/ 1501111 h 1520793"/>
              <a:gd name="connsiteX20" fmla="*/ 748287 w 3362570"/>
              <a:gd name="connsiteY20" fmla="*/ 1501111 h 1520793"/>
              <a:gd name="connsiteX21" fmla="*/ 742654 w 3362570"/>
              <a:gd name="connsiteY21" fmla="*/ 1500081 h 1520793"/>
              <a:gd name="connsiteX22" fmla="*/ 709070 w 3362570"/>
              <a:gd name="connsiteY22" fmla="*/ 1496446 h 1520793"/>
              <a:gd name="connsiteX23" fmla="*/ 583605 w 3362570"/>
              <a:gd name="connsiteY23" fmla="*/ 1453375 h 1520793"/>
              <a:gd name="connsiteX24" fmla="*/ 446311 w 3362570"/>
              <a:gd name="connsiteY24" fmla="*/ 1351253 h 1520793"/>
              <a:gd name="connsiteX25" fmla="*/ 323521 w 3362570"/>
              <a:gd name="connsiteY25" fmla="*/ 1211340 h 1520793"/>
              <a:gd name="connsiteX26" fmla="*/ 103640 w 3362570"/>
              <a:gd name="connsiteY26" fmla="*/ 842629 h 1520793"/>
              <a:gd name="connsiteX27" fmla="*/ 23657 w 3362570"/>
              <a:gd name="connsiteY27" fmla="*/ 627068 h 1520793"/>
              <a:gd name="connsiteX28" fmla="*/ 1056 w 3362570"/>
              <a:gd name="connsiteY28" fmla="*/ 480503 h 1520793"/>
              <a:gd name="connsiteX29" fmla="*/ 0 w 3362570"/>
              <a:gd name="connsiteY29" fmla="*/ 473027 h 1520793"/>
              <a:gd name="connsiteX30" fmla="*/ 0 w 3362570"/>
              <a:gd name="connsiteY30" fmla="*/ 444976 h 1520793"/>
              <a:gd name="connsiteX31" fmla="*/ 1127 w 3362570"/>
              <a:gd name="connsiteY31" fmla="*/ 435579 h 1520793"/>
              <a:gd name="connsiteX32" fmla="*/ 9083 w 3362570"/>
              <a:gd name="connsiteY32" fmla="*/ 368572 h 1520793"/>
              <a:gd name="connsiteX33" fmla="*/ 100190 w 3362570"/>
              <a:gd name="connsiteY33" fmla="*/ 198345 h 1520793"/>
              <a:gd name="connsiteX34" fmla="*/ 216713 w 3362570"/>
              <a:gd name="connsiteY34" fmla="*/ 115633 h 1520793"/>
              <a:gd name="connsiteX35" fmla="*/ 379847 w 3362570"/>
              <a:gd name="connsiteY35" fmla="*/ 58022 h 1520793"/>
              <a:gd name="connsiteX36" fmla="*/ 519816 w 3362570"/>
              <a:gd name="connsiteY36" fmla="*/ 33537 h 1520793"/>
              <a:gd name="connsiteX37" fmla="*/ 632890 w 3362570"/>
              <a:gd name="connsiteY37" fmla="*/ 23798 h 1520793"/>
              <a:gd name="connsiteX38" fmla="*/ 745118 w 3362570"/>
              <a:gd name="connsiteY38" fmla="*/ 20368 h 1520793"/>
              <a:gd name="connsiteX39" fmla="*/ 750822 w 3362570"/>
              <a:gd name="connsiteY39" fmla="*/ 19683 h 1520793"/>
              <a:gd name="connsiteX40" fmla="*/ 1881142 w 3362570"/>
              <a:gd name="connsiteY40" fmla="*/ 0 h 1520793"/>
              <a:gd name="connsiteX41" fmla="*/ 3362570 w 3362570"/>
              <a:gd name="connsiteY41" fmla="*/ 0 h 1520793"/>
              <a:gd name="connsiteX42" fmla="*/ 3362570 w 3362570"/>
              <a:gd name="connsiteY42" fmla="*/ 1520793 h 1520793"/>
              <a:gd name="connsiteX43" fmla="*/ 1881142 w 3362570"/>
              <a:gd name="connsiteY43" fmla="*/ 1520793 h 1520793"/>
              <a:gd name="connsiteX0-1" fmla="*/ 750822 w 3362570"/>
              <a:gd name="connsiteY0-2" fmla="*/ 19683 h 1520793"/>
              <a:gd name="connsiteX1-3" fmla="*/ 769972 w 3362570"/>
              <a:gd name="connsiteY1-4" fmla="*/ 19683 h 1520793"/>
              <a:gd name="connsiteX2-5" fmla="*/ 778210 w 3362570"/>
              <a:gd name="connsiteY2-6" fmla="*/ 20368 h 1520793"/>
              <a:gd name="connsiteX3-7" fmla="*/ 920995 w 3362570"/>
              <a:gd name="connsiteY3-8" fmla="*/ 25855 h 1520793"/>
              <a:gd name="connsiteX4-9" fmla="*/ 1093000 w 3362570"/>
              <a:gd name="connsiteY4-10" fmla="*/ 47802 h 1520793"/>
              <a:gd name="connsiteX5-11" fmla="*/ 1251204 w 3362570"/>
              <a:gd name="connsiteY5-12" fmla="*/ 92382 h 1520793"/>
              <a:gd name="connsiteX6-13" fmla="*/ 1383922 w 3362570"/>
              <a:gd name="connsiteY6-14" fmla="*/ 166385 h 1520793"/>
              <a:gd name="connsiteX7-15" fmla="*/ 1503544 w 3362570"/>
              <a:gd name="connsiteY7-16" fmla="*/ 340795 h 1520793"/>
              <a:gd name="connsiteX8-17" fmla="*/ 1518399 w 3362570"/>
              <a:gd name="connsiteY8-18" fmla="*/ 425429 h 1520793"/>
              <a:gd name="connsiteX9-19" fmla="*/ 1520793 w 3362570"/>
              <a:gd name="connsiteY9-20" fmla="*/ 443673 h 1520793"/>
              <a:gd name="connsiteX10-21" fmla="*/ 1520793 w 3362570"/>
              <a:gd name="connsiteY10-22" fmla="*/ 473027 h 1520793"/>
              <a:gd name="connsiteX11-23" fmla="*/ 1518893 w 3362570"/>
              <a:gd name="connsiteY11-24" fmla="*/ 484960 h 1520793"/>
              <a:gd name="connsiteX12-25" fmla="*/ 1497066 w 3362570"/>
              <a:gd name="connsiteY12-26" fmla="*/ 622130 h 1520793"/>
              <a:gd name="connsiteX13-27" fmla="*/ 1434544 w 3362570"/>
              <a:gd name="connsiteY13-28" fmla="*/ 800724 h 1520793"/>
              <a:gd name="connsiteX14-29" fmla="*/ 1307037 w 3362570"/>
              <a:gd name="connsiteY14-30" fmla="*/ 1044954 h 1520793"/>
              <a:gd name="connsiteX15-31" fmla="*/ 1154395 w 3362570"/>
              <a:gd name="connsiteY15-32" fmla="*/ 1263465 h 1520793"/>
              <a:gd name="connsiteX16-33" fmla="*/ 1027240 w 3362570"/>
              <a:gd name="connsiteY16-34" fmla="*/ 1391443 h 1520793"/>
              <a:gd name="connsiteX17-35" fmla="*/ 904942 w 3362570"/>
              <a:gd name="connsiteY17-36" fmla="*/ 1468259 h 1520793"/>
              <a:gd name="connsiteX18-37" fmla="*/ 790813 w 3362570"/>
              <a:gd name="connsiteY18-38" fmla="*/ 1498915 h 1520793"/>
              <a:gd name="connsiteX19-39" fmla="*/ 771240 w 3362570"/>
              <a:gd name="connsiteY19-40" fmla="*/ 1501111 h 1520793"/>
              <a:gd name="connsiteX20-41" fmla="*/ 748287 w 3362570"/>
              <a:gd name="connsiteY20-42" fmla="*/ 1501111 h 1520793"/>
              <a:gd name="connsiteX21-43" fmla="*/ 742654 w 3362570"/>
              <a:gd name="connsiteY21-44" fmla="*/ 1500081 h 1520793"/>
              <a:gd name="connsiteX22-45" fmla="*/ 709070 w 3362570"/>
              <a:gd name="connsiteY22-46" fmla="*/ 1496446 h 1520793"/>
              <a:gd name="connsiteX23-47" fmla="*/ 583605 w 3362570"/>
              <a:gd name="connsiteY23-48" fmla="*/ 1453375 h 1520793"/>
              <a:gd name="connsiteX24-49" fmla="*/ 446311 w 3362570"/>
              <a:gd name="connsiteY24-50" fmla="*/ 1351253 h 1520793"/>
              <a:gd name="connsiteX25-51" fmla="*/ 323521 w 3362570"/>
              <a:gd name="connsiteY25-52" fmla="*/ 1211340 h 1520793"/>
              <a:gd name="connsiteX26-53" fmla="*/ 103640 w 3362570"/>
              <a:gd name="connsiteY26-54" fmla="*/ 842629 h 1520793"/>
              <a:gd name="connsiteX27-55" fmla="*/ 23657 w 3362570"/>
              <a:gd name="connsiteY27-56" fmla="*/ 627068 h 1520793"/>
              <a:gd name="connsiteX28-57" fmla="*/ 1056 w 3362570"/>
              <a:gd name="connsiteY28-58" fmla="*/ 480503 h 1520793"/>
              <a:gd name="connsiteX29-59" fmla="*/ 0 w 3362570"/>
              <a:gd name="connsiteY29-60" fmla="*/ 473027 h 1520793"/>
              <a:gd name="connsiteX30-61" fmla="*/ 0 w 3362570"/>
              <a:gd name="connsiteY30-62" fmla="*/ 444976 h 1520793"/>
              <a:gd name="connsiteX31-63" fmla="*/ 1127 w 3362570"/>
              <a:gd name="connsiteY31-64" fmla="*/ 435579 h 1520793"/>
              <a:gd name="connsiteX32-65" fmla="*/ 9083 w 3362570"/>
              <a:gd name="connsiteY32-66" fmla="*/ 368572 h 1520793"/>
              <a:gd name="connsiteX33-67" fmla="*/ 100190 w 3362570"/>
              <a:gd name="connsiteY33-68" fmla="*/ 198345 h 1520793"/>
              <a:gd name="connsiteX34-69" fmla="*/ 216713 w 3362570"/>
              <a:gd name="connsiteY34-70" fmla="*/ 115633 h 1520793"/>
              <a:gd name="connsiteX35-71" fmla="*/ 379847 w 3362570"/>
              <a:gd name="connsiteY35-72" fmla="*/ 58022 h 1520793"/>
              <a:gd name="connsiteX36-73" fmla="*/ 519816 w 3362570"/>
              <a:gd name="connsiteY36-74" fmla="*/ 33537 h 1520793"/>
              <a:gd name="connsiteX37-75" fmla="*/ 632890 w 3362570"/>
              <a:gd name="connsiteY37-76" fmla="*/ 23798 h 1520793"/>
              <a:gd name="connsiteX38-77" fmla="*/ 745118 w 3362570"/>
              <a:gd name="connsiteY38-78" fmla="*/ 20368 h 1520793"/>
              <a:gd name="connsiteX39-79" fmla="*/ 750822 w 3362570"/>
              <a:gd name="connsiteY39-80" fmla="*/ 19683 h 1520793"/>
              <a:gd name="connsiteX40-81" fmla="*/ 1881142 w 3362570"/>
              <a:gd name="connsiteY40-82" fmla="*/ 1520793 h 1520793"/>
              <a:gd name="connsiteX41-83" fmla="*/ 3362570 w 3362570"/>
              <a:gd name="connsiteY41-84" fmla="*/ 0 h 1520793"/>
              <a:gd name="connsiteX42-85" fmla="*/ 3362570 w 3362570"/>
              <a:gd name="connsiteY42-86" fmla="*/ 1520793 h 1520793"/>
              <a:gd name="connsiteX43-87" fmla="*/ 1881142 w 3362570"/>
              <a:gd name="connsiteY43-88" fmla="*/ 1520793 h 1520793"/>
              <a:gd name="connsiteX0-89" fmla="*/ 750822 w 3362570"/>
              <a:gd name="connsiteY0-90" fmla="*/ 0 h 1501110"/>
              <a:gd name="connsiteX1-91" fmla="*/ 769972 w 3362570"/>
              <a:gd name="connsiteY1-92" fmla="*/ 0 h 1501110"/>
              <a:gd name="connsiteX2-93" fmla="*/ 778210 w 3362570"/>
              <a:gd name="connsiteY2-94" fmla="*/ 685 h 1501110"/>
              <a:gd name="connsiteX3-95" fmla="*/ 920995 w 3362570"/>
              <a:gd name="connsiteY3-96" fmla="*/ 6172 h 1501110"/>
              <a:gd name="connsiteX4-97" fmla="*/ 1093000 w 3362570"/>
              <a:gd name="connsiteY4-98" fmla="*/ 28119 h 1501110"/>
              <a:gd name="connsiteX5-99" fmla="*/ 1251204 w 3362570"/>
              <a:gd name="connsiteY5-100" fmla="*/ 72699 h 1501110"/>
              <a:gd name="connsiteX6-101" fmla="*/ 1383922 w 3362570"/>
              <a:gd name="connsiteY6-102" fmla="*/ 146702 h 1501110"/>
              <a:gd name="connsiteX7-103" fmla="*/ 1503544 w 3362570"/>
              <a:gd name="connsiteY7-104" fmla="*/ 321112 h 1501110"/>
              <a:gd name="connsiteX8-105" fmla="*/ 1518399 w 3362570"/>
              <a:gd name="connsiteY8-106" fmla="*/ 405746 h 1501110"/>
              <a:gd name="connsiteX9-107" fmla="*/ 1520793 w 3362570"/>
              <a:gd name="connsiteY9-108" fmla="*/ 423990 h 1501110"/>
              <a:gd name="connsiteX10-109" fmla="*/ 1520793 w 3362570"/>
              <a:gd name="connsiteY10-110" fmla="*/ 453344 h 1501110"/>
              <a:gd name="connsiteX11-111" fmla="*/ 1518893 w 3362570"/>
              <a:gd name="connsiteY11-112" fmla="*/ 465277 h 1501110"/>
              <a:gd name="connsiteX12-113" fmla="*/ 1497066 w 3362570"/>
              <a:gd name="connsiteY12-114" fmla="*/ 602447 h 1501110"/>
              <a:gd name="connsiteX13-115" fmla="*/ 1434544 w 3362570"/>
              <a:gd name="connsiteY13-116" fmla="*/ 781041 h 1501110"/>
              <a:gd name="connsiteX14-117" fmla="*/ 1307037 w 3362570"/>
              <a:gd name="connsiteY14-118" fmla="*/ 1025271 h 1501110"/>
              <a:gd name="connsiteX15-119" fmla="*/ 1154395 w 3362570"/>
              <a:gd name="connsiteY15-120" fmla="*/ 1243782 h 1501110"/>
              <a:gd name="connsiteX16-121" fmla="*/ 1027240 w 3362570"/>
              <a:gd name="connsiteY16-122" fmla="*/ 1371760 h 1501110"/>
              <a:gd name="connsiteX17-123" fmla="*/ 904942 w 3362570"/>
              <a:gd name="connsiteY17-124" fmla="*/ 1448576 h 1501110"/>
              <a:gd name="connsiteX18-125" fmla="*/ 790813 w 3362570"/>
              <a:gd name="connsiteY18-126" fmla="*/ 1479232 h 1501110"/>
              <a:gd name="connsiteX19-127" fmla="*/ 771240 w 3362570"/>
              <a:gd name="connsiteY19-128" fmla="*/ 1481428 h 1501110"/>
              <a:gd name="connsiteX20-129" fmla="*/ 748287 w 3362570"/>
              <a:gd name="connsiteY20-130" fmla="*/ 1481428 h 1501110"/>
              <a:gd name="connsiteX21-131" fmla="*/ 742654 w 3362570"/>
              <a:gd name="connsiteY21-132" fmla="*/ 1480398 h 1501110"/>
              <a:gd name="connsiteX22-133" fmla="*/ 709070 w 3362570"/>
              <a:gd name="connsiteY22-134" fmla="*/ 1476763 h 1501110"/>
              <a:gd name="connsiteX23-135" fmla="*/ 583605 w 3362570"/>
              <a:gd name="connsiteY23-136" fmla="*/ 1433692 h 1501110"/>
              <a:gd name="connsiteX24-137" fmla="*/ 446311 w 3362570"/>
              <a:gd name="connsiteY24-138" fmla="*/ 1331570 h 1501110"/>
              <a:gd name="connsiteX25-139" fmla="*/ 323521 w 3362570"/>
              <a:gd name="connsiteY25-140" fmla="*/ 1191657 h 1501110"/>
              <a:gd name="connsiteX26-141" fmla="*/ 103640 w 3362570"/>
              <a:gd name="connsiteY26-142" fmla="*/ 822946 h 1501110"/>
              <a:gd name="connsiteX27-143" fmla="*/ 23657 w 3362570"/>
              <a:gd name="connsiteY27-144" fmla="*/ 607385 h 1501110"/>
              <a:gd name="connsiteX28-145" fmla="*/ 1056 w 3362570"/>
              <a:gd name="connsiteY28-146" fmla="*/ 460820 h 1501110"/>
              <a:gd name="connsiteX29-147" fmla="*/ 0 w 3362570"/>
              <a:gd name="connsiteY29-148" fmla="*/ 453344 h 1501110"/>
              <a:gd name="connsiteX30-149" fmla="*/ 0 w 3362570"/>
              <a:gd name="connsiteY30-150" fmla="*/ 425293 h 1501110"/>
              <a:gd name="connsiteX31-151" fmla="*/ 1127 w 3362570"/>
              <a:gd name="connsiteY31-152" fmla="*/ 415896 h 1501110"/>
              <a:gd name="connsiteX32-153" fmla="*/ 9083 w 3362570"/>
              <a:gd name="connsiteY32-154" fmla="*/ 348889 h 1501110"/>
              <a:gd name="connsiteX33-155" fmla="*/ 100190 w 3362570"/>
              <a:gd name="connsiteY33-156" fmla="*/ 178662 h 1501110"/>
              <a:gd name="connsiteX34-157" fmla="*/ 216713 w 3362570"/>
              <a:gd name="connsiteY34-158" fmla="*/ 95950 h 1501110"/>
              <a:gd name="connsiteX35-159" fmla="*/ 379847 w 3362570"/>
              <a:gd name="connsiteY35-160" fmla="*/ 38339 h 1501110"/>
              <a:gd name="connsiteX36-161" fmla="*/ 519816 w 3362570"/>
              <a:gd name="connsiteY36-162" fmla="*/ 13854 h 1501110"/>
              <a:gd name="connsiteX37-163" fmla="*/ 632890 w 3362570"/>
              <a:gd name="connsiteY37-164" fmla="*/ 4115 h 1501110"/>
              <a:gd name="connsiteX38-165" fmla="*/ 745118 w 3362570"/>
              <a:gd name="connsiteY38-166" fmla="*/ 685 h 1501110"/>
              <a:gd name="connsiteX39-167" fmla="*/ 750822 w 3362570"/>
              <a:gd name="connsiteY39-168" fmla="*/ 0 h 1501110"/>
              <a:gd name="connsiteX40-169" fmla="*/ 1881142 w 3362570"/>
              <a:gd name="connsiteY40-170" fmla="*/ 1501110 h 1501110"/>
              <a:gd name="connsiteX41-171" fmla="*/ 3362570 w 3362570"/>
              <a:gd name="connsiteY41-172" fmla="*/ 1501110 h 1501110"/>
              <a:gd name="connsiteX42-173" fmla="*/ 1881142 w 3362570"/>
              <a:gd name="connsiteY42-174" fmla="*/ 1501110 h 1501110"/>
              <a:gd name="connsiteX0-175" fmla="*/ 750822 w 1520793"/>
              <a:gd name="connsiteY0-176" fmla="*/ 0 h 1481428"/>
              <a:gd name="connsiteX1-177" fmla="*/ 769972 w 1520793"/>
              <a:gd name="connsiteY1-178" fmla="*/ 0 h 1481428"/>
              <a:gd name="connsiteX2-179" fmla="*/ 778210 w 1520793"/>
              <a:gd name="connsiteY2-180" fmla="*/ 685 h 1481428"/>
              <a:gd name="connsiteX3-181" fmla="*/ 920995 w 1520793"/>
              <a:gd name="connsiteY3-182" fmla="*/ 6172 h 1481428"/>
              <a:gd name="connsiteX4-183" fmla="*/ 1093000 w 1520793"/>
              <a:gd name="connsiteY4-184" fmla="*/ 28119 h 1481428"/>
              <a:gd name="connsiteX5-185" fmla="*/ 1251204 w 1520793"/>
              <a:gd name="connsiteY5-186" fmla="*/ 72699 h 1481428"/>
              <a:gd name="connsiteX6-187" fmla="*/ 1383922 w 1520793"/>
              <a:gd name="connsiteY6-188" fmla="*/ 146702 h 1481428"/>
              <a:gd name="connsiteX7-189" fmla="*/ 1503544 w 1520793"/>
              <a:gd name="connsiteY7-190" fmla="*/ 321112 h 1481428"/>
              <a:gd name="connsiteX8-191" fmla="*/ 1518399 w 1520793"/>
              <a:gd name="connsiteY8-192" fmla="*/ 405746 h 1481428"/>
              <a:gd name="connsiteX9-193" fmla="*/ 1520793 w 1520793"/>
              <a:gd name="connsiteY9-194" fmla="*/ 423990 h 1481428"/>
              <a:gd name="connsiteX10-195" fmla="*/ 1520793 w 1520793"/>
              <a:gd name="connsiteY10-196" fmla="*/ 453344 h 1481428"/>
              <a:gd name="connsiteX11-197" fmla="*/ 1518893 w 1520793"/>
              <a:gd name="connsiteY11-198" fmla="*/ 465277 h 1481428"/>
              <a:gd name="connsiteX12-199" fmla="*/ 1497066 w 1520793"/>
              <a:gd name="connsiteY12-200" fmla="*/ 602447 h 1481428"/>
              <a:gd name="connsiteX13-201" fmla="*/ 1434544 w 1520793"/>
              <a:gd name="connsiteY13-202" fmla="*/ 781041 h 1481428"/>
              <a:gd name="connsiteX14-203" fmla="*/ 1307037 w 1520793"/>
              <a:gd name="connsiteY14-204" fmla="*/ 1025271 h 1481428"/>
              <a:gd name="connsiteX15-205" fmla="*/ 1154395 w 1520793"/>
              <a:gd name="connsiteY15-206" fmla="*/ 1243782 h 1481428"/>
              <a:gd name="connsiteX16-207" fmla="*/ 1027240 w 1520793"/>
              <a:gd name="connsiteY16-208" fmla="*/ 1371760 h 1481428"/>
              <a:gd name="connsiteX17-209" fmla="*/ 904942 w 1520793"/>
              <a:gd name="connsiteY17-210" fmla="*/ 1448576 h 1481428"/>
              <a:gd name="connsiteX18-211" fmla="*/ 790813 w 1520793"/>
              <a:gd name="connsiteY18-212" fmla="*/ 1479232 h 1481428"/>
              <a:gd name="connsiteX19-213" fmla="*/ 771240 w 1520793"/>
              <a:gd name="connsiteY19-214" fmla="*/ 1481428 h 1481428"/>
              <a:gd name="connsiteX20-215" fmla="*/ 748287 w 1520793"/>
              <a:gd name="connsiteY20-216" fmla="*/ 1481428 h 1481428"/>
              <a:gd name="connsiteX21-217" fmla="*/ 742654 w 1520793"/>
              <a:gd name="connsiteY21-218" fmla="*/ 1480398 h 1481428"/>
              <a:gd name="connsiteX22-219" fmla="*/ 709070 w 1520793"/>
              <a:gd name="connsiteY22-220" fmla="*/ 1476763 h 1481428"/>
              <a:gd name="connsiteX23-221" fmla="*/ 583605 w 1520793"/>
              <a:gd name="connsiteY23-222" fmla="*/ 1433692 h 1481428"/>
              <a:gd name="connsiteX24-223" fmla="*/ 446311 w 1520793"/>
              <a:gd name="connsiteY24-224" fmla="*/ 1331570 h 1481428"/>
              <a:gd name="connsiteX25-225" fmla="*/ 323521 w 1520793"/>
              <a:gd name="connsiteY25-226" fmla="*/ 1191657 h 1481428"/>
              <a:gd name="connsiteX26-227" fmla="*/ 103640 w 1520793"/>
              <a:gd name="connsiteY26-228" fmla="*/ 822946 h 1481428"/>
              <a:gd name="connsiteX27-229" fmla="*/ 23657 w 1520793"/>
              <a:gd name="connsiteY27-230" fmla="*/ 607385 h 1481428"/>
              <a:gd name="connsiteX28-231" fmla="*/ 1056 w 1520793"/>
              <a:gd name="connsiteY28-232" fmla="*/ 460820 h 1481428"/>
              <a:gd name="connsiteX29-233" fmla="*/ 0 w 1520793"/>
              <a:gd name="connsiteY29-234" fmla="*/ 453344 h 1481428"/>
              <a:gd name="connsiteX30-235" fmla="*/ 0 w 1520793"/>
              <a:gd name="connsiteY30-236" fmla="*/ 425293 h 1481428"/>
              <a:gd name="connsiteX31-237" fmla="*/ 1127 w 1520793"/>
              <a:gd name="connsiteY31-238" fmla="*/ 415896 h 1481428"/>
              <a:gd name="connsiteX32-239" fmla="*/ 9083 w 1520793"/>
              <a:gd name="connsiteY32-240" fmla="*/ 348889 h 1481428"/>
              <a:gd name="connsiteX33-241" fmla="*/ 100190 w 1520793"/>
              <a:gd name="connsiteY33-242" fmla="*/ 178662 h 1481428"/>
              <a:gd name="connsiteX34-243" fmla="*/ 216713 w 1520793"/>
              <a:gd name="connsiteY34-244" fmla="*/ 95950 h 1481428"/>
              <a:gd name="connsiteX35-245" fmla="*/ 379847 w 1520793"/>
              <a:gd name="connsiteY35-246" fmla="*/ 38339 h 1481428"/>
              <a:gd name="connsiteX36-247" fmla="*/ 519816 w 1520793"/>
              <a:gd name="connsiteY36-248" fmla="*/ 13854 h 1481428"/>
              <a:gd name="connsiteX37-249" fmla="*/ 632890 w 1520793"/>
              <a:gd name="connsiteY37-250" fmla="*/ 4115 h 1481428"/>
              <a:gd name="connsiteX38-251" fmla="*/ 745118 w 1520793"/>
              <a:gd name="connsiteY38-252" fmla="*/ 685 h 1481428"/>
              <a:gd name="connsiteX39-253" fmla="*/ 750822 w 1520793"/>
              <a:gd name="connsiteY39-254" fmla="*/ 0 h 14814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Lst>
            <a:rect l="l" t="t" r="r" b="b"/>
            <a:pathLst>
              <a:path w="1520793" h="1481428">
                <a:moveTo>
                  <a:pt x="750822" y="0"/>
                </a:moveTo>
                <a:lnTo>
                  <a:pt x="769972" y="0"/>
                </a:lnTo>
                <a:cubicBezTo>
                  <a:pt x="772718" y="205"/>
                  <a:pt x="775464" y="617"/>
                  <a:pt x="778210" y="685"/>
                </a:cubicBezTo>
                <a:cubicBezTo>
                  <a:pt x="825805" y="1166"/>
                  <a:pt x="873471" y="2743"/>
                  <a:pt x="920995" y="6172"/>
                </a:cubicBezTo>
                <a:cubicBezTo>
                  <a:pt x="978729" y="10424"/>
                  <a:pt x="1036182" y="17215"/>
                  <a:pt x="1093000" y="28119"/>
                </a:cubicBezTo>
                <a:cubicBezTo>
                  <a:pt x="1147002" y="38544"/>
                  <a:pt x="1199949" y="52535"/>
                  <a:pt x="1251204" y="72699"/>
                </a:cubicBezTo>
                <a:cubicBezTo>
                  <a:pt x="1298729" y="91423"/>
                  <a:pt x="1343579" y="114948"/>
                  <a:pt x="1383922" y="146702"/>
                </a:cubicBezTo>
                <a:cubicBezTo>
                  <a:pt x="1441867" y="192380"/>
                  <a:pt x="1482703" y="249853"/>
                  <a:pt x="1503544" y="321112"/>
                </a:cubicBezTo>
                <a:cubicBezTo>
                  <a:pt x="1511640" y="348752"/>
                  <a:pt x="1516428" y="377010"/>
                  <a:pt x="1518399" y="405746"/>
                </a:cubicBezTo>
                <a:cubicBezTo>
                  <a:pt x="1518822" y="411851"/>
                  <a:pt x="1519948" y="417885"/>
                  <a:pt x="1520793" y="423990"/>
                </a:cubicBezTo>
                <a:lnTo>
                  <a:pt x="1520793" y="453344"/>
                </a:lnTo>
                <a:cubicBezTo>
                  <a:pt x="1520160" y="457322"/>
                  <a:pt x="1519103" y="461231"/>
                  <a:pt x="1518893" y="465277"/>
                </a:cubicBezTo>
                <a:cubicBezTo>
                  <a:pt x="1516428" y="511709"/>
                  <a:pt x="1508543" y="557387"/>
                  <a:pt x="1497066" y="602447"/>
                </a:cubicBezTo>
                <a:cubicBezTo>
                  <a:pt x="1481436" y="663762"/>
                  <a:pt x="1459821" y="723087"/>
                  <a:pt x="1434544" y="781041"/>
                </a:cubicBezTo>
                <a:cubicBezTo>
                  <a:pt x="1397863" y="865469"/>
                  <a:pt x="1354422" y="946399"/>
                  <a:pt x="1307037" y="1025271"/>
                </a:cubicBezTo>
                <a:cubicBezTo>
                  <a:pt x="1261132" y="1101606"/>
                  <a:pt x="1211425" y="1175266"/>
                  <a:pt x="1154395" y="1243782"/>
                </a:cubicBezTo>
                <a:cubicBezTo>
                  <a:pt x="1115742" y="1290145"/>
                  <a:pt x="1074131" y="1333628"/>
                  <a:pt x="1027240" y="1371760"/>
                </a:cubicBezTo>
                <a:cubicBezTo>
                  <a:pt x="989642" y="1402418"/>
                  <a:pt x="949369" y="1428891"/>
                  <a:pt x="904942" y="1448576"/>
                </a:cubicBezTo>
                <a:cubicBezTo>
                  <a:pt x="868472" y="1464693"/>
                  <a:pt x="830592" y="1475460"/>
                  <a:pt x="790813" y="1479232"/>
                </a:cubicBezTo>
                <a:cubicBezTo>
                  <a:pt x="784265" y="1479850"/>
                  <a:pt x="777787" y="1480673"/>
                  <a:pt x="771240" y="1481428"/>
                </a:cubicBezTo>
                <a:lnTo>
                  <a:pt x="748287" y="1481428"/>
                </a:lnTo>
                <a:cubicBezTo>
                  <a:pt x="746385" y="1481084"/>
                  <a:pt x="744555" y="1480536"/>
                  <a:pt x="742654" y="1480398"/>
                </a:cubicBezTo>
                <a:cubicBezTo>
                  <a:pt x="731460" y="1479165"/>
                  <a:pt x="720194" y="1478478"/>
                  <a:pt x="709070" y="1476763"/>
                </a:cubicBezTo>
                <a:cubicBezTo>
                  <a:pt x="664643" y="1470111"/>
                  <a:pt x="623103" y="1454885"/>
                  <a:pt x="583605" y="1433692"/>
                </a:cubicBezTo>
                <a:cubicBezTo>
                  <a:pt x="532841" y="1406464"/>
                  <a:pt x="487921" y="1371212"/>
                  <a:pt x="446311" y="1331570"/>
                </a:cubicBezTo>
                <a:cubicBezTo>
                  <a:pt x="401180" y="1288636"/>
                  <a:pt x="360695" y="1241519"/>
                  <a:pt x="323521" y="1191657"/>
                </a:cubicBezTo>
                <a:cubicBezTo>
                  <a:pt x="237484" y="1076367"/>
                  <a:pt x="165175" y="952846"/>
                  <a:pt x="103640" y="822946"/>
                </a:cubicBezTo>
                <a:cubicBezTo>
                  <a:pt x="70689" y="753402"/>
                  <a:pt x="42878" y="681937"/>
                  <a:pt x="23657" y="607385"/>
                </a:cubicBezTo>
                <a:cubicBezTo>
                  <a:pt x="11195" y="559307"/>
                  <a:pt x="1902" y="510681"/>
                  <a:pt x="1056" y="460820"/>
                </a:cubicBezTo>
                <a:cubicBezTo>
                  <a:pt x="986" y="458282"/>
                  <a:pt x="352" y="455813"/>
                  <a:pt x="0" y="453344"/>
                </a:cubicBezTo>
                <a:lnTo>
                  <a:pt x="0" y="425293"/>
                </a:lnTo>
                <a:cubicBezTo>
                  <a:pt x="423" y="422138"/>
                  <a:pt x="1127" y="419052"/>
                  <a:pt x="1127" y="415896"/>
                </a:cubicBezTo>
                <a:cubicBezTo>
                  <a:pt x="1197" y="393264"/>
                  <a:pt x="4366" y="370974"/>
                  <a:pt x="9083" y="348889"/>
                </a:cubicBezTo>
                <a:cubicBezTo>
                  <a:pt x="22953" y="283323"/>
                  <a:pt x="53017" y="226398"/>
                  <a:pt x="100190" y="178662"/>
                </a:cubicBezTo>
                <a:cubicBezTo>
                  <a:pt x="134197" y="144302"/>
                  <a:pt x="173694" y="117623"/>
                  <a:pt x="216713" y="95950"/>
                </a:cubicBezTo>
                <a:cubicBezTo>
                  <a:pt x="268674" y="69819"/>
                  <a:pt x="323450" y="51849"/>
                  <a:pt x="379847" y="38339"/>
                </a:cubicBezTo>
                <a:cubicBezTo>
                  <a:pt x="426033" y="27365"/>
                  <a:pt x="472713" y="19546"/>
                  <a:pt x="519816" y="13854"/>
                </a:cubicBezTo>
                <a:cubicBezTo>
                  <a:pt x="557413" y="9259"/>
                  <a:pt x="595151" y="5761"/>
                  <a:pt x="632890" y="4115"/>
                </a:cubicBezTo>
                <a:cubicBezTo>
                  <a:pt x="670346" y="2400"/>
                  <a:pt x="707732" y="1782"/>
                  <a:pt x="745118" y="685"/>
                </a:cubicBezTo>
                <a:cubicBezTo>
                  <a:pt x="747019" y="617"/>
                  <a:pt x="748921" y="205"/>
                  <a:pt x="750822" y="0"/>
                </a:cubicBezTo>
                <a:close/>
              </a:path>
            </a:pathLst>
          </a:custGeom>
          <a:effectLst>
            <a:outerShdw blurRad="444500" dist="76200" dir="2700000" algn="tl" rotWithShape="0">
              <a:prstClr val="black">
                <a:alpha val="40000"/>
              </a:prstClr>
            </a:outerShdw>
          </a:effectLst>
        </p:spPr>
      </p:pic>
      <p:pic>
        <p:nvPicPr>
          <p:cNvPr id="7" name="图片占位符 5" descr="C:\Users\王银芸\Desktop\5c1b5445d9444.jpg5c1b5445d9444"/>
          <p:cNvPicPr preferRelativeResize="0">
            <a:picLocks noChangeAspect="1"/>
          </p:cNvPicPr>
          <p:nvPr/>
        </p:nvPicPr>
        <p:blipFill>
          <a:blip r:embed="rId4" cstate="screen"/>
          <a:srcRect/>
          <a:stretch>
            <a:fillRect/>
          </a:stretch>
        </p:blipFill>
        <p:spPr>
          <a:xfrm>
            <a:off x="8632190" y="1708150"/>
            <a:ext cx="1949450" cy="1741805"/>
          </a:xfrm>
          <a:custGeom>
            <a:avLst/>
            <a:gdLst>
              <a:gd name="connsiteX0" fmla="*/ 750822 w 3362570"/>
              <a:gd name="connsiteY0" fmla="*/ 19683 h 1520793"/>
              <a:gd name="connsiteX1" fmla="*/ 769972 w 3362570"/>
              <a:gd name="connsiteY1" fmla="*/ 19683 h 1520793"/>
              <a:gd name="connsiteX2" fmla="*/ 778210 w 3362570"/>
              <a:gd name="connsiteY2" fmla="*/ 20368 h 1520793"/>
              <a:gd name="connsiteX3" fmla="*/ 920995 w 3362570"/>
              <a:gd name="connsiteY3" fmla="*/ 25855 h 1520793"/>
              <a:gd name="connsiteX4" fmla="*/ 1093000 w 3362570"/>
              <a:gd name="connsiteY4" fmla="*/ 47802 h 1520793"/>
              <a:gd name="connsiteX5" fmla="*/ 1251204 w 3362570"/>
              <a:gd name="connsiteY5" fmla="*/ 92382 h 1520793"/>
              <a:gd name="connsiteX6" fmla="*/ 1383922 w 3362570"/>
              <a:gd name="connsiteY6" fmla="*/ 166385 h 1520793"/>
              <a:gd name="connsiteX7" fmla="*/ 1503544 w 3362570"/>
              <a:gd name="connsiteY7" fmla="*/ 340795 h 1520793"/>
              <a:gd name="connsiteX8" fmla="*/ 1518399 w 3362570"/>
              <a:gd name="connsiteY8" fmla="*/ 425429 h 1520793"/>
              <a:gd name="connsiteX9" fmla="*/ 1520793 w 3362570"/>
              <a:gd name="connsiteY9" fmla="*/ 443673 h 1520793"/>
              <a:gd name="connsiteX10" fmla="*/ 1520793 w 3362570"/>
              <a:gd name="connsiteY10" fmla="*/ 473027 h 1520793"/>
              <a:gd name="connsiteX11" fmla="*/ 1518893 w 3362570"/>
              <a:gd name="connsiteY11" fmla="*/ 484960 h 1520793"/>
              <a:gd name="connsiteX12" fmla="*/ 1497066 w 3362570"/>
              <a:gd name="connsiteY12" fmla="*/ 622130 h 1520793"/>
              <a:gd name="connsiteX13" fmla="*/ 1434544 w 3362570"/>
              <a:gd name="connsiteY13" fmla="*/ 800724 h 1520793"/>
              <a:gd name="connsiteX14" fmla="*/ 1307037 w 3362570"/>
              <a:gd name="connsiteY14" fmla="*/ 1044954 h 1520793"/>
              <a:gd name="connsiteX15" fmla="*/ 1154395 w 3362570"/>
              <a:gd name="connsiteY15" fmla="*/ 1263465 h 1520793"/>
              <a:gd name="connsiteX16" fmla="*/ 1027240 w 3362570"/>
              <a:gd name="connsiteY16" fmla="*/ 1391443 h 1520793"/>
              <a:gd name="connsiteX17" fmla="*/ 904942 w 3362570"/>
              <a:gd name="connsiteY17" fmla="*/ 1468259 h 1520793"/>
              <a:gd name="connsiteX18" fmla="*/ 790813 w 3362570"/>
              <a:gd name="connsiteY18" fmla="*/ 1498915 h 1520793"/>
              <a:gd name="connsiteX19" fmla="*/ 771240 w 3362570"/>
              <a:gd name="connsiteY19" fmla="*/ 1501111 h 1520793"/>
              <a:gd name="connsiteX20" fmla="*/ 748287 w 3362570"/>
              <a:gd name="connsiteY20" fmla="*/ 1501111 h 1520793"/>
              <a:gd name="connsiteX21" fmla="*/ 742654 w 3362570"/>
              <a:gd name="connsiteY21" fmla="*/ 1500081 h 1520793"/>
              <a:gd name="connsiteX22" fmla="*/ 709070 w 3362570"/>
              <a:gd name="connsiteY22" fmla="*/ 1496446 h 1520793"/>
              <a:gd name="connsiteX23" fmla="*/ 583605 w 3362570"/>
              <a:gd name="connsiteY23" fmla="*/ 1453375 h 1520793"/>
              <a:gd name="connsiteX24" fmla="*/ 446311 w 3362570"/>
              <a:gd name="connsiteY24" fmla="*/ 1351253 h 1520793"/>
              <a:gd name="connsiteX25" fmla="*/ 323521 w 3362570"/>
              <a:gd name="connsiteY25" fmla="*/ 1211340 h 1520793"/>
              <a:gd name="connsiteX26" fmla="*/ 103640 w 3362570"/>
              <a:gd name="connsiteY26" fmla="*/ 842629 h 1520793"/>
              <a:gd name="connsiteX27" fmla="*/ 23657 w 3362570"/>
              <a:gd name="connsiteY27" fmla="*/ 627068 h 1520793"/>
              <a:gd name="connsiteX28" fmla="*/ 1056 w 3362570"/>
              <a:gd name="connsiteY28" fmla="*/ 480503 h 1520793"/>
              <a:gd name="connsiteX29" fmla="*/ 0 w 3362570"/>
              <a:gd name="connsiteY29" fmla="*/ 473027 h 1520793"/>
              <a:gd name="connsiteX30" fmla="*/ 0 w 3362570"/>
              <a:gd name="connsiteY30" fmla="*/ 444976 h 1520793"/>
              <a:gd name="connsiteX31" fmla="*/ 1127 w 3362570"/>
              <a:gd name="connsiteY31" fmla="*/ 435579 h 1520793"/>
              <a:gd name="connsiteX32" fmla="*/ 9083 w 3362570"/>
              <a:gd name="connsiteY32" fmla="*/ 368572 h 1520793"/>
              <a:gd name="connsiteX33" fmla="*/ 100190 w 3362570"/>
              <a:gd name="connsiteY33" fmla="*/ 198345 h 1520793"/>
              <a:gd name="connsiteX34" fmla="*/ 216713 w 3362570"/>
              <a:gd name="connsiteY34" fmla="*/ 115633 h 1520793"/>
              <a:gd name="connsiteX35" fmla="*/ 379847 w 3362570"/>
              <a:gd name="connsiteY35" fmla="*/ 58022 h 1520793"/>
              <a:gd name="connsiteX36" fmla="*/ 519816 w 3362570"/>
              <a:gd name="connsiteY36" fmla="*/ 33537 h 1520793"/>
              <a:gd name="connsiteX37" fmla="*/ 632890 w 3362570"/>
              <a:gd name="connsiteY37" fmla="*/ 23798 h 1520793"/>
              <a:gd name="connsiteX38" fmla="*/ 745118 w 3362570"/>
              <a:gd name="connsiteY38" fmla="*/ 20368 h 1520793"/>
              <a:gd name="connsiteX39" fmla="*/ 750822 w 3362570"/>
              <a:gd name="connsiteY39" fmla="*/ 19683 h 1520793"/>
              <a:gd name="connsiteX40" fmla="*/ 1881142 w 3362570"/>
              <a:gd name="connsiteY40" fmla="*/ 0 h 1520793"/>
              <a:gd name="connsiteX41" fmla="*/ 3362570 w 3362570"/>
              <a:gd name="connsiteY41" fmla="*/ 0 h 1520793"/>
              <a:gd name="connsiteX42" fmla="*/ 3362570 w 3362570"/>
              <a:gd name="connsiteY42" fmla="*/ 1520793 h 1520793"/>
              <a:gd name="connsiteX43" fmla="*/ 1881142 w 3362570"/>
              <a:gd name="connsiteY43" fmla="*/ 1520793 h 1520793"/>
              <a:gd name="connsiteX0-1" fmla="*/ 750822 w 3362570"/>
              <a:gd name="connsiteY0-2" fmla="*/ 19683 h 1520793"/>
              <a:gd name="connsiteX1-3" fmla="*/ 769972 w 3362570"/>
              <a:gd name="connsiteY1-4" fmla="*/ 19683 h 1520793"/>
              <a:gd name="connsiteX2-5" fmla="*/ 778210 w 3362570"/>
              <a:gd name="connsiteY2-6" fmla="*/ 20368 h 1520793"/>
              <a:gd name="connsiteX3-7" fmla="*/ 920995 w 3362570"/>
              <a:gd name="connsiteY3-8" fmla="*/ 25855 h 1520793"/>
              <a:gd name="connsiteX4-9" fmla="*/ 1093000 w 3362570"/>
              <a:gd name="connsiteY4-10" fmla="*/ 47802 h 1520793"/>
              <a:gd name="connsiteX5-11" fmla="*/ 1251204 w 3362570"/>
              <a:gd name="connsiteY5-12" fmla="*/ 92382 h 1520793"/>
              <a:gd name="connsiteX6-13" fmla="*/ 1383922 w 3362570"/>
              <a:gd name="connsiteY6-14" fmla="*/ 166385 h 1520793"/>
              <a:gd name="connsiteX7-15" fmla="*/ 1503544 w 3362570"/>
              <a:gd name="connsiteY7-16" fmla="*/ 340795 h 1520793"/>
              <a:gd name="connsiteX8-17" fmla="*/ 1518399 w 3362570"/>
              <a:gd name="connsiteY8-18" fmla="*/ 425429 h 1520793"/>
              <a:gd name="connsiteX9-19" fmla="*/ 1520793 w 3362570"/>
              <a:gd name="connsiteY9-20" fmla="*/ 443673 h 1520793"/>
              <a:gd name="connsiteX10-21" fmla="*/ 1520793 w 3362570"/>
              <a:gd name="connsiteY10-22" fmla="*/ 473027 h 1520793"/>
              <a:gd name="connsiteX11-23" fmla="*/ 1518893 w 3362570"/>
              <a:gd name="connsiteY11-24" fmla="*/ 484960 h 1520793"/>
              <a:gd name="connsiteX12-25" fmla="*/ 1497066 w 3362570"/>
              <a:gd name="connsiteY12-26" fmla="*/ 622130 h 1520793"/>
              <a:gd name="connsiteX13-27" fmla="*/ 1434544 w 3362570"/>
              <a:gd name="connsiteY13-28" fmla="*/ 800724 h 1520793"/>
              <a:gd name="connsiteX14-29" fmla="*/ 1307037 w 3362570"/>
              <a:gd name="connsiteY14-30" fmla="*/ 1044954 h 1520793"/>
              <a:gd name="connsiteX15-31" fmla="*/ 1154395 w 3362570"/>
              <a:gd name="connsiteY15-32" fmla="*/ 1263465 h 1520793"/>
              <a:gd name="connsiteX16-33" fmla="*/ 1027240 w 3362570"/>
              <a:gd name="connsiteY16-34" fmla="*/ 1391443 h 1520793"/>
              <a:gd name="connsiteX17-35" fmla="*/ 904942 w 3362570"/>
              <a:gd name="connsiteY17-36" fmla="*/ 1468259 h 1520793"/>
              <a:gd name="connsiteX18-37" fmla="*/ 790813 w 3362570"/>
              <a:gd name="connsiteY18-38" fmla="*/ 1498915 h 1520793"/>
              <a:gd name="connsiteX19-39" fmla="*/ 771240 w 3362570"/>
              <a:gd name="connsiteY19-40" fmla="*/ 1501111 h 1520793"/>
              <a:gd name="connsiteX20-41" fmla="*/ 748287 w 3362570"/>
              <a:gd name="connsiteY20-42" fmla="*/ 1501111 h 1520793"/>
              <a:gd name="connsiteX21-43" fmla="*/ 742654 w 3362570"/>
              <a:gd name="connsiteY21-44" fmla="*/ 1500081 h 1520793"/>
              <a:gd name="connsiteX22-45" fmla="*/ 709070 w 3362570"/>
              <a:gd name="connsiteY22-46" fmla="*/ 1496446 h 1520793"/>
              <a:gd name="connsiteX23-47" fmla="*/ 583605 w 3362570"/>
              <a:gd name="connsiteY23-48" fmla="*/ 1453375 h 1520793"/>
              <a:gd name="connsiteX24-49" fmla="*/ 446311 w 3362570"/>
              <a:gd name="connsiteY24-50" fmla="*/ 1351253 h 1520793"/>
              <a:gd name="connsiteX25-51" fmla="*/ 323521 w 3362570"/>
              <a:gd name="connsiteY25-52" fmla="*/ 1211340 h 1520793"/>
              <a:gd name="connsiteX26-53" fmla="*/ 103640 w 3362570"/>
              <a:gd name="connsiteY26-54" fmla="*/ 842629 h 1520793"/>
              <a:gd name="connsiteX27-55" fmla="*/ 23657 w 3362570"/>
              <a:gd name="connsiteY27-56" fmla="*/ 627068 h 1520793"/>
              <a:gd name="connsiteX28-57" fmla="*/ 1056 w 3362570"/>
              <a:gd name="connsiteY28-58" fmla="*/ 480503 h 1520793"/>
              <a:gd name="connsiteX29-59" fmla="*/ 0 w 3362570"/>
              <a:gd name="connsiteY29-60" fmla="*/ 473027 h 1520793"/>
              <a:gd name="connsiteX30-61" fmla="*/ 0 w 3362570"/>
              <a:gd name="connsiteY30-62" fmla="*/ 444976 h 1520793"/>
              <a:gd name="connsiteX31-63" fmla="*/ 1127 w 3362570"/>
              <a:gd name="connsiteY31-64" fmla="*/ 435579 h 1520793"/>
              <a:gd name="connsiteX32-65" fmla="*/ 9083 w 3362570"/>
              <a:gd name="connsiteY32-66" fmla="*/ 368572 h 1520793"/>
              <a:gd name="connsiteX33-67" fmla="*/ 100190 w 3362570"/>
              <a:gd name="connsiteY33-68" fmla="*/ 198345 h 1520793"/>
              <a:gd name="connsiteX34-69" fmla="*/ 216713 w 3362570"/>
              <a:gd name="connsiteY34-70" fmla="*/ 115633 h 1520793"/>
              <a:gd name="connsiteX35-71" fmla="*/ 379847 w 3362570"/>
              <a:gd name="connsiteY35-72" fmla="*/ 58022 h 1520793"/>
              <a:gd name="connsiteX36-73" fmla="*/ 519816 w 3362570"/>
              <a:gd name="connsiteY36-74" fmla="*/ 33537 h 1520793"/>
              <a:gd name="connsiteX37-75" fmla="*/ 632890 w 3362570"/>
              <a:gd name="connsiteY37-76" fmla="*/ 23798 h 1520793"/>
              <a:gd name="connsiteX38-77" fmla="*/ 745118 w 3362570"/>
              <a:gd name="connsiteY38-78" fmla="*/ 20368 h 1520793"/>
              <a:gd name="connsiteX39-79" fmla="*/ 750822 w 3362570"/>
              <a:gd name="connsiteY39-80" fmla="*/ 19683 h 1520793"/>
              <a:gd name="connsiteX40-81" fmla="*/ 1881142 w 3362570"/>
              <a:gd name="connsiteY40-82" fmla="*/ 1520793 h 1520793"/>
              <a:gd name="connsiteX41-83" fmla="*/ 3362570 w 3362570"/>
              <a:gd name="connsiteY41-84" fmla="*/ 0 h 1520793"/>
              <a:gd name="connsiteX42-85" fmla="*/ 3362570 w 3362570"/>
              <a:gd name="connsiteY42-86" fmla="*/ 1520793 h 1520793"/>
              <a:gd name="connsiteX43-87" fmla="*/ 1881142 w 3362570"/>
              <a:gd name="connsiteY43-88" fmla="*/ 1520793 h 1520793"/>
              <a:gd name="connsiteX0-89" fmla="*/ 750822 w 3362570"/>
              <a:gd name="connsiteY0-90" fmla="*/ 0 h 1501110"/>
              <a:gd name="connsiteX1-91" fmla="*/ 769972 w 3362570"/>
              <a:gd name="connsiteY1-92" fmla="*/ 0 h 1501110"/>
              <a:gd name="connsiteX2-93" fmla="*/ 778210 w 3362570"/>
              <a:gd name="connsiteY2-94" fmla="*/ 685 h 1501110"/>
              <a:gd name="connsiteX3-95" fmla="*/ 920995 w 3362570"/>
              <a:gd name="connsiteY3-96" fmla="*/ 6172 h 1501110"/>
              <a:gd name="connsiteX4-97" fmla="*/ 1093000 w 3362570"/>
              <a:gd name="connsiteY4-98" fmla="*/ 28119 h 1501110"/>
              <a:gd name="connsiteX5-99" fmla="*/ 1251204 w 3362570"/>
              <a:gd name="connsiteY5-100" fmla="*/ 72699 h 1501110"/>
              <a:gd name="connsiteX6-101" fmla="*/ 1383922 w 3362570"/>
              <a:gd name="connsiteY6-102" fmla="*/ 146702 h 1501110"/>
              <a:gd name="connsiteX7-103" fmla="*/ 1503544 w 3362570"/>
              <a:gd name="connsiteY7-104" fmla="*/ 321112 h 1501110"/>
              <a:gd name="connsiteX8-105" fmla="*/ 1518399 w 3362570"/>
              <a:gd name="connsiteY8-106" fmla="*/ 405746 h 1501110"/>
              <a:gd name="connsiteX9-107" fmla="*/ 1520793 w 3362570"/>
              <a:gd name="connsiteY9-108" fmla="*/ 423990 h 1501110"/>
              <a:gd name="connsiteX10-109" fmla="*/ 1520793 w 3362570"/>
              <a:gd name="connsiteY10-110" fmla="*/ 453344 h 1501110"/>
              <a:gd name="connsiteX11-111" fmla="*/ 1518893 w 3362570"/>
              <a:gd name="connsiteY11-112" fmla="*/ 465277 h 1501110"/>
              <a:gd name="connsiteX12-113" fmla="*/ 1497066 w 3362570"/>
              <a:gd name="connsiteY12-114" fmla="*/ 602447 h 1501110"/>
              <a:gd name="connsiteX13-115" fmla="*/ 1434544 w 3362570"/>
              <a:gd name="connsiteY13-116" fmla="*/ 781041 h 1501110"/>
              <a:gd name="connsiteX14-117" fmla="*/ 1307037 w 3362570"/>
              <a:gd name="connsiteY14-118" fmla="*/ 1025271 h 1501110"/>
              <a:gd name="connsiteX15-119" fmla="*/ 1154395 w 3362570"/>
              <a:gd name="connsiteY15-120" fmla="*/ 1243782 h 1501110"/>
              <a:gd name="connsiteX16-121" fmla="*/ 1027240 w 3362570"/>
              <a:gd name="connsiteY16-122" fmla="*/ 1371760 h 1501110"/>
              <a:gd name="connsiteX17-123" fmla="*/ 904942 w 3362570"/>
              <a:gd name="connsiteY17-124" fmla="*/ 1448576 h 1501110"/>
              <a:gd name="connsiteX18-125" fmla="*/ 790813 w 3362570"/>
              <a:gd name="connsiteY18-126" fmla="*/ 1479232 h 1501110"/>
              <a:gd name="connsiteX19-127" fmla="*/ 771240 w 3362570"/>
              <a:gd name="connsiteY19-128" fmla="*/ 1481428 h 1501110"/>
              <a:gd name="connsiteX20-129" fmla="*/ 748287 w 3362570"/>
              <a:gd name="connsiteY20-130" fmla="*/ 1481428 h 1501110"/>
              <a:gd name="connsiteX21-131" fmla="*/ 742654 w 3362570"/>
              <a:gd name="connsiteY21-132" fmla="*/ 1480398 h 1501110"/>
              <a:gd name="connsiteX22-133" fmla="*/ 709070 w 3362570"/>
              <a:gd name="connsiteY22-134" fmla="*/ 1476763 h 1501110"/>
              <a:gd name="connsiteX23-135" fmla="*/ 583605 w 3362570"/>
              <a:gd name="connsiteY23-136" fmla="*/ 1433692 h 1501110"/>
              <a:gd name="connsiteX24-137" fmla="*/ 446311 w 3362570"/>
              <a:gd name="connsiteY24-138" fmla="*/ 1331570 h 1501110"/>
              <a:gd name="connsiteX25-139" fmla="*/ 323521 w 3362570"/>
              <a:gd name="connsiteY25-140" fmla="*/ 1191657 h 1501110"/>
              <a:gd name="connsiteX26-141" fmla="*/ 103640 w 3362570"/>
              <a:gd name="connsiteY26-142" fmla="*/ 822946 h 1501110"/>
              <a:gd name="connsiteX27-143" fmla="*/ 23657 w 3362570"/>
              <a:gd name="connsiteY27-144" fmla="*/ 607385 h 1501110"/>
              <a:gd name="connsiteX28-145" fmla="*/ 1056 w 3362570"/>
              <a:gd name="connsiteY28-146" fmla="*/ 460820 h 1501110"/>
              <a:gd name="connsiteX29-147" fmla="*/ 0 w 3362570"/>
              <a:gd name="connsiteY29-148" fmla="*/ 453344 h 1501110"/>
              <a:gd name="connsiteX30-149" fmla="*/ 0 w 3362570"/>
              <a:gd name="connsiteY30-150" fmla="*/ 425293 h 1501110"/>
              <a:gd name="connsiteX31-151" fmla="*/ 1127 w 3362570"/>
              <a:gd name="connsiteY31-152" fmla="*/ 415896 h 1501110"/>
              <a:gd name="connsiteX32-153" fmla="*/ 9083 w 3362570"/>
              <a:gd name="connsiteY32-154" fmla="*/ 348889 h 1501110"/>
              <a:gd name="connsiteX33-155" fmla="*/ 100190 w 3362570"/>
              <a:gd name="connsiteY33-156" fmla="*/ 178662 h 1501110"/>
              <a:gd name="connsiteX34-157" fmla="*/ 216713 w 3362570"/>
              <a:gd name="connsiteY34-158" fmla="*/ 95950 h 1501110"/>
              <a:gd name="connsiteX35-159" fmla="*/ 379847 w 3362570"/>
              <a:gd name="connsiteY35-160" fmla="*/ 38339 h 1501110"/>
              <a:gd name="connsiteX36-161" fmla="*/ 519816 w 3362570"/>
              <a:gd name="connsiteY36-162" fmla="*/ 13854 h 1501110"/>
              <a:gd name="connsiteX37-163" fmla="*/ 632890 w 3362570"/>
              <a:gd name="connsiteY37-164" fmla="*/ 4115 h 1501110"/>
              <a:gd name="connsiteX38-165" fmla="*/ 745118 w 3362570"/>
              <a:gd name="connsiteY38-166" fmla="*/ 685 h 1501110"/>
              <a:gd name="connsiteX39-167" fmla="*/ 750822 w 3362570"/>
              <a:gd name="connsiteY39-168" fmla="*/ 0 h 1501110"/>
              <a:gd name="connsiteX40-169" fmla="*/ 1881142 w 3362570"/>
              <a:gd name="connsiteY40-170" fmla="*/ 1501110 h 1501110"/>
              <a:gd name="connsiteX41-171" fmla="*/ 3362570 w 3362570"/>
              <a:gd name="connsiteY41-172" fmla="*/ 1501110 h 1501110"/>
              <a:gd name="connsiteX42-173" fmla="*/ 1881142 w 3362570"/>
              <a:gd name="connsiteY42-174" fmla="*/ 1501110 h 1501110"/>
              <a:gd name="connsiteX0-175" fmla="*/ 750822 w 1520793"/>
              <a:gd name="connsiteY0-176" fmla="*/ 0 h 1481428"/>
              <a:gd name="connsiteX1-177" fmla="*/ 769972 w 1520793"/>
              <a:gd name="connsiteY1-178" fmla="*/ 0 h 1481428"/>
              <a:gd name="connsiteX2-179" fmla="*/ 778210 w 1520793"/>
              <a:gd name="connsiteY2-180" fmla="*/ 685 h 1481428"/>
              <a:gd name="connsiteX3-181" fmla="*/ 920995 w 1520793"/>
              <a:gd name="connsiteY3-182" fmla="*/ 6172 h 1481428"/>
              <a:gd name="connsiteX4-183" fmla="*/ 1093000 w 1520793"/>
              <a:gd name="connsiteY4-184" fmla="*/ 28119 h 1481428"/>
              <a:gd name="connsiteX5-185" fmla="*/ 1251204 w 1520793"/>
              <a:gd name="connsiteY5-186" fmla="*/ 72699 h 1481428"/>
              <a:gd name="connsiteX6-187" fmla="*/ 1383922 w 1520793"/>
              <a:gd name="connsiteY6-188" fmla="*/ 146702 h 1481428"/>
              <a:gd name="connsiteX7-189" fmla="*/ 1503544 w 1520793"/>
              <a:gd name="connsiteY7-190" fmla="*/ 321112 h 1481428"/>
              <a:gd name="connsiteX8-191" fmla="*/ 1518399 w 1520793"/>
              <a:gd name="connsiteY8-192" fmla="*/ 405746 h 1481428"/>
              <a:gd name="connsiteX9-193" fmla="*/ 1520793 w 1520793"/>
              <a:gd name="connsiteY9-194" fmla="*/ 423990 h 1481428"/>
              <a:gd name="connsiteX10-195" fmla="*/ 1520793 w 1520793"/>
              <a:gd name="connsiteY10-196" fmla="*/ 453344 h 1481428"/>
              <a:gd name="connsiteX11-197" fmla="*/ 1518893 w 1520793"/>
              <a:gd name="connsiteY11-198" fmla="*/ 465277 h 1481428"/>
              <a:gd name="connsiteX12-199" fmla="*/ 1497066 w 1520793"/>
              <a:gd name="connsiteY12-200" fmla="*/ 602447 h 1481428"/>
              <a:gd name="connsiteX13-201" fmla="*/ 1434544 w 1520793"/>
              <a:gd name="connsiteY13-202" fmla="*/ 781041 h 1481428"/>
              <a:gd name="connsiteX14-203" fmla="*/ 1307037 w 1520793"/>
              <a:gd name="connsiteY14-204" fmla="*/ 1025271 h 1481428"/>
              <a:gd name="connsiteX15-205" fmla="*/ 1154395 w 1520793"/>
              <a:gd name="connsiteY15-206" fmla="*/ 1243782 h 1481428"/>
              <a:gd name="connsiteX16-207" fmla="*/ 1027240 w 1520793"/>
              <a:gd name="connsiteY16-208" fmla="*/ 1371760 h 1481428"/>
              <a:gd name="connsiteX17-209" fmla="*/ 904942 w 1520793"/>
              <a:gd name="connsiteY17-210" fmla="*/ 1448576 h 1481428"/>
              <a:gd name="connsiteX18-211" fmla="*/ 790813 w 1520793"/>
              <a:gd name="connsiteY18-212" fmla="*/ 1479232 h 1481428"/>
              <a:gd name="connsiteX19-213" fmla="*/ 771240 w 1520793"/>
              <a:gd name="connsiteY19-214" fmla="*/ 1481428 h 1481428"/>
              <a:gd name="connsiteX20-215" fmla="*/ 748287 w 1520793"/>
              <a:gd name="connsiteY20-216" fmla="*/ 1481428 h 1481428"/>
              <a:gd name="connsiteX21-217" fmla="*/ 742654 w 1520793"/>
              <a:gd name="connsiteY21-218" fmla="*/ 1480398 h 1481428"/>
              <a:gd name="connsiteX22-219" fmla="*/ 709070 w 1520793"/>
              <a:gd name="connsiteY22-220" fmla="*/ 1476763 h 1481428"/>
              <a:gd name="connsiteX23-221" fmla="*/ 583605 w 1520793"/>
              <a:gd name="connsiteY23-222" fmla="*/ 1433692 h 1481428"/>
              <a:gd name="connsiteX24-223" fmla="*/ 446311 w 1520793"/>
              <a:gd name="connsiteY24-224" fmla="*/ 1331570 h 1481428"/>
              <a:gd name="connsiteX25-225" fmla="*/ 323521 w 1520793"/>
              <a:gd name="connsiteY25-226" fmla="*/ 1191657 h 1481428"/>
              <a:gd name="connsiteX26-227" fmla="*/ 103640 w 1520793"/>
              <a:gd name="connsiteY26-228" fmla="*/ 822946 h 1481428"/>
              <a:gd name="connsiteX27-229" fmla="*/ 23657 w 1520793"/>
              <a:gd name="connsiteY27-230" fmla="*/ 607385 h 1481428"/>
              <a:gd name="connsiteX28-231" fmla="*/ 1056 w 1520793"/>
              <a:gd name="connsiteY28-232" fmla="*/ 460820 h 1481428"/>
              <a:gd name="connsiteX29-233" fmla="*/ 0 w 1520793"/>
              <a:gd name="connsiteY29-234" fmla="*/ 453344 h 1481428"/>
              <a:gd name="connsiteX30-235" fmla="*/ 0 w 1520793"/>
              <a:gd name="connsiteY30-236" fmla="*/ 425293 h 1481428"/>
              <a:gd name="connsiteX31-237" fmla="*/ 1127 w 1520793"/>
              <a:gd name="connsiteY31-238" fmla="*/ 415896 h 1481428"/>
              <a:gd name="connsiteX32-239" fmla="*/ 9083 w 1520793"/>
              <a:gd name="connsiteY32-240" fmla="*/ 348889 h 1481428"/>
              <a:gd name="connsiteX33-241" fmla="*/ 100190 w 1520793"/>
              <a:gd name="connsiteY33-242" fmla="*/ 178662 h 1481428"/>
              <a:gd name="connsiteX34-243" fmla="*/ 216713 w 1520793"/>
              <a:gd name="connsiteY34-244" fmla="*/ 95950 h 1481428"/>
              <a:gd name="connsiteX35-245" fmla="*/ 379847 w 1520793"/>
              <a:gd name="connsiteY35-246" fmla="*/ 38339 h 1481428"/>
              <a:gd name="connsiteX36-247" fmla="*/ 519816 w 1520793"/>
              <a:gd name="connsiteY36-248" fmla="*/ 13854 h 1481428"/>
              <a:gd name="connsiteX37-249" fmla="*/ 632890 w 1520793"/>
              <a:gd name="connsiteY37-250" fmla="*/ 4115 h 1481428"/>
              <a:gd name="connsiteX38-251" fmla="*/ 745118 w 1520793"/>
              <a:gd name="connsiteY38-252" fmla="*/ 685 h 1481428"/>
              <a:gd name="connsiteX39-253" fmla="*/ 750822 w 1520793"/>
              <a:gd name="connsiteY39-254" fmla="*/ 0 h 14814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Lst>
            <a:rect l="l" t="t" r="r" b="b"/>
            <a:pathLst>
              <a:path w="1520793" h="1481428">
                <a:moveTo>
                  <a:pt x="750822" y="0"/>
                </a:moveTo>
                <a:lnTo>
                  <a:pt x="769972" y="0"/>
                </a:lnTo>
                <a:cubicBezTo>
                  <a:pt x="772718" y="205"/>
                  <a:pt x="775464" y="617"/>
                  <a:pt x="778210" y="685"/>
                </a:cubicBezTo>
                <a:cubicBezTo>
                  <a:pt x="825805" y="1166"/>
                  <a:pt x="873471" y="2743"/>
                  <a:pt x="920995" y="6172"/>
                </a:cubicBezTo>
                <a:cubicBezTo>
                  <a:pt x="978729" y="10424"/>
                  <a:pt x="1036182" y="17215"/>
                  <a:pt x="1093000" y="28119"/>
                </a:cubicBezTo>
                <a:cubicBezTo>
                  <a:pt x="1147002" y="38544"/>
                  <a:pt x="1199949" y="52535"/>
                  <a:pt x="1251204" y="72699"/>
                </a:cubicBezTo>
                <a:cubicBezTo>
                  <a:pt x="1298729" y="91423"/>
                  <a:pt x="1343579" y="114948"/>
                  <a:pt x="1383922" y="146702"/>
                </a:cubicBezTo>
                <a:cubicBezTo>
                  <a:pt x="1441867" y="192380"/>
                  <a:pt x="1482703" y="249853"/>
                  <a:pt x="1503544" y="321112"/>
                </a:cubicBezTo>
                <a:cubicBezTo>
                  <a:pt x="1511640" y="348752"/>
                  <a:pt x="1516428" y="377010"/>
                  <a:pt x="1518399" y="405746"/>
                </a:cubicBezTo>
                <a:cubicBezTo>
                  <a:pt x="1518822" y="411851"/>
                  <a:pt x="1519948" y="417885"/>
                  <a:pt x="1520793" y="423990"/>
                </a:cubicBezTo>
                <a:lnTo>
                  <a:pt x="1520793" y="453344"/>
                </a:lnTo>
                <a:cubicBezTo>
                  <a:pt x="1520160" y="457322"/>
                  <a:pt x="1519103" y="461231"/>
                  <a:pt x="1518893" y="465277"/>
                </a:cubicBezTo>
                <a:cubicBezTo>
                  <a:pt x="1516428" y="511709"/>
                  <a:pt x="1508543" y="557387"/>
                  <a:pt x="1497066" y="602447"/>
                </a:cubicBezTo>
                <a:cubicBezTo>
                  <a:pt x="1481436" y="663762"/>
                  <a:pt x="1459821" y="723087"/>
                  <a:pt x="1434544" y="781041"/>
                </a:cubicBezTo>
                <a:cubicBezTo>
                  <a:pt x="1397863" y="865469"/>
                  <a:pt x="1354422" y="946399"/>
                  <a:pt x="1307037" y="1025271"/>
                </a:cubicBezTo>
                <a:cubicBezTo>
                  <a:pt x="1261132" y="1101606"/>
                  <a:pt x="1211425" y="1175266"/>
                  <a:pt x="1154395" y="1243782"/>
                </a:cubicBezTo>
                <a:cubicBezTo>
                  <a:pt x="1115742" y="1290145"/>
                  <a:pt x="1074131" y="1333628"/>
                  <a:pt x="1027240" y="1371760"/>
                </a:cubicBezTo>
                <a:cubicBezTo>
                  <a:pt x="989642" y="1402418"/>
                  <a:pt x="949369" y="1428891"/>
                  <a:pt x="904942" y="1448576"/>
                </a:cubicBezTo>
                <a:cubicBezTo>
                  <a:pt x="868472" y="1464693"/>
                  <a:pt x="830592" y="1475460"/>
                  <a:pt x="790813" y="1479232"/>
                </a:cubicBezTo>
                <a:cubicBezTo>
                  <a:pt x="784265" y="1479850"/>
                  <a:pt x="777787" y="1480673"/>
                  <a:pt x="771240" y="1481428"/>
                </a:cubicBezTo>
                <a:lnTo>
                  <a:pt x="748287" y="1481428"/>
                </a:lnTo>
                <a:cubicBezTo>
                  <a:pt x="746385" y="1481084"/>
                  <a:pt x="744555" y="1480536"/>
                  <a:pt x="742654" y="1480398"/>
                </a:cubicBezTo>
                <a:cubicBezTo>
                  <a:pt x="731460" y="1479165"/>
                  <a:pt x="720194" y="1478478"/>
                  <a:pt x="709070" y="1476763"/>
                </a:cubicBezTo>
                <a:cubicBezTo>
                  <a:pt x="664643" y="1470111"/>
                  <a:pt x="623103" y="1454885"/>
                  <a:pt x="583605" y="1433692"/>
                </a:cubicBezTo>
                <a:cubicBezTo>
                  <a:pt x="532841" y="1406464"/>
                  <a:pt x="487921" y="1371212"/>
                  <a:pt x="446311" y="1331570"/>
                </a:cubicBezTo>
                <a:cubicBezTo>
                  <a:pt x="401180" y="1288636"/>
                  <a:pt x="360695" y="1241519"/>
                  <a:pt x="323521" y="1191657"/>
                </a:cubicBezTo>
                <a:cubicBezTo>
                  <a:pt x="237484" y="1076367"/>
                  <a:pt x="165175" y="952846"/>
                  <a:pt x="103640" y="822946"/>
                </a:cubicBezTo>
                <a:cubicBezTo>
                  <a:pt x="70689" y="753402"/>
                  <a:pt x="42878" y="681937"/>
                  <a:pt x="23657" y="607385"/>
                </a:cubicBezTo>
                <a:cubicBezTo>
                  <a:pt x="11195" y="559307"/>
                  <a:pt x="1902" y="510681"/>
                  <a:pt x="1056" y="460820"/>
                </a:cubicBezTo>
                <a:cubicBezTo>
                  <a:pt x="986" y="458282"/>
                  <a:pt x="352" y="455813"/>
                  <a:pt x="0" y="453344"/>
                </a:cubicBezTo>
                <a:lnTo>
                  <a:pt x="0" y="425293"/>
                </a:lnTo>
                <a:cubicBezTo>
                  <a:pt x="423" y="422138"/>
                  <a:pt x="1127" y="419052"/>
                  <a:pt x="1127" y="415896"/>
                </a:cubicBezTo>
                <a:cubicBezTo>
                  <a:pt x="1197" y="393264"/>
                  <a:pt x="4366" y="370974"/>
                  <a:pt x="9083" y="348889"/>
                </a:cubicBezTo>
                <a:cubicBezTo>
                  <a:pt x="22953" y="283323"/>
                  <a:pt x="53017" y="226398"/>
                  <a:pt x="100190" y="178662"/>
                </a:cubicBezTo>
                <a:cubicBezTo>
                  <a:pt x="134197" y="144302"/>
                  <a:pt x="173694" y="117623"/>
                  <a:pt x="216713" y="95950"/>
                </a:cubicBezTo>
                <a:cubicBezTo>
                  <a:pt x="268674" y="69819"/>
                  <a:pt x="323450" y="51849"/>
                  <a:pt x="379847" y="38339"/>
                </a:cubicBezTo>
                <a:cubicBezTo>
                  <a:pt x="426033" y="27365"/>
                  <a:pt x="472713" y="19546"/>
                  <a:pt x="519816" y="13854"/>
                </a:cubicBezTo>
                <a:cubicBezTo>
                  <a:pt x="557413" y="9259"/>
                  <a:pt x="595151" y="5761"/>
                  <a:pt x="632890" y="4115"/>
                </a:cubicBezTo>
                <a:cubicBezTo>
                  <a:pt x="670346" y="2400"/>
                  <a:pt x="707732" y="1782"/>
                  <a:pt x="745118" y="685"/>
                </a:cubicBezTo>
                <a:cubicBezTo>
                  <a:pt x="747019" y="617"/>
                  <a:pt x="748921" y="205"/>
                  <a:pt x="750822" y="0"/>
                </a:cubicBezTo>
                <a:close/>
              </a:path>
            </a:pathLst>
          </a:custGeom>
          <a:blipFill rotWithShape="1">
            <a:blip r:embed="rId2" cstate="screen"/>
            <a:stretch>
              <a:fillRect/>
            </a:stretch>
          </a:blipFill>
          <a:effectLst>
            <a:outerShdw blurRad="444500" dist="76200" dir="2700000" algn="tl" rotWithShape="0">
              <a:prstClr val="black">
                <a:alpha val="40000"/>
              </a:prstClr>
            </a:outerShdw>
          </a:effectLst>
        </p:spPr>
      </p:pic>
      <p:sp>
        <p:nvSpPr>
          <p:cNvPr id="14" name="Rectangle: Rounded Corners 67"/>
          <p:cNvSpPr/>
          <p:nvPr/>
        </p:nvSpPr>
        <p:spPr>
          <a:xfrm>
            <a:off x="1898834" y="5434594"/>
            <a:ext cx="1151134" cy="322230"/>
          </a:xfrm>
          <a:prstGeom prst="roundRect">
            <a:avLst>
              <a:gd name="adj" fmla="val 21919"/>
            </a:avLst>
          </a:prstGeom>
          <a:gradFill>
            <a:gsLst>
              <a:gs pos="1000">
                <a:srgbClr val="FE8C67"/>
              </a:gs>
              <a:gs pos="100000">
                <a:srgbClr val="EC354A"/>
              </a:gs>
            </a:gsLst>
            <a:path path="circle">
              <a:fillToRect l="100000" t="100000"/>
            </a:path>
          </a:gradFill>
          <a:ln>
            <a:noFill/>
          </a:ln>
          <a:effectLst>
            <a:outerShdw blurRad="228600" dist="1651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cs typeface="+mn-ea"/>
                <a:sym typeface="+mn-lt"/>
              </a:rPr>
              <a:t>01</a:t>
            </a:r>
            <a:endParaRPr lang="id-ID" dirty="0">
              <a:cs typeface="+mn-ea"/>
              <a:sym typeface="+mn-lt"/>
            </a:endParaRPr>
          </a:p>
        </p:txBody>
      </p:sp>
      <p:sp>
        <p:nvSpPr>
          <p:cNvPr id="15" name="Rectangle: Rounded Corners 67"/>
          <p:cNvSpPr/>
          <p:nvPr/>
        </p:nvSpPr>
        <p:spPr>
          <a:xfrm>
            <a:off x="5563975" y="5427340"/>
            <a:ext cx="1151134" cy="322230"/>
          </a:xfrm>
          <a:prstGeom prst="roundRect">
            <a:avLst>
              <a:gd name="adj" fmla="val 21919"/>
            </a:avLst>
          </a:prstGeom>
          <a:gradFill>
            <a:gsLst>
              <a:gs pos="1000">
                <a:srgbClr val="FE8C67"/>
              </a:gs>
              <a:gs pos="100000">
                <a:srgbClr val="EC354A"/>
              </a:gs>
            </a:gsLst>
            <a:path path="circle">
              <a:fillToRect l="100000" t="100000"/>
            </a:path>
          </a:gradFill>
          <a:ln>
            <a:noFill/>
          </a:ln>
          <a:effectLst>
            <a:outerShdw blurRad="228600" dist="1651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cs typeface="+mn-ea"/>
                <a:sym typeface="+mn-lt"/>
              </a:rPr>
              <a:t>02</a:t>
            </a:r>
            <a:endParaRPr lang="id-ID" dirty="0">
              <a:cs typeface="+mn-ea"/>
              <a:sym typeface="+mn-lt"/>
            </a:endParaRPr>
          </a:p>
        </p:txBody>
      </p:sp>
      <p:sp>
        <p:nvSpPr>
          <p:cNvPr id="16" name="Rectangle: Rounded Corners 67"/>
          <p:cNvSpPr/>
          <p:nvPr/>
        </p:nvSpPr>
        <p:spPr>
          <a:xfrm>
            <a:off x="9130092" y="5434596"/>
            <a:ext cx="1151134" cy="322230"/>
          </a:xfrm>
          <a:prstGeom prst="roundRect">
            <a:avLst>
              <a:gd name="adj" fmla="val 21919"/>
            </a:avLst>
          </a:prstGeom>
          <a:gradFill>
            <a:gsLst>
              <a:gs pos="1000">
                <a:srgbClr val="FE8C67"/>
              </a:gs>
              <a:gs pos="100000">
                <a:srgbClr val="EC354A"/>
              </a:gs>
            </a:gsLst>
            <a:path path="circle">
              <a:fillToRect l="100000" t="100000"/>
            </a:path>
          </a:gradFill>
          <a:ln>
            <a:noFill/>
          </a:ln>
          <a:effectLst>
            <a:outerShdw blurRad="228600" dist="1651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cs typeface="+mn-ea"/>
                <a:sym typeface="+mn-lt"/>
              </a:rPr>
              <a:t>03</a:t>
            </a:r>
            <a:endParaRPr lang="id-ID" dirty="0">
              <a:cs typeface="+mn-ea"/>
              <a:sym typeface="+mn-lt"/>
            </a:endParaRPr>
          </a:p>
        </p:txBody>
      </p:sp>
      <p:grpSp>
        <p:nvGrpSpPr>
          <p:cNvPr id="48" name="组合 7"/>
          <p:cNvGrpSpPr/>
          <p:nvPr/>
        </p:nvGrpSpPr>
        <p:grpSpPr>
          <a:xfrm>
            <a:off x="1060384" y="3804874"/>
            <a:ext cx="2686686" cy="1047750"/>
            <a:chOff x="3624780" y="2397734"/>
            <a:chExt cx="1530593" cy="1047749"/>
          </a:xfrm>
        </p:grpSpPr>
        <p:sp>
          <p:nvSpPr>
            <p:cNvPr id="49" name="文本框 48"/>
            <p:cNvSpPr txBox="1"/>
            <p:nvPr/>
          </p:nvSpPr>
          <p:spPr>
            <a:xfrm>
              <a:off x="3889948" y="2397734"/>
              <a:ext cx="1265425" cy="398780"/>
            </a:xfrm>
            <a:prstGeom prst="rect">
              <a:avLst/>
            </a:prstGeom>
            <a:noFill/>
          </p:spPr>
          <p:txBody>
            <a:bodyPr wrap="square" rtlCol="0">
              <a:spAutoFit/>
              <a:scene3d>
                <a:camera prst="orthographicFront"/>
                <a:lightRig rig="threePt" dir="t"/>
              </a:scene3d>
              <a:sp3d contourW="12700"/>
            </a:bodyPr>
            <a:lstStyle/>
            <a:p>
              <a:r>
                <a:rPr lang="zh-CN" altLang="en-US" sz="2000" b="1" dirty="0">
                  <a:gradFill>
                    <a:gsLst>
                      <a:gs pos="1000">
                        <a:srgbClr val="FE8C67"/>
                      </a:gs>
                      <a:gs pos="100000">
                        <a:srgbClr val="EC354A"/>
                      </a:gs>
                    </a:gsLst>
                    <a:path path="circle"/>
                  </a:gradFill>
                  <a:cs typeface="+mn-ea"/>
                  <a:sym typeface="+mn-lt"/>
                </a:rPr>
                <a:t>标题文字添加</a:t>
              </a:r>
              <a:endParaRPr lang="zh-CN" altLang="en-US" sz="2000" b="1" dirty="0">
                <a:gradFill>
                  <a:gsLst>
                    <a:gs pos="1000">
                      <a:srgbClr val="FE8C67"/>
                    </a:gs>
                    <a:gs pos="100000">
                      <a:srgbClr val="EC354A"/>
                    </a:gs>
                  </a:gsLst>
                  <a:path path="circle"/>
                </a:gradFill>
                <a:cs typeface="+mn-ea"/>
                <a:sym typeface="+mn-lt"/>
              </a:endParaRPr>
            </a:p>
          </p:txBody>
        </p:sp>
        <p:sp>
          <p:nvSpPr>
            <p:cNvPr id="50" name="文本框 49"/>
            <p:cNvSpPr txBox="1"/>
            <p:nvPr/>
          </p:nvSpPr>
          <p:spPr>
            <a:xfrm>
              <a:off x="3624780" y="2796514"/>
              <a:ext cx="1530592" cy="6489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60" dirty="0">
                  <a:solidFill>
                    <a:prstClr val="white">
                      <a:lumMod val="50000"/>
                    </a:prstClr>
                  </a:solidFill>
                  <a:cs typeface="+mn-ea"/>
                  <a:sym typeface="+mn-lt"/>
                </a:rPr>
                <a:t>单击输入标题内容单击输入标题内容单击输入标题内容单击输入标题内容单击输入标题内容单击输入标题内容</a:t>
              </a:r>
              <a:endParaRPr lang="en-US" altLang="zh-CN" sz="1065" dirty="0">
                <a:solidFill>
                  <a:schemeClr val="tx1">
                    <a:lumMod val="75000"/>
                    <a:lumOff val="25000"/>
                  </a:schemeClr>
                </a:solidFill>
                <a:cs typeface="+mn-ea"/>
                <a:sym typeface="+mn-lt"/>
              </a:endParaRPr>
            </a:p>
          </p:txBody>
        </p:sp>
      </p:grpSp>
      <p:grpSp>
        <p:nvGrpSpPr>
          <p:cNvPr id="21" name="组合 7"/>
          <p:cNvGrpSpPr/>
          <p:nvPr/>
        </p:nvGrpSpPr>
        <p:grpSpPr>
          <a:xfrm>
            <a:off x="4707189" y="3804874"/>
            <a:ext cx="2686686" cy="1047750"/>
            <a:chOff x="3624780" y="2397734"/>
            <a:chExt cx="1530593" cy="1047749"/>
          </a:xfrm>
        </p:grpSpPr>
        <p:sp>
          <p:nvSpPr>
            <p:cNvPr id="22" name="文本框 21"/>
            <p:cNvSpPr txBox="1"/>
            <p:nvPr/>
          </p:nvSpPr>
          <p:spPr>
            <a:xfrm>
              <a:off x="3889948" y="2397734"/>
              <a:ext cx="1265425" cy="398780"/>
            </a:xfrm>
            <a:prstGeom prst="rect">
              <a:avLst/>
            </a:prstGeom>
            <a:noFill/>
          </p:spPr>
          <p:txBody>
            <a:bodyPr wrap="square" rtlCol="0">
              <a:spAutoFit/>
              <a:scene3d>
                <a:camera prst="orthographicFront"/>
                <a:lightRig rig="threePt" dir="t"/>
              </a:scene3d>
              <a:sp3d contourW="12700"/>
            </a:bodyPr>
            <a:lstStyle/>
            <a:p>
              <a:r>
                <a:rPr lang="zh-CN" altLang="en-US" sz="2000" b="1" dirty="0">
                  <a:gradFill>
                    <a:gsLst>
                      <a:gs pos="1000">
                        <a:srgbClr val="FE8C67"/>
                      </a:gs>
                      <a:gs pos="100000">
                        <a:srgbClr val="EC354A"/>
                      </a:gs>
                    </a:gsLst>
                    <a:path path="circle"/>
                  </a:gradFill>
                  <a:cs typeface="+mn-ea"/>
                  <a:sym typeface="+mn-lt"/>
                </a:rPr>
                <a:t>标题文字添加</a:t>
              </a:r>
              <a:endParaRPr lang="zh-CN" altLang="en-US" sz="2000" b="1" dirty="0">
                <a:gradFill>
                  <a:gsLst>
                    <a:gs pos="1000">
                      <a:srgbClr val="FE8C67"/>
                    </a:gs>
                    <a:gs pos="100000">
                      <a:srgbClr val="EC354A"/>
                    </a:gs>
                  </a:gsLst>
                  <a:path path="circle"/>
                </a:gradFill>
                <a:cs typeface="+mn-ea"/>
                <a:sym typeface="+mn-lt"/>
              </a:endParaRPr>
            </a:p>
          </p:txBody>
        </p:sp>
        <p:sp>
          <p:nvSpPr>
            <p:cNvPr id="23" name="文本框 22"/>
            <p:cNvSpPr txBox="1"/>
            <p:nvPr/>
          </p:nvSpPr>
          <p:spPr>
            <a:xfrm>
              <a:off x="3624780" y="2796514"/>
              <a:ext cx="1530592" cy="6489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60" dirty="0">
                  <a:solidFill>
                    <a:prstClr val="white">
                      <a:lumMod val="50000"/>
                    </a:prstClr>
                  </a:solidFill>
                  <a:cs typeface="+mn-ea"/>
                  <a:sym typeface="+mn-lt"/>
                </a:rPr>
                <a:t>单击输入标题内容单击输入标题内容单击输入标题内容单击输入标题内容单击输入标题内容单击输入标题内容</a:t>
              </a:r>
              <a:endParaRPr lang="en-US" altLang="zh-CN" sz="1065" dirty="0">
                <a:solidFill>
                  <a:schemeClr val="tx1">
                    <a:lumMod val="75000"/>
                    <a:lumOff val="25000"/>
                  </a:schemeClr>
                </a:solidFill>
                <a:cs typeface="+mn-ea"/>
                <a:sym typeface="+mn-lt"/>
              </a:endParaRPr>
            </a:p>
          </p:txBody>
        </p:sp>
      </p:grpSp>
      <p:grpSp>
        <p:nvGrpSpPr>
          <p:cNvPr id="24" name="组合 7"/>
          <p:cNvGrpSpPr/>
          <p:nvPr/>
        </p:nvGrpSpPr>
        <p:grpSpPr>
          <a:xfrm>
            <a:off x="8262554" y="3804874"/>
            <a:ext cx="2686686" cy="1047750"/>
            <a:chOff x="3624780" y="2397734"/>
            <a:chExt cx="1530593" cy="1047749"/>
          </a:xfrm>
        </p:grpSpPr>
        <p:sp>
          <p:nvSpPr>
            <p:cNvPr id="25" name="文本框 24"/>
            <p:cNvSpPr txBox="1"/>
            <p:nvPr/>
          </p:nvSpPr>
          <p:spPr>
            <a:xfrm>
              <a:off x="3889948" y="2397734"/>
              <a:ext cx="1265425" cy="398780"/>
            </a:xfrm>
            <a:prstGeom prst="rect">
              <a:avLst/>
            </a:prstGeom>
            <a:noFill/>
          </p:spPr>
          <p:txBody>
            <a:bodyPr wrap="square" rtlCol="0">
              <a:spAutoFit/>
              <a:scene3d>
                <a:camera prst="orthographicFront"/>
                <a:lightRig rig="threePt" dir="t"/>
              </a:scene3d>
              <a:sp3d contourW="12700"/>
            </a:bodyPr>
            <a:lstStyle/>
            <a:p>
              <a:r>
                <a:rPr lang="zh-CN" altLang="en-US" sz="2000" b="1" dirty="0">
                  <a:gradFill>
                    <a:gsLst>
                      <a:gs pos="1000">
                        <a:srgbClr val="FE8C67"/>
                      </a:gs>
                      <a:gs pos="100000">
                        <a:srgbClr val="EC354A"/>
                      </a:gs>
                    </a:gsLst>
                    <a:path path="circle"/>
                  </a:gradFill>
                  <a:cs typeface="+mn-ea"/>
                  <a:sym typeface="+mn-lt"/>
                </a:rPr>
                <a:t>标题文字添加</a:t>
              </a:r>
              <a:endParaRPr lang="zh-CN" altLang="en-US" sz="2000" b="1" dirty="0">
                <a:gradFill>
                  <a:gsLst>
                    <a:gs pos="1000">
                      <a:srgbClr val="FE8C67"/>
                    </a:gs>
                    <a:gs pos="100000">
                      <a:srgbClr val="EC354A"/>
                    </a:gs>
                  </a:gsLst>
                  <a:path path="circle"/>
                </a:gradFill>
                <a:cs typeface="+mn-ea"/>
                <a:sym typeface="+mn-lt"/>
              </a:endParaRPr>
            </a:p>
          </p:txBody>
        </p:sp>
        <p:sp>
          <p:nvSpPr>
            <p:cNvPr id="26" name="文本框 25"/>
            <p:cNvSpPr txBox="1"/>
            <p:nvPr/>
          </p:nvSpPr>
          <p:spPr>
            <a:xfrm>
              <a:off x="3624780" y="2796514"/>
              <a:ext cx="1530592" cy="6489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60" dirty="0">
                  <a:solidFill>
                    <a:prstClr val="white">
                      <a:lumMod val="50000"/>
                    </a:prstClr>
                  </a:solidFill>
                  <a:cs typeface="+mn-ea"/>
                  <a:sym typeface="+mn-lt"/>
                </a:rPr>
                <a:t>单击输入标题内容单击输入标题内容单击输入标题内容单击输入标题内容单击输入标题内容单击输入标题内容</a:t>
              </a:r>
              <a:endParaRPr lang="en-US" altLang="zh-CN" sz="1065" dirty="0">
                <a:solidFill>
                  <a:schemeClr val="tx1">
                    <a:lumMod val="75000"/>
                    <a:lumOff val="25000"/>
                  </a:schemeClr>
                </a:solidFill>
                <a:cs typeface="+mn-ea"/>
                <a:sym typeface="+mn-lt"/>
              </a:endParaRPr>
            </a:p>
          </p:txBody>
        </p:sp>
      </p:grpSp>
      <p:sp>
        <p:nvSpPr>
          <p:cNvPr id="3" name="TextBox 9"/>
          <p:cNvSpPr txBox="1"/>
          <p:nvPr/>
        </p:nvSpPr>
        <p:spPr>
          <a:xfrm>
            <a:off x="448316" y="6626839"/>
            <a:ext cx="1224136" cy="118430"/>
          </a:xfrm>
          <a:prstGeom prst="rect">
            <a:avLst/>
          </a:prstGeom>
          <a:noFill/>
        </p:spPr>
        <p:txBody>
          <a:bodyPr wrap="square" rtlCol="0">
            <a:spAutoFit/>
          </a:bodyPr>
          <a:lstStyle/>
          <a:p>
            <a:pPr>
              <a:lnSpc>
                <a:spcPct val="200000"/>
              </a:lnSpc>
            </a:pPr>
            <a:r>
              <a:rPr lang="en-US" altLang="zh-CN" sz="100" dirty="0">
                <a:solidFill>
                  <a:srgbClr val="FFFFFF"/>
                </a:solidFill>
                <a:latin typeface="微软雅黑" panose="020B0503020204020204" pitchFamily="34" charset="-122"/>
              </a:rPr>
              <a:t>PPT</a:t>
            </a:r>
            <a:r>
              <a:rPr lang="zh-CN" altLang="en-US" sz="100" dirty="0">
                <a:solidFill>
                  <a:srgbClr val="FFFFFF"/>
                </a:solidFill>
                <a:latin typeface="微软雅黑" panose="020B0503020204020204" pitchFamily="34" charset="-122"/>
              </a:rPr>
              <a:t>下载 </a:t>
            </a:r>
            <a:r>
              <a:rPr lang="en-US" altLang="zh-CN" sz="100" dirty="0">
                <a:solidFill>
                  <a:srgbClr val="FFFFFF"/>
                </a:solidFill>
                <a:latin typeface="微软雅黑" panose="020B0503020204020204" pitchFamily="34" charset="-122"/>
              </a:rPr>
              <a:t>http://www.1ppt.com/xiazai/</a:t>
            </a:r>
            <a:endParaRPr lang="en-US" altLang="zh-CN" sz="100" dirty="0">
              <a:solidFill>
                <a:srgbClr val="FFFFFF"/>
              </a:solidFill>
              <a:latin typeface="微软雅黑" panose="020B0503020204020204" pitchFamily="3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125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par>
                                <p:cTn id="20" presetID="53" presetClass="entr" presetSubtype="16" fill="hold" grpId="0" nodeType="withEffect">
                                  <p:stCondLst>
                                    <p:cond delay="125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par>
                                <p:cTn id="25" presetID="53" presetClass="entr" presetSubtype="16" fill="hold" grpId="0" nodeType="withEffect">
                                  <p:stCondLst>
                                    <p:cond delay="125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par>
                          <p:cTn id="30" fill="hold">
                            <p:stCondLst>
                              <p:cond delay="750"/>
                            </p:stCondLst>
                            <p:childTnLst>
                              <p:par>
                                <p:cTn id="31" presetID="12" presetClass="entr" presetSubtype="8" fill="hold" nodeType="after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p:tgtEl>
                                          <p:spTgt spid="48"/>
                                        </p:tgtEl>
                                        <p:attrNameLst>
                                          <p:attrName>ppt_x</p:attrName>
                                        </p:attrNameLst>
                                      </p:cBhvr>
                                      <p:tavLst>
                                        <p:tav tm="0">
                                          <p:val>
                                            <p:strVal val="#ppt_x-#ppt_w*1.125000"/>
                                          </p:val>
                                        </p:tav>
                                        <p:tav tm="100000">
                                          <p:val>
                                            <p:strVal val="#ppt_x"/>
                                          </p:val>
                                        </p:tav>
                                      </p:tavLst>
                                    </p:anim>
                                    <p:animEffect transition="in" filter="wipe(right)">
                                      <p:cBhvr>
                                        <p:cTn id="34" dur="500"/>
                                        <p:tgtEl>
                                          <p:spTgt spid="48"/>
                                        </p:tgtEl>
                                      </p:cBhvr>
                                    </p:animEffect>
                                  </p:childTnLst>
                                </p:cTn>
                              </p:par>
                            </p:childTnLst>
                          </p:cTn>
                        </p:par>
                        <p:par>
                          <p:cTn id="35" fill="hold">
                            <p:stCondLst>
                              <p:cond delay="1250"/>
                            </p:stCondLst>
                            <p:childTnLst>
                              <p:par>
                                <p:cTn id="36" presetID="12" presetClass="entr" presetSubtype="8"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p:tgtEl>
                                          <p:spTgt spid="21"/>
                                        </p:tgtEl>
                                        <p:attrNameLst>
                                          <p:attrName>ppt_x</p:attrName>
                                        </p:attrNameLst>
                                      </p:cBhvr>
                                      <p:tavLst>
                                        <p:tav tm="0">
                                          <p:val>
                                            <p:strVal val="#ppt_x-#ppt_w*1.125000"/>
                                          </p:val>
                                        </p:tav>
                                        <p:tav tm="100000">
                                          <p:val>
                                            <p:strVal val="#ppt_x"/>
                                          </p:val>
                                        </p:tav>
                                      </p:tavLst>
                                    </p:anim>
                                    <p:animEffect transition="in" filter="wipe(right)">
                                      <p:cBhvr>
                                        <p:cTn id="39" dur="500"/>
                                        <p:tgtEl>
                                          <p:spTgt spid="21"/>
                                        </p:tgtEl>
                                      </p:cBhvr>
                                    </p:animEffect>
                                  </p:childTnLst>
                                </p:cTn>
                              </p:par>
                            </p:childTnLst>
                          </p:cTn>
                        </p:par>
                        <p:par>
                          <p:cTn id="40" fill="hold">
                            <p:stCondLst>
                              <p:cond delay="1750"/>
                            </p:stCondLst>
                            <p:childTnLst>
                              <p:par>
                                <p:cTn id="41" presetID="12" presetClass="entr" presetSubtype="8"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p:tgtEl>
                                          <p:spTgt spid="24"/>
                                        </p:tgtEl>
                                        <p:attrNameLst>
                                          <p:attrName>ppt_x</p:attrName>
                                        </p:attrNameLst>
                                      </p:cBhvr>
                                      <p:tavLst>
                                        <p:tav tm="0">
                                          <p:val>
                                            <p:strVal val="#ppt_x-#ppt_w*1.125000"/>
                                          </p:val>
                                        </p:tav>
                                        <p:tav tm="100000">
                                          <p:val>
                                            <p:strVal val="#ppt_x"/>
                                          </p:val>
                                        </p:tav>
                                      </p:tavLst>
                                    </p:anim>
                                    <p:animEffect transition="in" filter="wipe(right)">
                                      <p:cBhvr>
                                        <p:cTn id="44" dur="500"/>
                                        <p:tgtEl>
                                          <p:spTgt spid="24"/>
                                        </p:tgtEl>
                                      </p:cBhvr>
                                    </p:animEffect>
                                  </p:childTnLst>
                                </p:cTn>
                              </p:par>
                              <p:par>
                                <p:cTn id="45" presetID="42" presetClass="entr" presetSubtype="0" fill="hold" nodeType="withEffect">
                                  <p:stCondLst>
                                    <p:cond delay="50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anim calcmode="lin" valueType="num">
                                      <p:cBhvr>
                                        <p:cTn id="48" dur="500" fill="hold"/>
                                        <p:tgtEl>
                                          <p:spTgt spid="27"/>
                                        </p:tgtEl>
                                        <p:attrNameLst>
                                          <p:attrName>ppt_x</p:attrName>
                                        </p:attrNameLst>
                                      </p:cBhvr>
                                      <p:tavLst>
                                        <p:tav tm="0">
                                          <p:val>
                                            <p:strVal val="#ppt_x"/>
                                          </p:val>
                                        </p:tav>
                                        <p:tav tm="100000">
                                          <p:val>
                                            <p:strVal val="#ppt_x"/>
                                          </p:val>
                                        </p:tav>
                                      </p:tavLst>
                                    </p:anim>
                                    <p:anim calcmode="lin" valueType="num">
                                      <p:cBhvr>
                                        <p:cTn id="49"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46068" y="2353943"/>
            <a:ext cx="4812265" cy="2150114"/>
            <a:chOff x="8482693" y="1838561"/>
            <a:chExt cx="9467554" cy="4230091"/>
          </a:xfrm>
        </p:grpSpPr>
        <p:sp>
          <p:nvSpPr>
            <p:cNvPr id="36" name="Rounded Rectangle"/>
            <p:cNvSpPr/>
            <p:nvPr/>
          </p:nvSpPr>
          <p:spPr>
            <a:xfrm>
              <a:off x="8549418" y="2598555"/>
              <a:ext cx="9400829" cy="277806"/>
            </a:xfrm>
            <a:prstGeom prst="roundRect">
              <a:avLst>
                <a:gd name="adj" fmla="val 50000"/>
              </a:avLst>
            </a:prstGeom>
            <a:solidFill>
              <a:srgbClr val="D9DDE0"/>
            </a:solidFill>
            <a:ln w="12700">
              <a:miter lim="400000"/>
            </a:ln>
          </p:spPr>
          <p:txBody>
            <a:bodyPr lIns="50800" tIns="50800" rIns="50800" bIns="508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2000">
                <a:cs typeface="+mn-ea"/>
                <a:sym typeface="+mn-lt"/>
              </a:endParaRPr>
            </a:p>
          </p:txBody>
        </p:sp>
        <p:sp>
          <p:nvSpPr>
            <p:cNvPr id="37" name="Rounded Rectangle"/>
            <p:cNvSpPr/>
            <p:nvPr/>
          </p:nvSpPr>
          <p:spPr>
            <a:xfrm>
              <a:off x="8549418" y="2598555"/>
              <a:ext cx="2829597" cy="277806"/>
            </a:xfrm>
            <a:prstGeom prst="roundRect">
              <a:avLst>
                <a:gd name="adj" fmla="val 50000"/>
              </a:avLst>
            </a:prstGeom>
            <a:gradFill>
              <a:gsLst>
                <a:gs pos="1000">
                  <a:srgbClr val="FE8C67"/>
                </a:gs>
                <a:gs pos="100000">
                  <a:srgbClr val="EC354A"/>
                </a:gs>
              </a:gsLst>
              <a:path path="circle"/>
            </a:gradFill>
            <a:ln w="12700">
              <a:miter lim="400000"/>
            </a:ln>
            <a:effectLst>
              <a:outerShdw blurRad="279400" dist="112866" dir="5466904" rotWithShape="0">
                <a:srgbClr val="4983D0">
                  <a:alpha val="61050"/>
                </a:srgbClr>
              </a:outerShdw>
            </a:effectLst>
          </p:spPr>
          <p:txBody>
            <a:bodyPr lIns="50800" tIns="50800" rIns="50800" bIns="508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2000">
                <a:cs typeface="+mn-ea"/>
                <a:sym typeface="+mn-lt"/>
              </a:endParaRPr>
            </a:p>
          </p:txBody>
        </p:sp>
        <p:sp>
          <p:nvSpPr>
            <p:cNvPr id="38" name="Project Name New York"/>
            <p:cNvSpPr txBox="1"/>
            <p:nvPr/>
          </p:nvSpPr>
          <p:spPr>
            <a:xfrm>
              <a:off x="8482693" y="1838561"/>
              <a:ext cx="5885706" cy="639462"/>
            </a:xfrm>
            <a:prstGeom prst="rect">
              <a:avLst/>
            </a:prstGeom>
            <a:ln w="12700">
              <a:miter lim="400000"/>
            </a:ln>
          </p:spPr>
          <p:txBody>
            <a:bodyPr lIns="50800" tIns="50800" rIns="50800" bIns="50800">
              <a:normAutofit/>
            </a:bodyPr>
            <a:lstStyle>
              <a:lvl1pPr>
                <a:lnSpc>
                  <a:spcPct val="100000"/>
                </a:lnSpc>
                <a:defRPr baseline="0">
                  <a:solidFill>
                    <a:srgbClr val="475D84"/>
                  </a:solidFill>
                </a:defRPr>
              </a:lvl1pPr>
            </a:lstStyle>
            <a:p>
              <a:r>
                <a:rPr sz="1200">
                  <a:cs typeface="+mn-ea"/>
                  <a:sym typeface="+mn-lt"/>
                </a:rPr>
                <a:t>Project Name New York</a:t>
              </a:r>
              <a:endParaRPr sz="1200">
                <a:cs typeface="+mn-ea"/>
                <a:sym typeface="+mn-lt"/>
              </a:endParaRPr>
            </a:p>
          </p:txBody>
        </p:sp>
        <p:sp>
          <p:nvSpPr>
            <p:cNvPr id="39" name="35%"/>
            <p:cNvSpPr txBox="1"/>
            <p:nvPr/>
          </p:nvSpPr>
          <p:spPr>
            <a:xfrm>
              <a:off x="16205024" y="1838561"/>
              <a:ext cx="1739126" cy="639462"/>
            </a:xfrm>
            <a:prstGeom prst="rect">
              <a:avLst/>
            </a:prstGeom>
            <a:ln w="12700">
              <a:miter lim="400000"/>
            </a:ln>
          </p:spPr>
          <p:txBody>
            <a:bodyPr lIns="50800" tIns="50800" rIns="50800" bIns="50800">
              <a:noAutofit/>
            </a:bodyPr>
            <a:lstStyle>
              <a:lvl1pPr algn="r">
                <a:lnSpc>
                  <a:spcPct val="100000"/>
                </a:lnSpc>
                <a:defRPr b="1" baseline="0">
                  <a:solidFill>
                    <a:srgbClr val="475D84"/>
                  </a:solidFill>
                </a:defRPr>
              </a:lvl1pPr>
            </a:lstStyle>
            <a:p>
              <a:r>
                <a:rPr sz="1200">
                  <a:cs typeface="+mn-ea"/>
                  <a:sym typeface="+mn-lt"/>
                </a:rPr>
                <a:t>35%</a:t>
              </a:r>
              <a:endParaRPr sz="1200">
                <a:cs typeface="+mn-ea"/>
                <a:sym typeface="+mn-lt"/>
              </a:endParaRPr>
            </a:p>
          </p:txBody>
        </p:sp>
        <p:sp>
          <p:nvSpPr>
            <p:cNvPr id="40" name="Rounded Rectangle"/>
            <p:cNvSpPr/>
            <p:nvPr/>
          </p:nvSpPr>
          <p:spPr>
            <a:xfrm>
              <a:off x="8549418" y="4194700"/>
              <a:ext cx="9400829" cy="277806"/>
            </a:xfrm>
            <a:prstGeom prst="roundRect">
              <a:avLst>
                <a:gd name="adj" fmla="val 50000"/>
              </a:avLst>
            </a:prstGeom>
            <a:solidFill>
              <a:srgbClr val="D9DDE0"/>
            </a:solidFill>
            <a:ln w="12700">
              <a:miter lim="400000"/>
            </a:ln>
          </p:spPr>
          <p:txBody>
            <a:bodyPr lIns="50800" tIns="50800" rIns="50800" bIns="508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2000">
                <a:cs typeface="+mn-ea"/>
                <a:sym typeface="+mn-lt"/>
              </a:endParaRPr>
            </a:p>
          </p:txBody>
        </p:sp>
        <p:sp>
          <p:nvSpPr>
            <p:cNvPr id="41" name="Rounded Rectangle"/>
            <p:cNvSpPr/>
            <p:nvPr/>
          </p:nvSpPr>
          <p:spPr>
            <a:xfrm>
              <a:off x="8549418" y="4194700"/>
              <a:ext cx="6274845" cy="277806"/>
            </a:xfrm>
            <a:prstGeom prst="roundRect">
              <a:avLst>
                <a:gd name="adj" fmla="val 50000"/>
              </a:avLst>
            </a:prstGeom>
            <a:gradFill>
              <a:gsLst>
                <a:gs pos="1000">
                  <a:srgbClr val="FE8C67"/>
                </a:gs>
                <a:gs pos="100000">
                  <a:srgbClr val="EC354A"/>
                </a:gs>
              </a:gsLst>
              <a:path path="circle"/>
            </a:gradFill>
            <a:ln w="12700">
              <a:miter lim="400000"/>
            </a:ln>
            <a:effectLst>
              <a:outerShdw blurRad="279400" dist="112866" dir="5466904" rotWithShape="0">
                <a:srgbClr val="4983D0">
                  <a:alpha val="61050"/>
                </a:srgbClr>
              </a:outerShdw>
            </a:effectLst>
          </p:spPr>
          <p:txBody>
            <a:bodyPr lIns="50800" tIns="50800" rIns="50800" bIns="508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2000">
                <a:cs typeface="+mn-ea"/>
                <a:sym typeface="+mn-lt"/>
              </a:endParaRPr>
            </a:p>
          </p:txBody>
        </p:sp>
        <p:sp>
          <p:nvSpPr>
            <p:cNvPr id="42" name="Project Name Rome"/>
            <p:cNvSpPr txBox="1"/>
            <p:nvPr/>
          </p:nvSpPr>
          <p:spPr>
            <a:xfrm>
              <a:off x="8482693" y="3434707"/>
              <a:ext cx="5885706" cy="639461"/>
            </a:xfrm>
            <a:prstGeom prst="rect">
              <a:avLst/>
            </a:prstGeom>
            <a:ln w="12700">
              <a:miter lim="400000"/>
            </a:ln>
          </p:spPr>
          <p:txBody>
            <a:bodyPr lIns="50800" tIns="50800" rIns="50800" bIns="50800">
              <a:normAutofit/>
            </a:bodyPr>
            <a:lstStyle>
              <a:lvl1pPr>
                <a:lnSpc>
                  <a:spcPct val="100000"/>
                </a:lnSpc>
                <a:defRPr baseline="0">
                  <a:solidFill>
                    <a:srgbClr val="475D84"/>
                  </a:solidFill>
                </a:defRPr>
              </a:lvl1pPr>
            </a:lstStyle>
            <a:p>
              <a:r>
                <a:rPr sz="1200">
                  <a:cs typeface="+mn-ea"/>
                  <a:sym typeface="+mn-lt"/>
                </a:rPr>
                <a:t>Project Name Rome</a:t>
              </a:r>
              <a:endParaRPr sz="1200">
                <a:cs typeface="+mn-ea"/>
                <a:sym typeface="+mn-lt"/>
              </a:endParaRPr>
            </a:p>
          </p:txBody>
        </p:sp>
        <p:sp>
          <p:nvSpPr>
            <p:cNvPr id="43" name="62%"/>
            <p:cNvSpPr txBox="1"/>
            <p:nvPr/>
          </p:nvSpPr>
          <p:spPr>
            <a:xfrm>
              <a:off x="16205024" y="3434707"/>
              <a:ext cx="1739126" cy="639461"/>
            </a:xfrm>
            <a:prstGeom prst="rect">
              <a:avLst/>
            </a:prstGeom>
            <a:ln w="12700">
              <a:miter lim="400000"/>
            </a:ln>
          </p:spPr>
          <p:txBody>
            <a:bodyPr lIns="50800" tIns="50800" rIns="50800" bIns="50800">
              <a:noAutofit/>
            </a:bodyPr>
            <a:lstStyle>
              <a:lvl1pPr algn="r">
                <a:lnSpc>
                  <a:spcPct val="100000"/>
                </a:lnSpc>
                <a:defRPr b="1" baseline="0">
                  <a:solidFill>
                    <a:srgbClr val="475D84"/>
                  </a:solidFill>
                </a:defRPr>
              </a:lvl1pPr>
            </a:lstStyle>
            <a:p>
              <a:r>
                <a:rPr sz="1200">
                  <a:cs typeface="+mn-ea"/>
                  <a:sym typeface="+mn-lt"/>
                </a:rPr>
                <a:t>62%</a:t>
              </a:r>
              <a:endParaRPr sz="1200">
                <a:cs typeface="+mn-ea"/>
                <a:sym typeface="+mn-lt"/>
              </a:endParaRPr>
            </a:p>
          </p:txBody>
        </p:sp>
        <p:sp>
          <p:nvSpPr>
            <p:cNvPr id="44" name="Rounded Rectangle"/>
            <p:cNvSpPr/>
            <p:nvPr/>
          </p:nvSpPr>
          <p:spPr>
            <a:xfrm>
              <a:off x="8549418" y="5790846"/>
              <a:ext cx="9400829" cy="277806"/>
            </a:xfrm>
            <a:prstGeom prst="roundRect">
              <a:avLst>
                <a:gd name="adj" fmla="val 50000"/>
              </a:avLst>
            </a:prstGeom>
            <a:solidFill>
              <a:srgbClr val="D9DDE0"/>
            </a:solidFill>
            <a:ln w="12700">
              <a:miter lim="400000"/>
            </a:ln>
          </p:spPr>
          <p:txBody>
            <a:bodyPr lIns="50800" tIns="50800" rIns="50800" bIns="508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2000">
                <a:cs typeface="+mn-ea"/>
                <a:sym typeface="+mn-lt"/>
              </a:endParaRPr>
            </a:p>
          </p:txBody>
        </p:sp>
        <p:sp>
          <p:nvSpPr>
            <p:cNvPr id="45" name="Rounded Rectangle"/>
            <p:cNvSpPr/>
            <p:nvPr/>
          </p:nvSpPr>
          <p:spPr>
            <a:xfrm>
              <a:off x="8549418" y="5790846"/>
              <a:ext cx="5552644" cy="277806"/>
            </a:xfrm>
            <a:prstGeom prst="roundRect">
              <a:avLst>
                <a:gd name="adj" fmla="val 50000"/>
              </a:avLst>
            </a:prstGeom>
            <a:gradFill>
              <a:gsLst>
                <a:gs pos="1000">
                  <a:srgbClr val="FE8C67"/>
                </a:gs>
                <a:gs pos="100000">
                  <a:srgbClr val="EC354A"/>
                </a:gs>
              </a:gsLst>
              <a:path path="circle"/>
            </a:gradFill>
            <a:ln w="12700">
              <a:miter lim="400000"/>
            </a:ln>
            <a:effectLst>
              <a:outerShdw blurRad="279400" dist="112866" dir="5466904" rotWithShape="0">
                <a:srgbClr val="4983D0">
                  <a:alpha val="61050"/>
                </a:srgbClr>
              </a:outerShdw>
            </a:effectLst>
          </p:spPr>
          <p:txBody>
            <a:bodyPr lIns="50800" tIns="50800" rIns="50800" bIns="50800" anchor="ctr"/>
            <a:lstStyle/>
            <a:p>
              <a:pPr algn="ctr">
                <a:lnSpc>
                  <a:spcPct val="100000"/>
                </a:lnSpc>
                <a:defRPr sz="3200" baseline="0">
                  <a:solidFill>
                    <a:srgbClr val="FFFFFF"/>
                  </a:solidFill>
                  <a:latin typeface="Helvetica Light"/>
                  <a:ea typeface="Helvetica Light"/>
                  <a:cs typeface="Helvetica Light"/>
                  <a:sym typeface="Helvetica Light"/>
                </a:defRPr>
              </a:pPr>
              <a:endParaRPr sz="2000">
                <a:cs typeface="+mn-ea"/>
                <a:sym typeface="+mn-lt"/>
              </a:endParaRPr>
            </a:p>
          </p:txBody>
        </p:sp>
        <p:sp>
          <p:nvSpPr>
            <p:cNvPr id="46" name="Project Name Tokio"/>
            <p:cNvSpPr txBox="1"/>
            <p:nvPr/>
          </p:nvSpPr>
          <p:spPr>
            <a:xfrm>
              <a:off x="8482693" y="5030852"/>
              <a:ext cx="5885706" cy="639462"/>
            </a:xfrm>
            <a:prstGeom prst="rect">
              <a:avLst/>
            </a:prstGeom>
            <a:ln w="12700">
              <a:miter lim="400000"/>
            </a:ln>
          </p:spPr>
          <p:txBody>
            <a:bodyPr lIns="50800" tIns="50800" rIns="50800" bIns="50800">
              <a:normAutofit/>
            </a:bodyPr>
            <a:lstStyle>
              <a:lvl1pPr>
                <a:lnSpc>
                  <a:spcPct val="100000"/>
                </a:lnSpc>
                <a:defRPr baseline="0">
                  <a:solidFill>
                    <a:srgbClr val="475D84"/>
                  </a:solidFill>
                </a:defRPr>
              </a:lvl1pPr>
            </a:lstStyle>
            <a:p>
              <a:r>
                <a:rPr sz="1200">
                  <a:cs typeface="+mn-ea"/>
                  <a:sym typeface="+mn-lt"/>
                </a:rPr>
                <a:t>Project Name Tokio</a:t>
              </a:r>
              <a:endParaRPr sz="1200">
                <a:cs typeface="+mn-ea"/>
                <a:sym typeface="+mn-lt"/>
              </a:endParaRPr>
            </a:p>
          </p:txBody>
        </p:sp>
        <p:sp>
          <p:nvSpPr>
            <p:cNvPr id="47" name="57%"/>
            <p:cNvSpPr txBox="1"/>
            <p:nvPr/>
          </p:nvSpPr>
          <p:spPr>
            <a:xfrm>
              <a:off x="16205024" y="5030852"/>
              <a:ext cx="1739126" cy="639462"/>
            </a:xfrm>
            <a:prstGeom prst="rect">
              <a:avLst/>
            </a:prstGeom>
            <a:ln w="12700">
              <a:miter lim="400000"/>
            </a:ln>
          </p:spPr>
          <p:txBody>
            <a:bodyPr lIns="50800" tIns="50800" rIns="50800" bIns="50800">
              <a:noAutofit/>
            </a:bodyPr>
            <a:lstStyle>
              <a:lvl1pPr algn="r">
                <a:lnSpc>
                  <a:spcPct val="100000"/>
                </a:lnSpc>
                <a:defRPr b="1" baseline="0">
                  <a:solidFill>
                    <a:srgbClr val="475D84"/>
                  </a:solidFill>
                </a:defRPr>
              </a:lvl1pPr>
            </a:lstStyle>
            <a:p>
              <a:r>
                <a:rPr sz="1200">
                  <a:cs typeface="+mn-ea"/>
                  <a:sym typeface="+mn-lt"/>
                </a:rPr>
                <a:t>57%</a:t>
              </a:r>
              <a:endParaRPr sz="1200">
                <a:cs typeface="+mn-ea"/>
                <a:sym typeface="+mn-lt"/>
              </a:endParaRPr>
            </a:p>
          </p:txBody>
        </p:sp>
      </p:grpSp>
      <p:sp>
        <p:nvSpPr>
          <p:cNvPr id="18" name="Lorem ipsum dolor sit amet, consectetur adipiscing elit, sed do eiusmod tempor incididunt ut labore et dolore magna aliqua. Ut enim ad minim veniam, quis nostrud reprehenderit in voluptate velit esse cillum dolore eu et"/>
          <p:cNvSpPr txBox="1"/>
          <p:nvPr/>
        </p:nvSpPr>
        <p:spPr>
          <a:xfrm>
            <a:off x="751848" y="2758525"/>
            <a:ext cx="5393245" cy="864019"/>
          </a:xfrm>
          <a:prstGeom prst="rect">
            <a:avLst/>
          </a:prstGeom>
          <a:noFill/>
          <a:ln w="12700" cap="flat">
            <a:noFill/>
            <a:miter lim="400000"/>
          </a:ln>
          <a:effectLst/>
        </p:spPr>
        <p:txBody>
          <a:bodyPr wrap="square" lIns="50800" tIns="50800" rIns="50800" bIns="50800" numCol="1" anchor="ctr">
            <a:spAutoFit/>
          </a:bodyPr>
          <a:lstStyle/>
          <a:p>
            <a:pPr marL="0" lvl="2" algn="l">
              <a:lnSpc>
                <a:spcPct val="130000"/>
              </a:lnSpc>
            </a:pPr>
            <a:r>
              <a:rPr lang="zh-CN" altLang="en-US" sz="2000" kern="100" dirty="0">
                <a:solidFill>
                  <a:srgbClr val="7F7F7F"/>
                </a:solidFill>
                <a:cs typeface="+mn-ea"/>
                <a:sym typeface="+mn-lt"/>
              </a:rPr>
              <a:t>请替换文字内容，点击添加相关标题文字，修改文字内容，也可以直接复制你的内容到此</a:t>
            </a:r>
            <a:endParaRPr sz="2000" dirty="0">
              <a:solidFill>
                <a:schemeClr val="bg1">
                  <a:lumMod val="50000"/>
                </a:schemeClr>
              </a:solidFill>
              <a:cs typeface="+mn-ea"/>
              <a:sym typeface="+mn-lt"/>
            </a:endParaRPr>
          </a:p>
        </p:txBody>
      </p:sp>
      <p:sp>
        <p:nvSpPr>
          <p:cNvPr id="19" name="MH_SubTitle_1"/>
          <p:cNvSpPr txBox="1"/>
          <p:nvPr>
            <p:custDataLst>
              <p:tags r:id="rId1"/>
            </p:custDataLst>
          </p:nvPr>
        </p:nvSpPr>
        <p:spPr>
          <a:xfrm>
            <a:off x="751528" y="1895718"/>
            <a:ext cx="2528925" cy="650182"/>
          </a:xfrm>
          <a:prstGeom prst="rect">
            <a:avLst/>
          </a:prstGeom>
          <a:noFill/>
        </p:spPr>
        <p:txBody>
          <a:bodyPr anchor="ctr"/>
          <a:lstStyle/>
          <a:p>
            <a:pPr algn="just">
              <a:defRPr/>
            </a:pPr>
            <a:r>
              <a:rPr lang="zh-CN" altLang="en-US" sz="2400" b="1" dirty="0">
                <a:gradFill>
                  <a:gsLst>
                    <a:gs pos="1000">
                      <a:srgbClr val="FE8C67"/>
                    </a:gs>
                    <a:gs pos="100000">
                      <a:srgbClr val="EC354A"/>
                    </a:gs>
                  </a:gsLst>
                  <a:path path="circle"/>
                </a:gradFill>
                <a:cs typeface="+mn-ea"/>
                <a:sym typeface="+mn-lt"/>
              </a:rPr>
              <a:t>添加文字内容</a:t>
            </a:r>
            <a:endParaRPr lang="zh-CN" altLang="en-US" sz="2400" b="1" dirty="0">
              <a:gradFill>
                <a:gsLst>
                  <a:gs pos="1000">
                    <a:srgbClr val="FE8C67"/>
                  </a:gs>
                  <a:gs pos="100000">
                    <a:srgbClr val="EC354A"/>
                  </a:gs>
                </a:gsLst>
                <a:path path="circle"/>
              </a:gradFill>
              <a:cs typeface="+mn-ea"/>
              <a:sym typeface="+mn-lt"/>
            </a:endParaRPr>
          </a:p>
        </p:txBody>
      </p:sp>
      <p:sp>
        <p:nvSpPr>
          <p:cNvPr id="21" name="椭圆 20"/>
          <p:cNvSpPr/>
          <p:nvPr/>
        </p:nvSpPr>
        <p:spPr>
          <a:xfrm>
            <a:off x="2997489" y="1884780"/>
            <a:ext cx="650182" cy="650182"/>
          </a:xfrm>
          <a:prstGeom prst="ellipse">
            <a:avLst/>
          </a:prstGeom>
          <a:noFill/>
          <a:ln>
            <a:solidFill>
              <a:srgbClr val="F45D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文本框 21"/>
          <p:cNvSpPr txBox="1"/>
          <p:nvPr/>
        </p:nvSpPr>
        <p:spPr>
          <a:xfrm>
            <a:off x="3057890" y="1880519"/>
            <a:ext cx="437940" cy="646331"/>
          </a:xfrm>
          <a:prstGeom prst="rect">
            <a:avLst/>
          </a:prstGeom>
          <a:noFill/>
        </p:spPr>
        <p:txBody>
          <a:bodyPr wrap="none" rtlCol="0">
            <a:spAutoFit/>
          </a:bodyPr>
          <a:lstStyle/>
          <a:p>
            <a:r>
              <a:rPr lang="zh-CN" altLang="en-US" sz="3600" dirty="0">
                <a:solidFill>
                  <a:srgbClr val="F45D57"/>
                </a:solidFill>
                <a:cs typeface="+mn-ea"/>
                <a:sym typeface="+mn-lt"/>
              </a:rPr>
              <a:t>√</a:t>
            </a:r>
            <a:endParaRPr lang="zh-CN" altLang="en-US" sz="3600" dirty="0">
              <a:solidFill>
                <a:srgbClr val="F45D57"/>
              </a:solidFill>
              <a:cs typeface="+mn-ea"/>
              <a:sym typeface="+mn-lt"/>
            </a:endParaRPr>
          </a:p>
        </p:txBody>
      </p:sp>
      <p:sp>
        <p:nvSpPr>
          <p:cNvPr id="3" name="Lorem ipsum dolor sit amet, consectetur adipiscing elit, sed do eiusmod tempor incididunt ut labore et dolore magna aliqua. Ut enim ad minim veniam, quis nostrud reprehenderit in voluptate velit esse cillum dolore eu et"/>
          <p:cNvSpPr txBox="1"/>
          <p:nvPr/>
        </p:nvSpPr>
        <p:spPr>
          <a:xfrm>
            <a:off x="751848" y="4890855"/>
            <a:ext cx="5393245" cy="864019"/>
          </a:xfrm>
          <a:prstGeom prst="rect">
            <a:avLst/>
          </a:prstGeom>
          <a:noFill/>
          <a:ln w="12700" cap="flat">
            <a:noFill/>
            <a:miter lim="400000"/>
          </a:ln>
          <a:effectLst/>
        </p:spPr>
        <p:txBody>
          <a:bodyPr wrap="square" lIns="50800" tIns="50800" rIns="50800" bIns="50800" numCol="1" anchor="ctr">
            <a:spAutoFit/>
          </a:bodyPr>
          <a:lstStyle/>
          <a:p>
            <a:pPr marL="0" lvl="2" algn="l">
              <a:lnSpc>
                <a:spcPct val="130000"/>
              </a:lnSpc>
            </a:pPr>
            <a:r>
              <a:rPr lang="zh-CN" altLang="en-US" sz="2000" kern="100" dirty="0">
                <a:solidFill>
                  <a:srgbClr val="7F7F7F"/>
                </a:solidFill>
                <a:cs typeface="+mn-ea"/>
                <a:sym typeface="+mn-lt"/>
              </a:rPr>
              <a:t>请替换文字内容，点击添加相关标题文字，修改文字内容，也可以直接复制你的内容到此</a:t>
            </a:r>
            <a:endParaRPr sz="2000" dirty="0">
              <a:solidFill>
                <a:schemeClr val="bg1">
                  <a:lumMod val="50000"/>
                </a:schemeClr>
              </a:solidFill>
              <a:cs typeface="+mn-ea"/>
              <a:sym typeface="+mn-lt"/>
            </a:endParaRPr>
          </a:p>
        </p:txBody>
      </p:sp>
      <p:sp>
        <p:nvSpPr>
          <p:cNvPr id="4" name="MH_SubTitle_1"/>
          <p:cNvSpPr txBox="1"/>
          <p:nvPr>
            <p:custDataLst>
              <p:tags r:id="rId2"/>
            </p:custDataLst>
          </p:nvPr>
        </p:nvSpPr>
        <p:spPr>
          <a:xfrm>
            <a:off x="751528" y="4028048"/>
            <a:ext cx="2528925" cy="650182"/>
          </a:xfrm>
          <a:prstGeom prst="rect">
            <a:avLst/>
          </a:prstGeom>
          <a:noFill/>
        </p:spPr>
        <p:txBody>
          <a:bodyPr anchor="ctr"/>
          <a:lstStyle/>
          <a:p>
            <a:pPr algn="just">
              <a:defRPr/>
            </a:pPr>
            <a:r>
              <a:rPr lang="zh-CN" altLang="en-US" sz="2400" b="1" dirty="0">
                <a:gradFill>
                  <a:gsLst>
                    <a:gs pos="1000">
                      <a:srgbClr val="FE8C67"/>
                    </a:gs>
                    <a:gs pos="100000">
                      <a:srgbClr val="EC354A"/>
                    </a:gs>
                  </a:gsLst>
                  <a:path path="circle"/>
                </a:gradFill>
                <a:cs typeface="+mn-ea"/>
                <a:sym typeface="+mn-lt"/>
              </a:rPr>
              <a:t>添加文字内容</a:t>
            </a:r>
            <a:endParaRPr lang="zh-CN" altLang="en-US" sz="2400" b="1" dirty="0">
              <a:gradFill>
                <a:gsLst>
                  <a:gs pos="1000">
                    <a:srgbClr val="FE8C67"/>
                  </a:gs>
                  <a:gs pos="100000">
                    <a:srgbClr val="EC354A"/>
                  </a:gs>
                </a:gsLst>
                <a:path path="circle"/>
              </a:gradFill>
              <a:cs typeface="+mn-ea"/>
              <a:sym typeface="+mn-lt"/>
            </a:endParaRPr>
          </a:p>
        </p:txBody>
      </p:sp>
      <p:sp>
        <p:nvSpPr>
          <p:cNvPr id="5" name="椭圆 4"/>
          <p:cNvSpPr/>
          <p:nvPr/>
        </p:nvSpPr>
        <p:spPr>
          <a:xfrm>
            <a:off x="2997489" y="4017110"/>
            <a:ext cx="650182" cy="650182"/>
          </a:xfrm>
          <a:prstGeom prst="ellipse">
            <a:avLst/>
          </a:prstGeom>
          <a:noFill/>
          <a:ln>
            <a:solidFill>
              <a:srgbClr val="F45D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3057890" y="4012849"/>
            <a:ext cx="437940" cy="646331"/>
          </a:xfrm>
          <a:prstGeom prst="rect">
            <a:avLst/>
          </a:prstGeom>
          <a:noFill/>
        </p:spPr>
        <p:txBody>
          <a:bodyPr wrap="none" rtlCol="0">
            <a:spAutoFit/>
          </a:bodyPr>
          <a:lstStyle/>
          <a:p>
            <a:r>
              <a:rPr lang="zh-CN" altLang="en-US" sz="3600" dirty="0">
                <a:solidFill>
                  <a:srgbClr val="F45D57"/>
                </a:solidFill>
                <a:cs typeface="+mn-ea"/>
                <a:sym typeface="+mn-lt"/>
              </a:rPr>
              <a:t>√</a:t>
            </a:r>
            <a:endParaRPr lang="zh-CN" altLang="en-US" sz="3600" dirty="0">
              <a:solidFill>
                <a:srgbClr val="F45D57"/>
              </a:solidFill>
              <a:cs typeface="+mn-ea"/>
              <a:sym typeface="+mn-lt"/>
            </a:endParaRPr>
          </a:p>
        </p:txBody>
      </p:sp>
      <p:sp>
        <p:nvSpPr>
          <p:cNvPr id="10" name="文本框 9"/>
          <p:cNvSpPr txBox="1"/>
          <p:nvPr/>
        </p:nvSpPr>
        <p:spPr>
          <a:xfrm>
            <a:off x="1774132" y="494290"/>
            <a:ext cx="1899046" cy="584775"/>
          </a:xfrm>
          <a:prstGeom prst="rect">
            <a:avLst/>
          </a:prstGeom>
          <a:noFill/>
        </p:spPr>
        <p:txBody>
          <a:bodyPr wrap="none" rtlCol="0">
            <a:spAutoFit/>
          </a:bodyPr>
          <a:lstStyle/>
          <a:p>
            <a:r>
              <a:rPr lang="en-US" altLang="zh-CN" sz="3200" b="1" dirty="0">
                <a:gradFill>
                  <a:gsLst>
                    <a:gs pos="1000">
                      <a:srgbClr val="FE8C67"/>
                    </a:gs>
                    <a:gs pos="100000">
                      <a:srgbClr val="EC354A"/>
                    </a:gs>
                  </a:gsLst>
                  <a:path path="circle"/>
                </a:gradFill>
                <a:cs typeface="+mn-ea"/>
                <a:sym typeface="+mn-lt"/>
              </a:rPr>
              <a:t>PART 01</a:t>
            </a:r>
            <a:endParaRPr lang="en-US" altLang="zh-CN" sz="3200" b="1" dirty="0">
              <a:gradFill>
                <a:gsLst>
                  <a:gs pos="1000">
                    <a:srgbClr val="FE8C67"/>
                  </a:gs>
                  <a:gs pos="100000">
                    <a:srgbClr val="EC354A"/>
                  </a:gs>
                </a:gsLst>
                <a:path path="circle"/>
              </a:gradFill>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a464cb9b8db1"/>
          <p:cNvPicPr>
            <a:picLocks noChangeAspect="1"/>
          </p:cNvPicPr>
          <p:nvPr/>
        </p:nvPicPr>
        <p:blipFill>
          <a:blip r:embed="rId1" cstate="screen"/>
          <a:srcRect/>
          <a:stretch>
            <a:fillRect/>
          </a:stretch>
        </p:blipFill>
        <p:spPr>
          <a:xfrm rot="5400000">
            <a:off x="2635885" y="-2670175"/>
            <a:ext cx="6896100" cy="12197715"/>
          </a:xfrm>
          <a:prstGeom prst="rect">
            <a:avLst/>
          </a:prstGeom>
        </p:spPr>
      </p:pic>
      <p:sp>
        <p:nvSpPr>
          <p:cNvPr id="3" name="椭圆 2"/>
          <p:cNvSpPr/>
          <p:nvPr/>
        </p:nvSpPr>
        <p:spPr>
          <a:xfrm>
            <a:off x="3164686" y="429817"/>
            <a:ext cx="4928392" cy="4928392"/>
          </a:xfrm>
          <a:prstGeom prst="ellipse">
            <a:avLst/>
          </a:prstGeom>
          <a:solidFill>
            <a:schemeClr val="bg1">
              <a:lumMod val="95000"/>
            </a:schemeClr>
          </a:solidFill>
          <a:ln>
            <a:noFill/>
          </a:ln>
          <a:effectLst>
            <a:outerShdw blurRad="800100" dist="571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椭圆 1"/>
          <p:cNvSpPr/>
          <p:nvPr/>
        </p:nvSpPr>
        <p:spPr>
          <a:xfrm>
            <a:off x="3903665" y="174625"/>
            <a:ext cx="4781550" cy="4781550"/>
          </a:xfrm>
          <a:prstGeom prst="ellipse">
            <a:avLst/>
          </a:prstGeom>
          <a:gradFill>
            <a:gsLst>
              <a:gs pos="1000">
                <a:srgbClr val="FE8C67"/>
              </a:gs>
              <a:gs pos="100000">
                <a:srgbClr val="EC354A"/>
              </a:gs>
            </a:gsLst>
            <a:path path="circle"/>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任意多边形 15"/>
          <p:cNvSpPr/>
          <p:nvPr>
            <p:custDataLst>
              <p:tags r:id="rId2"/>
            </p:custDataLst>
          </p:nvPr>
        </p:nvSpPr>
        <p:spPr bwMode="auto">
          <a:xfrm>
            <a:off x="4310064" y="2894013"/>
            <a:ext cx="3571875" cy="558800"/>
          </a:xfrm>
          <a:custGeom>
            <a:avLst/>
            <a:gdLst>
              <a:gd name="T0" fmla="*/ 0 w 3456384"/>
              <a:gd name="T1" fmla="*/ 23 h 3882329"/>
              <a:gd name="T2" fmla="*/ 4209859 w 3456384"/>
              <a:gd name="T3" fmla="*/ 23 h 3882329"/>
              <a:gd name="T4" fmla="*/ 0 w 3456384"/>
              <a:gd name="T5" fmla="*/ 23 h 3882329"/>
              <a:gd name="T6" fmla="*/ 0 w 3456384"/>
              <a:gd name="T7" fmla="*/ 0 h 3882329"/>
              <a:gd name="T8" fmla="*/ 4209859 w 3456384"/>
              <a:gd name="T9" fmla="*/ 0 h 3882329"/>
              <a:gd name="T10" fmla="*/ 0 w 3456384"/>
              <a:gd name="T11" fmla="*/ 0 h 3882329"/>
              <a:gd name="T12" fmla="*/ 0 60000 65536"/>
              <a:gd name="T13" fmla="*/ 0 60000 65536"/>
              <a:gd name="T14" fmla="*/ 0 60000 65536"/>
              <a:gd name="T15" fmla="*/ 0 60000 65536"/>
              <a:gd name="T16" fmla="*/ 0 60000 65536"/>
              <a:gd name="T17" fmla="*/ 0 60000 65536"/>
              <a:gd name="T18" fmla="*/ 0 w 3456384"/>
              <a:gd name="T19" fmla="*/ 0 h 3882329"/>
              <a:gd name="T20" fmla="*/ 3456384 w 3456384"/>
              <a:gd name="T21" fmla="*/ 3882329 h 3882329"/>
            </a:gdLst>
            <a:ahLst/>
            <a:cxnLst>
              <a:cxn ang="T12">
                <a:pos x="T0" y="T1"/>
              </a:cxn>
              <a:cxn ang="T13">
                <a:pos x="T2" y="T3"/>
              </a:cxn>
              <a:cxn ang="T14">
                <a:pos x="T4" y="T5"/>
              </a:cxn>
              <a:cxn ang="T15">
                <a:pos x="T6" y="T7"/>
              </a:cxn>
              <a:cxn ang="T16">
                <a:pos x="T8" y="T9"/>
              </a:cxn>
              <a:cxn ang="T17">
                <a:pos x="T10" y="T11"/>
              </a:cxn>
            </a:cxnLst>
            <a:rect l="T18" t="T19" r="T20" b="T21"/>
            <a:pathLst>
              <a:path w="3456384" h="3882329">
                <a:moveTo>
                  <a:pt x="0" y="3882329"/>
                </a:moveTo>
                <a:lnTo>
                  <a:pt x="3456384" y="3882329"/>
                </a:lnTo>
                <a:lnTo>
                  <a:pt x="0" y="3882329"/>
                </a:lnTo>
                <a:close/>
                <a:moveTo>
                  <a:pt x="0" y="0"/>
                </a:moveTo>
                <a:lnTo>
                  <a:pt x="3456384" y="0"/>
                </a:lnTo>
                <a:lnTo>
                  <a:pt x="0" y="0"/>
                </a:lnTo>
                <a:close/>
              </a:path>
            </a:pathLst>
          </a:custGeom>
          <a:solidFill>
            <a:srgbClr val="B80000"/>
          </a:solidFill>
          <a:ln w="9525">
            <a:solidFill>
              <a:srgbClr val="DEEBF7">
                <a:alpha val="87057"/>
              </a:srgbClr>
            </a:solidFill>
            <a:bevel/>
          </a:ln>
        </p:spPr>
        <p:txBody>
          <a:bodyPr lIns="0" tIns="72000" rIns="0" bIns="3600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spcBef>
                <a:spcPct val="0"/>
              </a:spcBef>
              <a:buFont typeface="Arial" panose="020B0604020202020204" pitchFamily="34" charset="0"/>
              <a:buNone/>
              <a:defRPr/>
            </a:pPr>
            <a:r>
              <a:rPr lang="zh-CN" altLang="en-US" sz="2800" b="1">
                <a:solidFill>
                  <a:srgbClr val="FFFFFF"/>
                </a:solidFill>
                <a:latin typeface="+mn-lt"/>
                <a:ea typeface="+mn-ea"/>
                <a:cs typeface="+mn-ea"/>
                <a:sym typeface="+mn-lt"/>
              </a:rPr>
              <a:t>工作完成情况</a:t>
            </a:r>
            <a:endParaRPr lang="zh-CN" altLang="en-US" sz="2800" b="1">
              <a:solidFill>
                <a:srgbClr val="FFFFFF"/>
              </a:solidFill>
              <a:latin typeface="+mn-lt"/>
              <a:ea typeface="+mn-ea"/>
              <a:cs typeface="+mn-ea"/>
              <a:sym typeface="+mn-lt"/>
            </a:endParaRPr>
          </a:p>
        </p:txBody>
      </p:sp>
      <p:sp>
        <p:nvSpPr>
          <p:cNvPr id="11" name="椭圆 10"/>
          <p:cNvSpPr/>
          <p:nvPr/>
        </p:nvSpPr>
        <p:spPr>
          <a:xfrm>
            <a:off x="7500442" y="4850408"/>
            <a:ext cx="762993" cy="762993"/>
          </a:xfrm>
          <a:prstGeom prst="ellipse">
            <a:avLst/>
          </a:prstGeom>
          <a:gradFill>
            <a:gsLst>
              <a:gs pos="1000">
                <a:srgbClr val="FE8C67"/>
              </a:gs>
              <a:gs pos="100000">
                <a:srgbClr val="EC354A"/>
              </a:gs>
            </a:gsLst>
            <a:path path="circle"/>
          </a:gradFill>
          <a:ln>
            <a:noFill/>
          </a:ln>
          <a:effectLst>
            <a:outerShdw blurRad="977900" dist="381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8430023" y="4243983"/>
            <a:ext cx="402034" cy="402034"/>
          </a:xfrm>
          <a:prstGeom prst="ellipse">
            <a:avLst/>
          </a:prstGeom>
          <a:solidFill>
            <a:srgbClr val="F45D57">
              <a:alpha val="56000"/>
            </a:srgbClr>
          </a:solidFill>
          <a:ln>
            <a:noFill/>
          </a:ln>
          <a:effectLst>
            <a:outerShdw blurRad="977900" dist="381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2718892" y="4722812"/>
            <a:ext cx="762993" cy="762993"/>
          </a:xfrm>
          <a:prstGeom prst="ellipse">
            <a:avLst/>
          </a:prstGeom>
          <a:gradFill>
            <a:gsLst>
              <a:gs pos="1000">
                <a:srgbClr val="FE8C67"/>
              </a:gs>
              <a:gs pos="100000">
                <a:srgbClr val="EC354A"/>
              </a:gs>
            </a:gsLst>
            <a:path path="circle"/>
          </a:gradFill>
          <a:ln>
            <a:noFill/>
          </a:ln>
          <a:effectLst>
            <a:outerShdw blurRad="977900" dist="381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3903665" y="5108434"/>
            <a:ext cx="402034" cy="402034"/>
          </a:xfrm>
          <a:prstGeom prst="ellipse">
            <a:avLst/>
          </a:prstGeom>
          <a:solidFill>
            <a:srgbClr val="F45D57">
              <a:alpha val="56000"/>
            </a:srgbClr>
          </a:solidFill>
          <a:ln>
            <a:noFill/>
          </a:ln>
          <a:effectLst>
            <a:outerShdw blurRad="977900" dist="381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5477549" y="1131661"/>
            <a:ext cx="1553630" cy="1569660"/>
          </a:xfrm>
          <a:prstGeom prst="rect">
            <a:avLst/>
          </a:prstGeom>
          <a:noFill/>
        </p:spPr>
        <p:txBody>
          <a:bodyPr wrap="none" rtlCol="0">
            <a:spAutoFit/>
          </a:bodyPr>
          <a:lstStyle/>
          <a:p>
            <a:r>
              <a:rPr lang="en-US" altLang="zh-CN" sz="9600" dirty="0">
                <a:solidFill>
                  <a:schemeClr val="bg1"/>
                </a:solidFill>
                <a:cs typeface="+mn-ea"/>
                <a:sym typeface="+mn-lt"/>
              </a:rPr>
              <a:t>02</a:t>
            </a:r>
            <a:endParaRPr lang="zh-CN" altLang="en-US" sz="9600" dirty="0">
              <a:solidFill>
                <a:schemeClr val="bg1"/>
              </a:solidFill>
              <a:cs typeface="+mn-ea"/>
              <a:sym typeface="+mn-lt"/>
            </a:endParaRPr>
          </a:p>
        </p:txBody>
      </p:sp>
      <p:sp>
        <p:nvSpPr>
          <p:cNvPr id="5" name="文本框 4"/>
          <p:cNvSpPr txBox="1"/>
          <p:nvPr/>
        </p:nvSpPr>
        <p:spPr>
          <a:xfrm>
            <a:off x="4541520" y="3615690"/>
            <a:ext cx="3322955" cy="737235"/>
          </a:xfrm>
          <a:prstGeom prst="rect">
            <a:avLst/>
          </a:prstGeom>
          <a:noFill/>
        </p:spPr>
        <p:txBody>
          <a:bodyPr wrap="square" rtlCol="0">
            <a:spAutoFit/>
          </a:bodyPr>
          <a:lstStyle/>
          <a:p>
            <a:pPr algn="ctr"/>
            <a:r>
              <a:rPr lang="en-US" altLang="zh-CN" sz="1200" dirty="0">
                <a:solidFill>
                  <a:schemeClr val="bg1"/>
                </a:solidFill>
                <a:cs typeface="+mn-ea"/>
                <a:sym typeface="+mn-lt"/>
              </a:rPr>
              <a:t>Place your words and your thoughts here with our producPlace your wordst.</a:t>
            </a:r>
            <a:endParaRPr lang="zh-CN" altLang="en-US" dirty="0">
              <a:solidFill>
                <a:prstClr val="black">
                  <a:lumMod val="75000"/>
                  <a:lumOff val="25000"/>
                </a:prstClr>
              </a:solidFill>
              <a:cs typeface="+mn-ea"/>
              <a:sym typeface="+mn-lt"/>
            </a:endParaRPr>
          </a:p>
          <a:p>
            <a:endParaRPr lang="zh-CN" altLang="en-US">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sld>
</file>

<file path=ppt/tags/tag1.xml><?xml version="1.0" encoding="utf-8"?>
<p:tagLst xmlns:p="http://schemas.openxmlformats.org/presentationml/2006/main">
  <p:tag name="MH" val="20180808173927"/>
  <p:tag name="MH_LIBRARY" val="GRAPHIC"/>
  <p:tag name="MH_ORDER" val="Oval 41"/>
</p:tagLst>
</file>

<file path=ppt/tags/tag10.xml><?xml version="1.0" encoding="utf-8"?>
<p:tagLst xmlns:p="http://schemas.openxmlformats.org/presentationml/2006/main">
  <p:tag name="MH" val="20180808173927"/>
  <p:tag name="MH_LIBRARY" val="GRAPHIC"/>
  <p:tag name="MH_ORDER" val="Oval 8"/>
</p:tagLst>
</file>

<file path=ppt/tags/tag100.xml><?xml version="1.0" encoding="utf-8"?>
<p:tagLst xmlns:p="http://schemas.openxmlformats.org/presentationml/2006/main">
  <p:tag name="MH_TYPE" val="#NeiR#"/>
  <p:tag name="MH_NUMBER" val="3"/>
  <p:tag name="MH_CATEGORY" val="#BingLLB#"/>
  <p:tag name="MH_LAYOUT" val="SubTitleText"/>
  <p:tag name="MH" val="20180808173540"/>
  <p:tag name="MH_LIBRARY" val="GRAPHIC"/>
</p:tagLst>
</file>

<file path=ppt/tags/tag101.xml><?xml version="1.0" encoding="utf-8"?>
<p:tagLst xmlns:p="http://schemas.openxmlformats.org/presentationml/2006/main">
  <p:tag name="MH" val="20180808173751"/>
  <p:tag name="MH_LIBRARY" val="GRAPHIC"/>
  <p:tag name="MH_TYPE" val="Other"/>
  <p:tag name="MH_ORDER" val="1"/>
</p:tagLst>
</file>

<file path=ppt/tags/tag102.xml><?xml version="1.0" encoding="utf-8"?>
<p:tagLst xmlns:p="http://schemas.openxmlformats.org/presentationml/2006/main">
  <p:tag name="MH_TYPE" val="#NeiR#"/>
  <p:tag name="MH_NUMBER" val="6"/>
  <p:tag name="MH_CATEGORY" val="#LiuChBZh#"/>
  <p:tag name="MH_LAYOUT" val="SubTitle"/>
  <p:tag name="MH" val="20180808173751"/>
  <p:tag name="MH_LIBRARY" val="GRAPHIC"/>
</p:tagLst>
</file>

<file path=ppt/tags/tag103.xml><?xml version="1.0" encoding="utf-8"?>
<p:tagLst xmlns:p="http://schemas.openxmlformats.org/presentationml/2006/main">
  <p:tag name="MH" val="20180808173726"/>
  <p:tag name="MH_LIBRARY" val="GRAPHIC"/>
  <p:tag name="MH_TYPE" val="Other"/>
  <p:tag name="MH_ORDER" val="7"/>
</p:tagLst>
</file>

<file path=ppt/tags/tag104.xml><?xml version="1.0" encoding="utf-8"?>
<p:tagLst xmlns:p="http://schemas.openxmlformats.org/presentationml/2006/main">
  <p:tag name="MH" val="20180808173726"/>
  <p:tag name="MH_LIBRARY" val="GRAPHIC"/>
  <p:tag name="MH_TYPE" val="Text"/>
  <p:tag name="MH_ORDER" val="1"/>
</p:tagLst>
</file>

<file path=ppt/tags/tag105.xml><?xml version="1.0" encoding="utf-8"?>
<p:tagLst xmlns:p="http://schemas.openxmlformats.org/presentationml/2006/main">
  <p:tag name="MH" val="20180808173726"/>
  <p:tag name="MH_LIBRARY" val="GRAPHIC"/>
  <p:tag name="MH_TYPE" val="SubTitle"/>
  <p:tag name="MH_ORDER" val="1"/>
</p:tagLst>
</file>

<file path=ppt/tags/tag106.xml><?xml version="1.0" encoding="utf-8"?>
<p:tagLst xmlns:p="http://schemas.openxmlformats.org/presentationml/2006/main">
  <p:tag name="MH" val="20180808173726"/>
  <p:tag name="MH_LIBRARY" val="GRAPHIC"/>
  <p:tag name="MH_TYPE" val="Other"/>
  <p:tag name="MH_ORDER" val="7"/>
</p:tagLst>
</file>

<file path=ppt/tags/tag107.xml><?xml version="1.0" encoding="utf-8"?>
<p:tagLst xmlns:p="http://schemas.openxmlformats.org/presentationml/2006/main">
  <p:tag name="MH" val="20180808173726"/>
  <p:tag name="MH_LIBRARY" val="GRAPHIC"/>
  <p:tag name="MH_TYPE" val="Text"/>
  <p:tag name="MH_ORDER" val="1"/>
</p:tagLst>
</file>

<file path=ppt/tags/tag108.xml><?xml version="1.0" encoding="utf-8"?>
<p:tagLst xmlns:p="http://schemas.openxmlformats.org/presentationml/2006/main">
  <p:tag name="MH" val="20180808173726"/>
  <p:tag name="MH_LIBRARY" val="GRAPHIC"/>
  <p:tag name="MH_TYPE" val="SubTitle"/>
  <p:tag name="MH_ORDER" val="1"/>
</p:tagLst>
</file>

<file path=ppt/tags/tag109.xml><?xml version="1.0" encoding="utf-8"?>
<p:tagLst xmlns:p="http://schemas.openxmlformats.org/presentationml/2006/main">
  <p:tag name="MH_TYPE" val="#NeiR#"/>
  <p:tag name="MH_NUMBER" val="2"/>
  <p:tag name="MH_CATEGORY" val="#BingLLB#"/>
  <p:tag name="MH_LAYOUT" val="SubTitleText"/>
  <p:tag name="MH" val="20180808173626"/>
  <p:tag name="MH_LIBRARY" val="GRAPHIC"/>
</p:tagLst>
</file>

<file path=ppt/tags/tag11.xml><?xml version="1.0" encoding="utf-8"?>
<p:tagLst xmlns:p="http://schemas.openxmlformats.org/presentationml/2006/main">
  <p:tag name="MH" val="20180808173927"/>
  <p:tag name="MH_LIBRARY" val="GRAPHIC"/>
</p:tagLst>
</file>

<file path=ppt/tags/tag110.xml><?xml version="1.0" encoding="utf-8"?>
<p:tagLst xmlns:p="http://schemas.openxmlformats.org/presentationml/2006/main">
  <p:tag name="MH" val="20180808173345"/>
  <p:tag name="MH_LIBRARY" val="GRAPHIC"/>
  <p:tag name="MH_ORDER" val="任意多边形 15"/>
</p:tagLst>
</file>

<file path=ppt/tags/tag111.xml><?xml version="1.0" encoding="utf-8"?>
<p:tagLst xmlns:p="http://schemas.openxmlformats.org/presentationml/2006/main">
  <p:tag name="MH" val="20180808173345"/>
  <p:tag name="MH_LIBRARY" val="GRAPHIC"/>
</p:tagLst>
</file>

<file path=ppt/tags/tag112.xml><?xml version="1.0" encoding="utf-8"?>
<p:tagLst xmlns:p="http://schemas.openxmlformats.org/presentationml/2006/main">
  <p:tag name="MH_TYPE" val="#NeiR#"/>
  <p:tag name="MH_NUMBER" val="5"/>
  <p:tag name="MH_CATEGORY" val="#YinZJG#"/>
  <p:tag name="MH_LAYOUT" val="TitleSubTitle"/>
  <p:tag name="MH" val="20180808173812"/>
  <p:tag name="MH_LIBRARY" val="GRAPHIC"/>
</p:tagLst>
</file>

<file path=ppt/tags/tag113.xml><?xml version="1.0" encoding="utf-8"?>
<p:tagLst xmlns:p="http://schemas.openxmlformats.org/presentationml/2006/main">
  <p:tag name="MH" val="20180808173927"/>
  <p:tag name="MH_LIBRARY" val="GRAPHIC"/>
  <p:tag name="MH_ORDER" val="Oval 28"/>
</p:tagLst>
</file>

<file path=ppt/tags/tag114.xml><?xml version="1.0" encoding="utf-8"?>
<p:tagLst xmlns:p="http://schemas.openxmlformats.org/presentationml/2006/main">
  <p:tag name="MH" val="20180808173927"/>
  <p:tag name="MH_LIBRARY" val="GRAPHIC"/>
  <p:tag name="MH_ORDER" val="Oval 6"/>
</p:tagLst>
</file>

<file path=ppt/tags/tag115.xml><?xml version="1.0" encoding="utf-8"?>
<p:tagLst xmlns:p="http://schemas.openxmlformats.org/presentationml/2006/main">
  <p:tag name="MH" val="20180808173927"/>
  <p:tag name="MH_LIBRARY" val="GRAPHIC"/>
  <p:tag name="MH_ORDER" val="Oval 8"/>
</p:tagLst>
</file>

<file path=ppt/tags/tag116.xml><?xml version="1.0" encoding="utf-8"?>
<p:tagLst xmlns:p="http://schemas.openxmlformats.org/presentationml/2006/main">
  <p:tag name="MH" val="20180808173927"/>
  <p:tag name="MH_LIBRARY" val="GRAPHIC"/>
  <p:tag name="MH_ORDER" val="Oval 8"/>
</p:tagLst>
</file>

<file path=ppt/tags/tag117.xml><?xml version="1.0" encoding="utf-8"?>
<p:tagLst xmlns:p="http://schemas.openxmlformats.org/presentationml/2006/main">
  <p:tag name="MH" val="20180808173927"/>
  <p:tag name="MH_LIBRARY" val="GRAPHIC"/>
  <p:tag name="MH_ORDER" val="Oval 8"/>
</p:tagLst>
</file>

<file path=ppt/tags/tag118.xml><?xml version="1.0" encoding="utf-8"?>
<p:tagLst xmlns:p="http://schemas.openxmlformats.org/presentationml/2006/main">
  <p:tag name="MH_TYPE" val="#NeiR#"/>
  <p:tag name="MH_NUMBER" val="3"/>
  <p:tag name="MH_CATEGORY" val="#LiuChBZh#"/>
  <p:tag name="MH_LAYOUT" val="SubTitle"/>
  <p:tag name="MH" val="20180808173851"/>
  <p:tag name="MH_LIBRARY" val="GRAPHIC"/>
</p:tagLst>
</file>

<file path=ppt/tags/tag119.xml><?xml version="1.0" encoding="utf-8"?>
<p:tagLst xmlns:p="http://schemas.openxmlformats.org/presentationml/2006/main">
  <p:tag name="MH_TYPE" val="#NeiR#"/>
  <p:tag name="MH_NUMBER" val="3"/>
  <p:tag name="MH_CATEGORY" val="#YinZJG#"/>
  <p:tag name="MH_LAYOUT" val="TitleSubTitle"/>
  <p:tag name="MH" val="20180808173831"/>
  <p:tag name="MH_LIBRARY" val="GRAPHIC"/>
</p:tagLst>
</file>

<file path=ppt/tags/tag12.xml><?xml version="1.0" encoding="utf-8"?>
<p:tagLst xmlns:p="http://schemas.openxmlformats.org/presentationml/2006/main">
  <p:tag name="MH" val="20180808173927"/>
  <p:tag name="MH_LIBRARY" val="GRAPHIC"/>
  <p:tag name="MH_ORDER" val="Oval 28"/>
</p:tagLst>
</file>

<file path=ppt/tags/tag120.xml><?xml version="1.0" encoding="utf-8"?>
<p:tagLst xmlns:p="http://schemas.openxmlformats.org/presentationml/2006/main">
  <p:tag name="MH_TYPE" val="#NeiR#"/>
  <p:tag name="MH_NUMBER" val="2"/>
  <p:tag name="MH_CATEGORY" val="#YinZJG#"/>
  <p:tag name="MH_LAYOUT" val="TitleSubTitle"/>
  <p:tag name="MH" val="20180808173817"/>
  <p:tag name="MH_LIBRARY" val="GRAPHIC"/>
</p:tagLst>
</file>

<file path=ppt/tags/tag121.xml><?xml version="1.0" encoding="utf-8"?>
<p:tagLst xmlns:p="http://schemas.openxmlformats.org/presentationml/2006/main">
  <p:tag name="MH" val="20180808173927"/>
  <p:tag name="MH_LIBRARY" val="GRAPHIC"/>
  <p:tag name="MH_ORDER" val="Oval 41"/>
</p:tagLst>
</file>

<file path=ppt/tags/tag122.xml><?xml version="1.0" encoding="utf-8"?>
<p:tagLst xmlns:p="http://schemas.openxmlformats.org/presentationml/2006/main">
  <p:tag name="MH" val="20180808173927"/>
  <p:tag name="MH_LIBRARY" val="GRAPHIC"/>
  <p:tag name="MH_ORDER" val="Oval 28"/>
</p:tagLst>
</file>

<file path=ppt/tags/tag123.xml><?xml version="1.0" encoding="utf-8"?>
<p:tagLst xmlns:p="http://schemas.openxmlformats.org/presentationml/2006/main">
  <p:tag name="MH" val="20180808173927"/>
  <p:tag name="MH_LIBRARY" val="GRAPHIC"/>
  <p:tag name="MH_ORDER" val="Oval 6"/>
</p:tagLst>
</file>

<file path=ppt/tags/tag124.xml><?xml version="1.0" encoding="utf-8"?>
<p:tagLst xmlns:p="http://schemas.openxmlformats.org/presentationml/2006/main">
  <p:tag name="MH" val="20180808173927"/>
  <p:tag name="MH_LIBRARY" val="GRAPHIC"/>
  <p:tag name="MH_ORDER" val="Oval 7"/>
</p:tagLst>
</file>

<file path=ppt/tags/tag125.xml><?xml version="1.0" encoding="utf-8"?>
<p:tagLst xmlns:p="http://schemas.openxmlformats.org/presentationml/2006/main">
  <p:tag name="MH" val="20180808173927"/>
  <p:tag name="MH_LIBRARY" val="GRAPHIC"/>
  <p:tag name="MH_ORDER" val="Oval 8"/>
</p:tagLst>
</file>

<file path=ppt/tags/tag126.xml><?xml version="1.0" encoding="utf-8"?>
<p:tagLst xmlns:p="http://schemas.openxmlformats.org/presentationml/2006/main">
  <p:tag name="MH" val="20180808173927"/>
  <p:tag name="MH_LIBRARY" val="GRAPHIC"/>
  <p:tag name="MH_ORDER" val="Oval 9"/>
</p:tagLst>
</file>

<file path=ppt/tags/tag127.xml><?xml version="1.0" encoding="utf-8"?>
<p:tagLst xmlns:p="http://schemas.openxmlformats.org/presentationml/2006/main">
  <p:tag name="MH" val="20180808173927"/>
  <p:tag name="MH_LIBRARY" val="GRAPHIC"/>
  <p:tag name="MH_ORDER" val="Oval 41"/>
</p:tagLst>
</file>

<file path=ppt/tags/tag128.xml><?xml version="1.0" encoding="utf-8"?>
<p:tagLst xmlns:p="http://schemas.openxmlformats.org/presentationml/2006/main">
  <p:tag name="MH" val="20180808173927"/>
  <p:tag name="MH_LIBRARY" val="GRAPHIC"/>
  <p:tag name="MH_ORDER" val="Oval 41"/>
</p:tagLst>
</file>

<file path=ppt/tags/tag129.xml><?xml version="1.0" encoding="utf-8"?>
<p:tagLst xmlns:p="http://schemas.openxmlformats.org/presentationml/2006/main">
  <p:tag name="MH" val="20180808173927"/>
  <p:tag name="MH_LIBRARY" val="GRAPHIC"/>
  <p:tag name="MH_ORDER" val="Oval 8"/>
</p:tagLst>
</file>

<file path=ppt/tags/tag13.xml><?xml version="1.0" encoding="utf-8"?>
<p:tagLst xmlns:p="http://schemas.openxmlformats.org/presentationml/2006/main">
  <p:tag name="MH" val="20180808173927"/>
  <p:tag name="MH_LIBRARY" val="GRAPHIC"/>
  <p:tag name="MH_ORDER" val="Oval 6"/>
</p:tagLst>
</file>

<file path=ppt/tags/tag130.xml><?xml version="1.0" encoding="utf-8"?>
<p:tagLst xmlns:p="http://schemas.openxmlformats.org/presentationml/2006/main">
  <p:tag name="MH" val="20180808173927"/>
  <p:tag name="MH_LIBRARY" val="GRAPHIC"/>
  <p:tag name="MH_ORDER" val="Oval 8"/>
</p:tagLst>
</file>

<file path=ppt/tags/tag131.xml><?xml version="1.0" encoding="utf-8"?>
<p:tagLst xmlns:p="http://schemas.openxmlformats.org/presentationml/2006/main">
  <p:tag name="MH" val="20180808173927"/>
  <p:tag name="MH_LIBRARY" val="GRAPHIC"/>
</p:tagLst>
</file>

<file path=ppt/tags/tag14.xml><?xml version="1.0" encoding="utf-8"?>
<p:tagLst xmlns:p="http://schemas.openxmlformats.org/presentationml/2006/main">
  <p:tag name="MH" val="20180808173927"/>
  <p:tag name="MH_LIBRARY" val="GRAPHIC"/>
  <p:tag name="MH_ORDER" val="Oval 8"/>
</p:tagLst>
</file>

<file path=ppt/tags/tag15.xml><?xml version="1.0" encoding="utf-8"?>
<p:tagLst xmlns:p="http://schemas.openxmlformats.org/presentationml/2006/main">
  <p:tag name="MH" val="20180808173345"/>
  <p:tag name="MH_LIBRARY" val="GRAPHIC"/>
  <p:tag name="MH_ORDER" val="任意多边形 15"/>
</p:tagLst>
</file>

<file path=ppt/tags/tag16.xml><?xml version="1.0" encoding="utf-8"?>
<p:tagLst xmlns:p="http://schemas.openxmlformats.org/presentationml/2006/main">
  <p:tag name="MH" val="20180808173345"/>
  <p:tag name="MH_LIBRARY" val="GRAPHIC"/>
</p:tagLst>
</file>

<file path=ppt/tags/tag17.xml><?xml version="1.0" encoding="utf-8"?>
<p:tagLst xmlns:p="http://schemas.openxmlformats.org/presentationml/2006/main">
  <p:tag name="MH" val="20180808173442"/>
  <p:tag name="MH_LIBRARY" val="GRAPHIC"/>
  <p:tag name="MH_TYPE" val="SubTitle"/>
  <p:tag name="MH_ORDER" val="1"/>
</p:tagLst>
</file>

<file path=ppt/tags/tag18.xml><?xml version="1.0" encoding="utf-8"?>
<p:tagLst xmlns:p="http://schemas.openxmlformats.org/presentationml/2006/main">
  <p:tag name="MH" val="20180808173442"/>
  <p:tag name="MH_LIBRARY" val="GRAPHIC"/>
  <p:tag name="MH_TYPE" val="SubTitle"/>
  <p:tag name="MH_ORDER" val="1"/>
</p:tagLst>
</file>

<file path=ppt/tags/tag19.xml><?xml version="1.0" encoding="utf-8"?>
<p:tagLst xmlns:p="http://schemas.openxmlformats.org/presentationml/2006/main">
  <p:tag name="MH_TYPE" val="#NeiR#"/>
  <p:tag name="MH_NUMBER" val="1"/>
  <p:tag name="MH_CATEGORY" val="#TuWHP#"/>
  <p:tag name="MH_LAYOUT" val="SubTitleText"/>
  <p:tag name="MH" val="20180808173507"/>
  <p:tag name="MH_LIBRARY" val="GRAPHIC"/>
</p:tagLst>
</file>

<file path=ppt/tags/tag2.xml><?xml version="1.0" encoding="utf-8"?>
<p:tagLst xmlns:p="http://schemas.openxmlformats.org/presentationml/2006/main">
  <p:tag name="MH" val="20180808173927"/>
  <p:tag name="MH_LIBRARY" val="GRAPHIC"/>
  <p:tag name="MH_ORDER" val="Oval 28"/>
</p:tagLst>
</file>

<file path=ppt/tags/tag20.xml><?xml version="1.0" encoding="utf-8"?>
<p:tagLst xmlns:p="http://schemas.openxmlformats.org/presentationml/2006/main">
  <p:tag name="MH_TYPE" val="#NeiR#"/>
  <p:tag name="MH_NUMBER" val="2"/>
  <p:tag name="MH_CATEGORY" val="#TuWHP#"/>
  <p:tag name="MH_LAYOUT" val="SubTitleText"/>
  <p:tag name="MH" val="20180808173425"/>
  <p:tag name="MH_LIBRARY" val="GRAPHIC"/>
</p:tagLst>
</file>

<file path=ppt/tags/tag21.xml><?xml version="1.0" encoding="utf-8"?>
<p:tagLst xmlns:p="http://schemas.openxmlformats.org/presentationml/2006/main">
  <p:tag name="MH" val="20180808173442"/>
  <p:tag name="MH_LIBRARY" val="GRAPHIC"/>
  <p:tag name="MH_TYPE" val="SubTitle"/>
  <p:tag name="MH_ORDER" val="1"/>
</p:tagLst>
</file>

<file path=ppt/tags/tag22.xml><?xml version="1.0" encoding="utf-8"?>
<p:tagLst xmlns:p="http://schemas.openxmlformats.org/presentationml/2006/main">
  <p:tag name="MH_TYPE" val="#NeiR#"/>
  <p:tag name="MH_NUMBER" val="1"/>
  <p:tag name="MH_CATEGORY" val="#TuWHP#"/>
  <p:tag name="MH_LAYOUT" val="SubTitleText"/>
  <p:tag name="MH" val="20180808173403"/>
  <p:tag name="MH_LIBRARY" val="GRAPHIC"/>
</p:tagLst>
</file>

<file path=ppt/tags/tag23.xml><?xml version="1.0" encoding="utf-8"?>
<p:tagLst xmlns:p="http://schemas.openxmlformats.org/presentationml/2006/main">
  <p:tag name="MH_TYPE" val="#NeiR#"/>
  <p:tag name="MH_NUMBER" val="2"/>
  <p:tag name="MH_CATEGORY" val="#TuWHP#"/>
  <p:tag name="MH_LAYOUT" val="SubTitleText"/>
  <p:tag name="MH" val="20180808173425"/>
  <p:tag name="MH_LIBRARY" val="GRAPHIC"/>
</p:tagLst>
</file>

<file path=ppt/tags/tag24.xml><?xml version="1.0" encoding="utf-8"?>
<p:tagLst xmlns:p="http://schemas.openxmlformats.org/presentationml/2006/main">
  <p:tag name="MH" val="20180808173442"/>
  <p:tag name="MH_LIBRARY" val="GRAPHIC"/>
  <p:tag name="MH_TYPE" val="SubTitle"/>
  <p:tag name="MH_ORDER" val="1"/>
</p:tagLst>
</file>

<file path=ppt/tags/tag25.xml><?xml version="1.0" encoding="utf-8"?>
<p:tagLst xmlns:p="http://schemas.openxmlformats.org/presentationml/2006/main">
  <p:tag name="MH" val="20180808173442"/>
  <p:tag name="MH_LIBRARY" val="GRAPHIC"/>
  <p:tag name="MH_TYPE" val="SubTitle"/>
  <p:tag name="MH_ORDER" val="1"/>
</p:tagLst>
</file>

<file path=ppt/tags/tag26.xml><?xml version="1.0" encoding="utf-8"?>
<p:tagLst xmlns:p="http://schemas.openxmlformats.org/presentationml/2006/main">
  <p:tag name="MH_TYPE" val="#NeiR#"/>
  <p:tag name="MH_NUMBER" val="4"/>
  <p:tag name="MH_CATEGORY" val="#ShuJTB#"/>
  <p:tag name="MH_LAYOUT" val="SubTitleText"/>
  <p:tag name="MH" val="20180808173712"/>
  <p:tag name="MH_LIBRARY" val="GRAPHIC"/>
</p:tagLst>
</file>

<file path=ppt/tags/tag27.xml><?xml version="1.0" encoding="utf-8"?>
<p:tagLst xmlns:p="http://schemas.openxmlformats.org/presentationml/2006/main">
  <p:tag name="MH" val="20180808173345"/>
  <p:tag name="MH_LIBRARY" val="GRAPHIC"/>
  <p:tag name="MH_ORDER" val="任意多边形 15"/>
</p:tagLst>
</file>

<file path=ppt/tags/tag28.xml><?xml version="1.0" encoding="utf-8"?>
<p:tagLst xmlns:p="http://schemas.openxmlformats.org/presentationml/2006/main">
  <p:tag name="MH" val="20180808173345"/>
  <p:tag name="MH_LIBRARY" val="GRAPHIC"/>
</p:tagLst>
</file>

<file path=ppt/tags/tag29.xml><?xml version="1.0" encoding="utf-8"?>
<p:tagLst xmlns:p="http://schemas.openxmlformats.org/presentationml/2006/main">
  <p:tag name="MH" val="20180808173721"/>
  <p:tag name="MH_LIBRARY" val="GRAPHIC"/>
  <p:tag name="MH_TYPE" val="Other"/>
  <p:tag name="MH_ORDER" val="1"/>
</p:tagLst>
</file>

<file path=ppt/tags/tag3.xml><?xml version="1.0" encoding="utf-8"?>
<p:tagLst xmlns:p="http://schemas.openxmlformats.org/presentationml/2006/main">
  <p:tag name="MH" val="20180808173927"/>
  <p:tag name="MH_LIBRARY" val="GRAPHIC"/>
  <p:tag name="MH_ORDER" val="Oval 6"/>
</p:tagLst>
</file>

<file path=ppt/tags/tag30.xml><?xml version="1.0" encoding="utf-8"?>
<p:tagLst xmlns:p="http://schemas.openxmlformats.org/presentationml/2006/main">
  <p:tag name="MH" val="20180808173721"/>
  <p:tag name="MH_LIBRARY" val="GRAPHIC"/>
  <p:tag name="MH_TYPE" val="Other"/>
  <p:tag name="MH_ORDER" val="2"/>
</p:tagLst>
</file>

<file path=ppt/tags/tag31.xml><?xml version="1.0" encoding="utf-8"?>
<p:tagLst xmlns:p="http://schemas.openxmlformats.org/presentationml/2006/main">
  <p:tag name="MH" val="20180808173721"/>
  <p:tag name="MH_LIBRARY" val="GRAPHIC"/>
  <p:tag name="MH_TYPE" val="Other"/>
  <p:tag name="MH_ORDER" val="5"/>
</p:tagLst>
</file>

<file path=ppt/tags/tag32.xml><?xml version="1.0" encoding="utf-8"?>
<p:tagLst xmlns:p="http://schemas.openxmlformats.org/presentationml/2006/main">
  <p:tag name="MH" val="20180808173721"/>
  <p:tag name="MH_LIBRARY" val="GRAPHIC"/>
  <p:tag name="MH_TYPE" val="Other"/>
  <p:tag name="MH_ORDER" val="6"/>
</p:tagLst>
</file>

<file path=ppt/tags/tag33.xml><?xml version="1.0" encoding="utf-8"?>
<p:tagLst xmlns:p="http://schemas.openxmlformats.org/presentationml/2006/main">
  <p:tag name="MH" val="20180808173721"/>
  <p:tag name="MH_LIBRARY" val="GRAPHIC"/>
  <p:tag name="MH_TYPE" val="Other"/>
  <p:tag name="MH_ORDER" val="7"/>
</p:tagLst>
</file>

<file path=ppt/tags/tag34.xml><?xml version="1.0" encoding="utf-8"?>
<p:tagLst xmlns:p="http://schemas.openxmlformats.org/presentationml/2006/main">
  <p:tag name="MH" val="20180808173721"/>
  <p:tag name="MH_LIBRARY" val="GRAPHIC"/>
  <p:tag name="MH_TYPE" val="Other"/>
  <p:tag name="MH_ORDER" val="8"/>
</p:tagLst>
</file>

<file path=ppt/tags/tag35.xml><?xml version="1.0" encoding="utf-8"?>
<p:tagLst xmlns:p="http://schemas.openxmlformats.org/presentationml/2006/main">
  <p:tag name="MH" val="20180808173721"/>
  <p:tag name="MH_LIBRARY" val="GRAPHIC"/>
  <p:tag name="MH_TYPE" val="Other"/>
  <p:tag name="MH_ORDER" val="9"/>
</p:tagLst>
</file>

<file path=ppt/tags/tag36.xml><?xml version="1.0" encoding="utf-8"?>
<p:tagLst xmlns:p="http://schemas.openxmlformats.org/presentationml/2006/main">
  <p:tag name="MH" val="20180808173721"/>
  <p:tag name="MH_LIBRARY" val="GRAPHIC"/>
  <p:tag name="MH_TYPE" val="Other"/>
  <p:tag name="MH_ORDER" val="10"/>
</p:tagLst>
</file>

<file path=ppt/tags/tag37.xml><?xml version="1.0" encoding="utf-8"?>
<p:tagLst xmlns:p="http://schemas.openxmlformats.org/presentationml/2006/main">
  <p:tag name="MH" val="20180808173721"/>
  <p:tag name="MH_LIBRARY" val="GRAPHIC"/>
  <p:tag name="MH_TYPE" val="Other"/>
  <p:tag name="MH_ORDER" val="11"/>
</p:tagLst>
</file>

<file path=ppt/tags/tag38.xml><?xml version="1.0" encoding="utf-8"?>
<p:tagLst xmlns:p="http://schemas.openxmlformats.org/presentationml/2006/main">
  <p:tag name="MH" val="20180808173721"/>
  <p:tag name="MH_LIBRARY" val="GRAPHIC"/>
  <p:tag name="MH_TYPE" val="Other"/>
  <p:tag name="MH_ORDER" val="12"/>
</p:tagLst>
</file>

<file path=ppt/tags/tag39.xml><?xml version="1.0" encoding="utf-8"?>
<p:tagLst xmlns:p="http://schemas.openxmlformats.org/presentationml/2006/main">
  <p:tag name="MH" val="20180808173721"/>
  <p:tag name="MH_LIBRARY" val="GRAPHIC"/>
  <p:tag name="MH_TYPE" val="Other"/>
  <p:tag name="MH_ORDER" val="13"/>
</p:tagLst>
</file>

<file path=ppt/tags/tag4.xml><?xml version="1.0" encoding="utf-8"?>
<p:tagLst xmlns:p="http://schemas.openxmlformats.org/presentationml/2006/main">
  <p:tag name="MH" val="20180808173927"/>
  <p:tag name="MH_LIBRARY" val="GRAPHIC"/>
  <p:tag name="MH_ORDER" val="Oval 7"/>
</p:tagLst>
</file>

<file path=ppt/tags/tag40.xml><?xml version="1.0" encoding="utf-8"?>
<p:tagLst xmlns:p="http://schemas.openxmlformats.org/presentationml/2006/main">
  <p:tag name="MH" val="20180808173721"/>
  <p:tag name="MH_LIBRARY" val="GRAPHIC"/>
  <p:tag name="MH_TYPE" val="Other"/>
  <p:tag name="MH_ORDER" val="14"/>
</p:tagLst>
</file>

<file path=ppt/tags/tag41.xml><?xml version="1.0" encoding="utf-8"?>
<p:tagLst xmlns:p="http://schemas.openxmlformats.org/presentationml/2006/main">
  <p:tag name="MH" val="20180808173721"/>
  <p:tag name="MH_LIBRARY" val="GRAPHIC"/>
  <p:tag name="MH_TYPE" val="Other"/>
  <p:tag name="MH_ORDER" val="15"/>
</p:tagLst>
</file>

<file path=ppt/tags/tag42.xml><?xml version="1.0" encoding="utf-8"?>
<p:tagLst xmlns:p="http://schemas.openxmlformats.org/presentationml/2006/main">
  <p:tag name="MH" val="20180808173721"/>
  <p:tag name="MH_LIBRARY" val="GRAPHIC"/>
  <p:tag name="MH_TYPE" val="Other"/>
  <p:tag name="MH_ORDER" val="16"/>
</p:tagLst>
</file>

<file path=ppt/tags/tag43.xml><?xml version="1.0" encoding="utf-8"?>
<p:tagLst xmlns:p="http://schemas.openxmlformats.org/presentationml/2006/main">
  <p:tag name="MH" val="20180808173721"/>
  <p:tag name="MH_LIBRARY" val="GRAPHIC"/>
  <p:tag name="MH_TYPE" val="Text"/>
  <p:tag name="MH_ORDER" val="1"/>
</p:tagLst>
</file>

<file path=ppt/tags/tag44.xml><?xml version="1.0" encoding="utf-8"?>
<p:tagLst xmlns:p="http://schemas.openxmlformats.org/presentationml/2006/main">
  <p:tag name="MH" val="20180808173721"/>
  <p:tag name="MH_LIBRARY" val="GRAPHIC"/>
  <p:tag name="MH_TYPE" val="Text"/>
  <p:tag name="MH_ORDER" val="2"/>
</p:tagLst>
</file>

<file path=ppt/tags/tag45.xml><?xml version="1.0" encoding="utf-8"?>
<p:tagLst xmlns:p="http://schemas.openxmlformats.org/presentationml/2006/main">
  <p:tag name="MH" val="20180808173721"/>
  <p:tag name="MH_LIBRARY" val="GRAPHIC"/>
  <p:tag name="MH_TYPE" val="Text"/>
  <p:tag name="MH_ORDER" val="3"/>
</p:tagLst>
</file>

<file path=ppt/tags/tag46.xml><?xml version="1.0" encoding="utf-8"?>
<p:tagLst xmlns:p="http://schemas.openxmlformats.org/presentationml/2006/main">
  <p:tag name="MH" val="20180808173721"/>
  <p:tag name="MH_LIBRARY" val="GRAPHIC"/>
  <p:tag name="MH_TYPE" val="Text"/>
  <p:tag name="MH_ORDER" val="4"/>
</p:tagLst>
</file>

<file path=ppt/tags/tag47.xml><?xml version="1.0" encoding="utf-8"?>
<p:tagLst xmlns:p="http://schemas.openxmlformats.org/presentationml/2006/main">
  <p:tag name="MH" val="20180808173721"/>
  <p:tag name="MH_LIBRARY" val="GRAPHIC"/>
  <p:tag name="MH_TYPE" val="Text"/>
  <p:tag name="MH_ORDER" val="5"/>
</p:tagLst>
</file>

<file path=ppt/tags/tag48.xml><?xml version="1.0" encoding="utf-8"?>
<p:tagLst xmlns:p="http://schemas.openxmlformats.org/presentationml/2006/main">
  <p:tag name="MH" val="20180808173721"/>
  <p:tag name="MH_LIBRARY" val="GRAPHIC"/>
  <p:tag name="MH_TYPE" val="Text"/>
  <p:tag name="MH_ORDER" val="6"/>
</p:tagLst>
</file>

<file path=ppt/tags/tag49.xml><?xml version="1.0" encoding="utf-8"?>
<p:tagLst xmlns:p="http://schemas.openxmlformats.org/presentationml/2006/main">
  <p:tag name="MH_TYPE" val="#NeiR#"/>
  <p:tag name="MH_NUMBER" val="5"/>
  <p:tag name="MH_CATEGORY" val="#ShuJTB#"/>
  <p:tag name="MH_LAYOUT" val="TextDesc"/>
  <p:tag name="MH" val="20180808173721"/>
  <p:tag name="MH_LIBRARY" val="GRAPHIC"/>
</p:tagLst>
</file>

<file path=ppt/tags/tag5.xml><?xml version="1.0" encoding="utf-8"?>
<p:tagLst xmlns:p="http://schemas.openxmlformats.org/presentationml/2006/main">
  <p:tag name="MH" val="20180808173927"/>
  <p:tag name="MH_LIBRARY" val="GRAPHIC"/>
  <p:tag name="MH_ORDER" val="Oval 8"/>
</p:tagLst>
</file>

<file path=ppt/tags/tag50.xml><?xml version="1.0" encoding="utf-8"?>
<p:tagLst xmlns:p="http://schemas.openxmlformats.org/presentationml/2006/main">
  <p:tag name="MH_TYPE" val="#NeiR#"/>
  <p:tag name="MH_NUMBER" val="3"/>
  <p:tag name="MH_CATEGORY" val="#TuWHP#"/>
  <p:tag name="MH_LAYOUT" val="SubTitle"/>
  <p:tag name="MH" val="20180808173442"/>
  <p:tag name="MH_LIBRARY" val="GRAPHIC"/>
</p:tagLst>
</file>

<file path=ppt/tags/tag51.xml><?xml version="1.0" encoding="utf-8"?>
<p:tagLst xmlns:p="http://schemas.openxmlformats.org/presentationml/2006/main">
  <p:tag name="MH" val="20180808173726"/>
  <p:tag name="MH_LIBRARY" val="GRAPHIC"/>
  <p:tag name="MH_TYPE" val="Other"/>
  <p:tag name="MH_ORDER" val="2"/>
</p:tagLst>
</file>

<file path=ppt/tags/tag52.xml><?xml version="1.0" encoding="utf-8"?>
<p:tagLst xmlns:p="http://schemas.openxmlformats.org/presentationml/2006/main">
  <p:tag name="MH" val="20180808173726"/>
  <p:tag name="MH_LIBRARY" val="GRAPHIC"/>
  <p:tag name="MH_TYPE" val="Other"/>
  <p:tag name="MH_ORDER" val="5"/>
</p:tagLst>
</file>

<file path=ppt/tags/tag53.xml><?xml version="1.0" encoding="utf-8"?>
<p:tagLst xmlns:p="http://schemas.openxmlformats.org/presentationml/2006/main">
  <p:tag name="MH" val="20180808173726"/>
  <p:tag name="MH_LIBRARY" val="GRAPHIC"/>
  <p:tag name="MH_TYPE" val="Other"/>
  <p:tag name="MH_ORDER" val="1"/>
</p:tagLst>
</file>

<file path=ppt/tags/tag54.xml><?xml version="1.0" encoding="utf-8"?>
<p:tagLst xmlns:p="http://schemas.openxmlformats.org/presentationml/2006/main">
  <p:tag name="MH" val="20180808173726"/>
  <p:tag name="MH_LIBRARY" val="GRAPHIC"/>
  <p:tag name="MH_TYPE" val="Other"/>
  <p:tag name="MH_ORDER" val="3"/>
</p:tagLst>
</file>

<file path=ppt/tags/tag55.xml><?xml version="1.0" encoding="utf-8"?>
<p:tagLst xmlns:p="http://schemas.openxmlformats.org/presentationml/2006/main">
  <p:tag name="MH" val="20180808173726"/>
  <p:tag name="MH_LIBRARY" val="GRAPHIC"/>
  <p:tag name="MH_TYPE" val="Other"/>
  <p:tag name="MH_ORDER" val="4"/>
</p:tagLst>
</file>

<file path=ppt/tags/tag56.xml><?xml version="1.0" encoding="utf-8"?>
<p:tagLst xmlns:p="http://schemas.openxmlformats.org/presentationml/2006/main">
  <p:tag name="MH" val="20180808173726"/>
  <p:tag name="MH_LIBRARY" val="GRAPHIC"/>
  <p:tag name="MH_TYPE" val="Other"/>
  <p:tag name="MH_ORDER" val="6"/>
</p:tagLst>
</file>

<file path=ppt/tags/tag57.xml><?xml version="1.0" encoding="utf-8"?>
<p:tagLst xmlns:p="http://schemas.openxmlformats.org/presentationml/2006/main">
  <p:tag name="MH" val="20180808173726"/>
  <p:tag name="MH_LIBRARY" val="GRAPHIC"/>
  <p:tag name="MH_TYPE" val="Other"/>
  <p:tag name="MH_ORDER" val="7"/>
</p:tagLst>
</file>

<file path=ppt/tags/tag58.xml><?xml version="1.0" encoding="utf-8"?>
<p:tagLst xmlns:p="http://schemas.openxmlformats.org/presentationml/2006/main">
  <p:tag name="MH" val="20180808173726"/>
  <p:tag name="MH_LIBRARY" val="GRAPHIC"/>
  <p:tag name="MH_TYPE" val="Other"/>
  <p:tag name="MH_ORDER" val="8"/>
</p:tagLst>
</file>

<file path=ppt/tags/tag59.xml><?xml version="1.0" encoding="utf-8"?>
<p:tagLst xmlns:p="http://schemas.openxmlformats.org/presentationml/2006/main">
  <p:tag name="MH" val="20180808173726"/>
  <p:tag name="MH_LIBRARY" val="GRAPHIC"/>
  <p:tag name="MH_TYPE" val="Text"/>
  <p:tag name="MH_ORDER" val="1"/>
</p:tagLst>
</file>

<file path=ppt/tags/tag6.xml><?xml version="1.0" encoding="utf-8"?>
<p:tagLst xmlns:p="http://schemas.openxmlformats.org/presentationml/2006/main">
  <p:tag name="MH" val="20180808173927"/>
  <p:tag name="MH_LIBRARY" val="GRAPHIC"/>
  <p:tag name="MH_ORDER" val="Oval 9"/>
</p:tagLst>
</file>

<file path=ppt/tags/tag60.xml><?xml version="1.0" encoding="utf-8"?>
<p:tagLst xmlns:p="http://schemas.openxmlformats.org/presentationml/2006/main">
  <p:tag name="MH" val="20180808173726"/>
  <p:tag name="MH_LIBRARY" val="GRAPHIC"/>
  <p:tag name="MH_TYPE" val="Text"/>
  <p:tag name="MH_ORDER" val="2"/>
</p:tagLst>
</file>

<file path=ppt/tags/tag61.xml><?xml version="1.0" encoding="utf-8"?>
<p:tagLst xmlns:p="http://schemas.openxmlformats.org/presentationml/2006/main">
  <p:tag name="MH" val="20180808173726"/>
  <p:tag name="MH_LIBRARY" val="GRAPHIC"/>
  <p:tag name="MH_TYPE" val="SubTitle"/>
  <p:tag name="MH_ORDER" val="1"/>
</p:tagLst>
</file>

<file path=ppt/tags/tag62.xml><?xml version="1.0" encoding="utf-8"?>
<p:tagLst xmlns:p="http://schemas.openxmlformats.org/presentationml/2006/main">
  <p:tag name="MH" val="20180808173726"/>
  <p:tag name="MH_LIBRARY" val="GRAPHIC"/>
  <p:tag name="MH_TYPE" val="SubTitle"/>
  <p:tag name="MH_ORDER" val="2"/>
</p:tagLst>
</file>

<file path=ppt/tags/tag63.xml><?xml version="1.0" encoding="utf-8"?>
<p:tagLst xmlns:p="http://schemas.openxmlformats.org/presentationml/2006/main">
  <p:tag name="MH_TYPE" val="#NeiR#"/>
  <p:tag name="MH_NUMBER" val="2"/>
  <p:tag name="MH_CATEGORY" val="#ShuJTB#"/>
  <p:tag name="MH_LAYOUT" val="SubTitleText"/>
  <p:tag name="MH" val="20180808173726"/>
  <p:tag name="MH_LIBRARY" val="GRAPHIC"/>
</p:tagLst>
</file>

<file path=ppt/tags/tag64.xml><?xml version="1.0" encoding="utf-8"?>
<p:tagLst xmlns:p="http://schemas.openxmlformats.org/presentationml/2006/main">
  <p:tag name="MH" val="20180808173527"/>
  <p:tag name="MH_LIBRARY" val="GRAPHIC"/>
  <p:tag name="MH_TYPE" val="SubTitle"/>
  <p:tag name="MH_ORDER" val="1"/>
</p:tagLst>
</file>

<file path=ppt/tags/tag65.xml><?xml version="1.0" encoding="utf-8"?>
<p:tagLst xmlns:p="http://schemas.openxmlformats.org/presentationml/2006/main">
  <p:tag name="MH" val="20180808173527"/>
  <p:tag name="MH_LIBRARY" val="GRAPHIC"/>
  <p:tag name="MH_TYPE" val="Other"/>
  <p:tag name="MH_ORDER" val="2"/>
</p:tagLst>
</file>

<file path=ppt/tags/tag66.xml><?xml version="1.0" encoding="utf-8"?>
<p:tagLst xmlns:p="http://schemas.openxmlformats.org/presentationml/2006/main">
  <p:tag name="MH" val="20180808173527"/>
  <p:tag name="MH_LIBRARY" val="GRAPHIC"/>
  <p:tag name="MH_TYPE" val="Other"/>
  <p:tag name="MH_ORDER" val="3"/>
</p:tagLst>
</file>

<file path=ppt/tags/tag67.xml><?xml version="1.0" encoding="utf-8"?>
<p:tagLst xmlns:p="http://schemas.openxmlformats.org/presentationml/2006/main">
  <p:tag name="MH" val="20180808173527"/>
  <p:tag name="MH_LIBRARY" val="GRAPHIC"/>
  <p:tag name="MH_TYPE" val="Other"/>
  <p:tag name="MH_ORDER" val="4"/>
</p:tagLst>
</file>

<file path=ppt/tags/tag68.xml><?xml version="1.0" encoding="utf-8"?>
<p:tagLst xmlns:p="http://schemas.openxmlformats.org/presentationml/2006/main">
  <p:tag name="MH" val="20180808173527"/>
  <p:tag name="MH_LIBRARY" val="GRAPHIC"/>
  <p:tag name="MH_TYPE" val="Other"/>
  <p:tag name="MH_ORDER" val="6"/>
</p:tagLst>
</file>

<file path=ppt/tags/tag69.xml><?xml version="1.0" encoding="utf-8"?>
<p:tagLst xmlns:p="http://schemas.openxmlformats.org/presentationml/2006/main">
  <p:tag name="MH" val="20180808173527"/>
  <p:tag name="MH_LIBRARY" val="GRAPHIC"/>
  <p:tag name="MH_TYPE" val="SubTitle"/>
  <p:tag name="MH_ORDER" val="1"/>
</p:tagLst>
</file>

<file path=ppt/tags/tag7.xml><?xml version="1.0" encoding="utf-8"?>
<p:tagLst xmlns:p="http://schemas.openxmlformats.org/presentationml/2006/main">
  <p:tag name="MH" val="20180808173927"/>
  <p:tag name="MH_LIBRARY" val="GRAPHIC"/>
  <p:tag name="MH_ORDER" val="Oval 41"/>
</p:tagLst>
</file>

<file path=ppt/tags/tag70.xml><?xml version="1.0" encoding="utf-8"?>
<p:tagLst xmlns:p="http://schemas.openxmlformats.org/presentationml/2006/main">
  <p:tag name="MH" val="20180808173527"/>
  <p:tag name="MH_LIBRARY" val="GRAPHIC"/>
  <p:tag name="MH_TYPE" val="SubTitle"/>
  <p:tag name="MH_ORDER" val="1"/>
</p:tagLst>
</file>

<file path=ppt/tags/tag71.xml><?xml version="1.0" encoding="utf-8"?>
<p:tagLst xmlns:p="http://schemas.openxmlformats.org/presentationml/2006/main">
  <p:tag name="MH" val="20180808173527"/>
  <p:tag name="MH_LIBRARY" val="GRAPHIC"/>
  <p:tag name="MH_TYPE" val="SubTitle"/>
  <p:tag name="MH_ORDER" val="1"/>
</p:tagLst>
</file>

<file path=ppt/tags/tag72.xml><?xml version="1.0" encoding="utf-8"?>
<p:tagLst xmlns:p="http://schemas.openxmlformats.org/presentationml/2006/main">
  <p:tag name="MH" val="20180808173527"/>
  <p:tag name="MH_LIBRARY" val="GRAPHIC"/>
  <p:tag name="MH_TYPE" val="SubTitle"/>
  <p:tag name="MH_ORDER" val="1"/>
</p:tagLst>
</file>

<file path=ppt/tags/tag73.xml><?xml version="1.0" encoding="utf-8"?>
<p:tagLst xmlns:p="http://schemas.openxmlformats.org/presentationml/2006/main">
  <p:tag name="MH" val="20180808173527"/>
  <p:tag name="MH_LIBRARY" val="GRAPHIC"/>
  <p:tag name="MH_TYPE" val="Other"/>
  <p:tag name="MH_ORDER" val="2"/>
</p:tagLst>
</file>

<file path=ppt/tags/tag74.xml><?xml version="1.0" encoding="utf-8"?>
<p:tagLst xmlns:p="http://schemas.openxmlformats.org/presentationml/2006/main">
  <p:tag name="MH_TYPE" val="#NeiR#"/>
  <p:tag name="MH_NUMBER" val="5"/>
  <p:tag name="MH_CATEGORY" val="#BingLLB#"/>
  <p:tag name="MH_LAYOUT" val="TitleSubTitle"/>
  <p:tag name="MH" val="20180808173527"/>
  <p:tag name="MH_LIBRARY" val="GRAPHIC"/>
</p:tagLst>
</file>

<file path=ppt/tags/tag75.xml><?xml version="1.0" encoding="utf-8"?>
<p:tagLst xmlns:p="http://schemas.openxmlformats.org/presentationml/2006/main">
  <p:tag name="MH" val="20180808173345"/>
  <p:tag name="MH_LIBRARY" val="GRAPHIC"/>
  <p:tag name="MH_ORDER" val="任意多边形 15"/>
</p:tagLst>
</file>

<file path=ppt/tags/tag76.xml><?xml version="1.0" encoding="utf-8"?>
<p:tagLst xmlns:p="http://schemas.openxmlformats.org/presentationml/2006/main">
  <p:tag name="MH" val="20180808173345"/>
  <p:tag name="MH_LIBRARY" val="GRAPHIC"/>
</p:tagLst>
</file>

<file path=ppt/tags/tag77.xml><?xml version="1.0" encoding="utf-8"?>
<p:tagLst xmlns:p="http://schemas.openxmlformats.org/presentationml/2006/main">
  <p:tag name="MH" val="20180808173730"/>
  <p:tag name="MH_LIBRARY" val="GRAPHIC"/>
  <p:tag name="MH_TYPE" val="Other"/>
  <p:tag name="MH_ORDER" val="1"/>
</p:tagLst>
</file>

<file path=ppt/tags/tag78.xml><?xml version="1.0" encoding="utf-8"?>
<p:tagLst xmlns:p="http://schemas.openxmlformats.org/presentationml/2006/main">
  <p:tag name="MH" val="20180808173730"/>
  <p:tag name="MH_LIBRARY" val="GRAPHIC"/>
  <p:tag name="MH_TYPE" val="Other"/>
  <p:tag name="MH_ORDER" val="2"/>
</p:tagLst>
</file>

<file path=ppt/tags/tag79.xml><?xml version="1.0" encoding="utf-8"?>
<p:tagLst xmlns:p="http://schemas.openxmlformats.org/presentationml/2006/main">
  <p:tag name="MH" val="20180808173730"/>
  <p:tag name="MH_LIBRARY" val="GRAPHIC"/>
  <p:tag name="MH_TYPE" val="Other"/>
  <p:tag name="MH_ORDER" val="3"/>
</p:tagLst>
</file>

<file path=ppt/tags/tag8.xml><?xml version="1.0" encoding="utf-8"?>
<p:tagLst xmlns:p="http://schemas.openxmlformats.org/presentationml/2006/main">
  <p:tag name="MH" val="20180808173927"/>
  <p:tag name="MH_LIBRARY" val="GRAPHIC"/>
  <p:tag name="MH_ORDER" val="Oval 41"/>
</p:tagLst>
</file>

<file path=ppt/tags/tag80.xml><?xml version="1.0" encoding="utf-8"?>
<p:tagLst xmlns:p="http://schemas.openxmlformats.org/presentationml/2006/main">
  <p:tag name="MH" val="20180808173730"/>
  <p:tag name="MH_LIBRARY" val="GRAPHIC"/>
  <p:tag name="MH_TYPE" val="Other"/>
  <p:tag name="MH_ORDER" val="4"/>
</p:tagLst>
</file>

<file path=ppt/tags/tag81.xml><?xml version="1.0" encoding="utf-8"?>
<p:tagLst xmlns:p="http://schemas.openxmlformats.org/presentationml/2006/main">
  <p:tag name="MH" val="20180808173730"/>
  <p:tag name="MH_LIBRARY" val="GRAPHIC"/>
  <p:tag name="MH_TYPE" val="Other"/>
  <p:tag name="MH_ORDER" val="5"/>
</p:tagLst>
</file>

<file path=ppt/tags/tag82.xml><?xml version="1.0" encoding="utf-8"?>
<p:tagLst xmlns:p="http://schemas.openxmlformats.org/presentationml/2006/main">
  <p:tag name="MH" val="20180808173730"/>
  <p:tag name="MH_LIBRARY" val="GRAPHIC"/>
  <p:tag name="MH_TYPE" val="Other"/>
  <p:tag name="MH_ORDER" val="7"/>
</p:tagLst>
</file>

<file path=ppt/tags/tag83.xml><?xml version="1.0" encoding="utf-8"?>
<p:tagLst xmlns:p="http://schemas.openxmlformats.org/presentationml/2006/main">
  <p:tag name="MH" val="20180808173730"/>
  <p:tag name="MH_LIBRARY" val="GRAPHIC"/>
  <p:tag name="MH_TYPE" val="Other"/>
  <p:tag name="MH_ORDER" val="8"/>
</p:tagLst>
</file>

<file path=ppt/tags/tag84.xml><?xml version="1.0" encoding="utf-8"?>
<p:tagLst xmlns:p="http://schemas.openxmlformats.org/presentationml/2006/main">
  <p:tag name="MH" val="20180808173730"/>
  <p:tag name="MH_LIBRARY" val="GRAPHIC"/>
  <p:tag name="MH_TYPE" val="Other"/>
  <p:tag name="MH_ORDER" val="10"/>
</p:tagLst>
</file>

<file path=ppt/tags/tag85.xml><?xml version="1.0" encoding="utf-8"?>
<p:tagLst xmlns:p="http://schemas.openxmlformats.org/presentationml/2006/main">
  <p:tag name="MH" val="20180808173730"/>
  <p:tag name="MH_LIBRARY" val="GRAPHIC"/>
  <p:tag name="MH_TYPE" val="Other"/>
  <p:tag name="MH_ORDER" val="12"/>
</p:tagLst>
</file>

<file path=ppt/tags/tag86.xml><?xml version="1.0" encoding="utf-8"?>
<p:tagLst xmlns:p="http://schemas.openxmlformats.org/presentationml/2006/main">
  <p:tag name="MH" val="20180808173730"/>
  <p:tag name="MH_LIBRARY" val="GRAPHIC"/>
  <p:tag name="MH_TYPE" val="Other"/>
  <p:tag name="MH_ORDER" val="14"/>
</p:tagLst>
</file>

<file path=ppt/tags/tag87.xml><?xml version="1.0" encoding="utf-8"?>
<p:tagLst xmlns:p="http://schemas.openxmlformats.org/presentationml/2006/main">
  <p:tag name="MH" val="20180808173730"/>
  <p:tag name="MH_LIBRARY" val="GRAPHIC"/>
  <p:tag name="MH_TYPE" val="Other"/>
  <p:tag name="MH_ORDER" val="15"/>
</p:tagLst>
</file>

<file path=ppt/tags/tag88.xml><?xml version="1.0" encoding="utf-8"?>
<p:tagLst xmlns:p="http://schemas.openxmlformats.org/presentationml/2006/main">
  <p:tag name="MH" val="20180808173730"/>
  <p:tag name="MH_LIBRARY" val="GRAPHIC"/>
  <p:tag name="MH_TYPE" val="Other"/>
  <p:tag name="MH_ORDER" val="16"/>
</p:tagLst>
</file>

<file path=ppt/tags/tag89.xml><?xml version="1.0" encoding="utf-8"?>
<p:tagLst xmlns:p="http://schemas.openxmlformats.org/presentationml/2006/main">
  <p:tag name="MH" val="20180808173730"/>
  <p:tag name="MH_LIBRARY" val="GRAPHIC"/>
  <p:tag name="MH_TYPE" val="Other"/>
  <p:tag name="MH_ORDER" val="17"/>
</p:tagLst>
</file>

<file path=ppt/tags/tag9.xml><?xml version="1.0" encoding="utf-8"?>
<p:tagLst xmlns:p="http://schemas.openxmlformats.org/presentationml/2006/main">
  <p:tag name="MH" val="20180808173927"/>
  <p:tag name="MH_LIBRARY" val="GRAPHIC"/>
  <p:tag name="MH_ORDER" val="Oval 8"/>
</p:tagLst>
</file>

<file path=ppt/tags/tag90.xml><?xml version="1.0" encoding="utf-8"?>
<p:tagLst xmlns:p="http://schemas.openxmlformats.org/presentationml/2006/main">
  <p:tag name="MH" val="20180808173730"/>
  <p:tag name="MH_LIBRARY" val="GRAPHIC"/>
  <p:tag name="MH_TYPE" val="Text"/>
  <p:tag name="MH_ORDER" val="1"/>
</p:tagLst>
</file>

<file path=ppt/tags/tag91.xml><?xml version="1.0" encoding="utf-8"?>
<p:tagLst xmlns:p="http://schemas.openxmlformats.org/presentationml/2006/main">
  <p:tag name="MH" val="20180808173730"/>
  <p:tag name="MH_LIBRARY" val="GRAPHIC"/>
  <p:tag name="MH_TYPE" val="Text"/>
  <p:tag name="MH_ORDER" val="2"/>
</p:tagLst>
</file>

<file path=ppt/tags/tag92.xml><?xml version="1.0" encoding="utf-8"?>
<p:tagLst xmlns:p="http://schemas.openxmlformats.org/presentationml/2006/main">
  <p:tag name="MH" val="20180808173730"/>
  <p:tag name="MH_LIBRARY" val="GRAPHIC"/>
  <p:tag name="MH_TYPE" val="Text"/>
  <p:tag name="MH_ORDER" val="3"/>
</p:tagLst>
</file>

<file path=ppt/tags/tag93.xml><?xml version="1.0" encoding="utf-8"?>
<p:tagLst xmlns:p="http://schemas.openxmlformats.org/presentationml/2006/main">
  <p:tag name="MH" val="20180808173730"/>
  <p:tag name="MH_LIBRARY" val="GRAPHIC"/>
  <p:tag name="MH_TYPE" val="Text"/>
  <p:tag name="MH_ORDER" val="4"/>
</p:tagLst>
</file>

<file path=ppt/tags/tag94.xml><?xml version="1.0" encoding="utf-8"?>
<p:tagLst xmlns:p="http://schemas.openxmlformats.org/presentationml/2006/main">
  <p:tag name="MH" val="20180808173442"/>
  <p:tag name="MH_LIBRARY" val="GRAPHIC"/>
  <p:tag name="MH_TYPE" val="SubTitle"/>
  <p:tag name="MH_ORDER" val="1"/>
</p:tagLst>
</file>

<file path=ppt/tags/tag95.xml><?xml version="1.0" encoding="utf-8"?>
<p:tagLst xmlns:p="http://schemas.openxmlformats.org/presentationml/2006/main">
  <p:tag name="MH" val="20180808173442"/>
  <p:tag name="MH_LIBRARY" val="GRAPHIC"/>
  <p:tag name="MH_TYPE" val="SubTitle"/>
  <p:tag name="MH_ORDER" val="1"/>
</p:tagLst>
</file>

<file path=ppt/tags/tag96.xml><?xml version="1.0" encoding="utf-8"?>
<p:tagLst xmlns:p="http://schemas.openxmlformats.org/presentationml/2006/main">
  <p:tag name="MH_TYPE" val="#NeiR#"/>
  <p:tag name="MH_NUMBER" val="4"/>
  <p:tag name="MH_CATEGORY" val="#ShuJTB#"/>
  <p:tag name="MH_LAYOUT" val="TextDesc"/>
  <p:tag name="MH" val="20180808173730"/>
  <p:tag name="MH_LIBRARY" val="GRAPHIC"/>
</p:tagLst>
</file>

<file path=ppt/tags/tag97.xml><?xml version="1.0" encoding="utf-8"?>
<p:tagLst xmlns:p="http://schemas.openxmlformats.org/presentationml/2006/main">
  <p:tag name="MH" val="20180808173540"/>
  <p:tag name="MH_LIBRARY" val="GRAPHIC"/>
  <p:tag name="MH_TYPE" val="Text"/>
  <p:tag name="MH_ORDER" val="1"/>
</p:tagLst>
</file>

<file path=ppt/tags/tag98.xml><?xml version="1.0" encoding="utf-8"?>
<p:tagLst xmlns:p="http://schemas.openxmlformats.org/presentationml/2006/main">
  <p:tag name="MH" val="20180808173540"/>
  <p:tag name="MH_LIBRARY" val="GRAPHIC"/>
  <p:tag name="MH_TYPE" val="Text"/>
  <p:tag name="MH_ORDER" val="2"/>
</p:tagLst>
</file>

<file path=ppt/tags/tag99.xml><?xml version="1.0" encoding="utf-8"?>
<p:tagLst xmlns:p="http://schemas.openxmlformats.org/presentationml/2006/main">
  <p:tag name="MH" val="20180808173540"/>
  <p:tag name="MH_LIBRARY" val="GRAPHIC"/>
  <p:tag name="MH_TYPE" val="Text"/>
  <p:tag name="MH_ORDER" val="3"/>
</p:tagLst>
</file>

<file path=ppt/theme/theme1.xml><?xml version="1.0" encoding="utf-8"?>
<a:theme xmlns:a="http://schemas.openxmlformats.org/drawingml/2006/main" name="第一PPT，www.1ppt.com">
  <a:themeElements>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fontScheme name="3tbtdkig">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68395"/>
    </a:dk2>
    <a:lt2>
      <a:srgbClr val="F0F0F0"/>
    </a:lt2>
    <a:accent1>
      <a:srgbClr val="0096D6"/>
    </a:accent1>
    <a:accent2>
      <a:srgbClr val="6CB243"/>
    </a:accent2>
    <a:accent3>
      <a:srgbClr val="1F8AAD"/>
    </a:accent3>
    <a:accent4>
      <a:srgbClr val="007F40"/>
    </a:accent4>
    <a:accent5>
      <a:srgbClr val="B7D333"/>
    </a:accent5>
    <a:accent6>
      <a:srgbClr val="3CB9DB"/>
    </a:accent6>
    <a:hlink>
      <a:srgbClr val="0096D6"/>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3718</Words>
  <Application>WPS 演示</Application>
  <PresentationFormat>宽屏</PresentationFormat>
  <Paragraphs>402</Paragraphs>
  <Slides>24</Slides>
  <Notes>24</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24</vt:i4>
      </vt:variant>
    </vt:vector>
  </HeadingPairs>
  <TitlesOfParts>
    <vt:vector size="39" baseType="lpstr">
      <vt:lpstr>Arial</vt:lpstr>
      <vt:lpstr>宋体</vt:lpstr>
      <vt:lpstr>Wingdings</vt:lpstr>
      <vt:lpstr>微软雅黑</vt:lpstr>
      <vt:lpstr>Calibri</vt:lpstr>
      <vt:lpstr>Gill Sans</vt:lpstr>
      <vt:lpstr>Helvetica Light</vt:lpstr>
      <vt:lpstr>Arial Unicode MS</vt:lpstr>
      <vt:lpstr>EngraversGothic BT</vt:lpstr>
      <vt:lpstr>汉仪中圆简</vt:lpstr>
      <vt:lpstr>Arial</vt:lpstr>
      <vt:lpstr>Segoe Print</vt:lpstr>
      <vt:lpstr>Yu Gothic UI</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工作总结</dc:title>
  <dc:creator>第一PPT</dc:creator>
  <cp:keywords>www.1ppt.com</cp:keywords>
  <dc:description>www.1ppt.com</dc:description>
  <cp:lastModifiedBy>旺能樊广庆</cp:lastModifiedBy>
  <cp:revision>192</cp:revision>
  <dcterms:created xsi:type="dcterms:W3CDTF">2018-08-08T09:29:00Z</dcterms:created>
  <dcterms:modified xsi:type="dcterms:W3CDTF">2022-11-23T01:01:00Z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